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264" r:id="rId3"/>
    <p:sldId id="276" r:id="rId4"/>
    <p:sldId id="277" r:id="rId5"/>
    <p:sldId id="268" r:id="rId6"/>
    <p:sldId id="279" r:id="rId7"/>
    <p:sldId id="278" r:id="rId8"/>
    <p:sldId id="271" r:id="rId9"/>
    <p:sldId id="280" r:id="rId10"/>
    <p:sldId id="281" r:id="rId11"/>
    <p:sldId id="270" r:id="rId12"/>
    <p:sldId id="282" r:id="rId13"/>
    <p:sldId id="283" r:id="rId14"/>
    <p:sldId id="269" r:id="rId15"/>
    <p:sldId id="284" r:id="rId16"/>
    <p:sldId id="285" r:id="rId17"/>
    <p:sldId id="272" r:id="rId18"/>
    <p:sldId id="286" r:id="rId19"/>
    <p:sldId id="287" r:id="rId20"/>
    <p:sldId id="273" r:id="rId21"/>
    <p:sldId id="288" r:id="rId22"/>
    <p:sldId id="289" r:id="rId23"/>
    <p:sldId id="274" r:id="rId24"/>
    <p:sldId id="290" r:id="rId25"/>
    <p:sldId id="291" r:id="rId26"/>
    <p:sldId id="275" r:id="rId27"/>
    <p:sldId id="292" r:id="rId28"/>
    <p:sldId id="293" r:id="rId29"/>
    <p:sldId id="267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Twinkl SemiBold" charset="0"/>
      <p:bold r:id="rId37"/>
    </p:embeddedFont>
    <p:embeddedFont>
      <p:font typeface="Twinkl" panose="020B0604020202020204" charset="0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7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3D0"/>
    <a:srgbClr val="DE1E5A"/>
    <a:srgbClr val="18A0DB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184" y="-72"/>
      </p:cViewPr>
      <p:guideLst>
        <p:guide orient="horz" pos="2092"/>
        <p:guide orient="horz" pos="3974"/>
        <p:guide orient="horz" pos="346"/>
        <p:guide orient="horz" pos="482"/>
        <p:guide orient="horz" pos="3838"/>
        <p:guide pos="2880"/>
        <p:guide pos="340"/>
        <p:guide pos="5375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342240" y="956345"/>
            <a:ext cx="6459522" cy="864066"/>
          </a:xfrm>
          <a:prstGeom prst="rect">
            <a:avLst/>
          </a:prstGeom>
          <a:solidFill>
            <a:srgbClr val="5A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tiff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tiff"/><Relationship Id="rId4" Type="http://schemas.openxmlformats.org/officeDocument/2006/relationships/image" Target="../media/image21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2240" y="956345"/>
            <a:ext cx="6459522" cy="864066"/>
          </a:xfrm>
          <a:prstGeom prst="rect">
            <a:avLst/>
          </a:prstGeom>
          <a:solidFill>
            <a:srgbClr val="5A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400" b="1" dirty="0">
                <a:solidFill>
                  <a:schemeClr val="tx1"/>
                </a:solidFill>
              </a:rPr>
              <a:t>Lighter or Heavier?</a:t>
            </a:r>
            <a:endParaRPr lang="en-GB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52302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51509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38374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1428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stickers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24" y="2389142"/>
            <a:ext cx="2367931" cy="1572218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47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book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77219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 piece of paper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30" y="2027638"/>
            <a:ext cx="1736566" cy="2353861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08" y="2352675"/>
            <a:ext cx="1271915" cy="1787526"/>
          </a:xfrm>
          <a:prstGeom prst="rect">
            <a:avLst/>
          </a:prstGeom>
        </p:spPr>
      </p:pic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579830" y="2021931"/>
            <a:ext cx="1736566" cy="2359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853308" y="2296784"/>
            <a:ext cx="1271915" cy="1876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28488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28488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03971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8509" y="4977219"/>
            <a:ext cx="205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a piece of paper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07" y="2352675"/>
            <a:ext cx="1271915" cy="1787526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15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18746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17953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04818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47872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book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65" y="2027638"/>
            <a:ext cx="1736566" cy="2353861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27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glue stick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feather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04" y="2739117"/>
            <a:ext cx="2713470" cy="1163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81" y="2166460"/>
            <a:ext cx="586551" cy="1943010"/>
          </a:xfrm>
          <a:prstGeom prst="rect">
            <a:avLst/>
          </a:prstGeom>
        </p:spPr>
      </p:pic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812022" y="2097248"/>
            <a:ext cx="1350628" cy="20804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3" action="ppaction://hlinksldjump"/>
          </p:cNvPr>
          <p:cNvSpPr/>
          <p:nvPr/>
        </p:nvSpPr>
        <p:spPr>
          <a:xfrm>
            <a:off x="5085936" y="2676087"/>
            <a:ext cx="2774547" cy="1317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6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3552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34731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1596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4650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glue stick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94" y="2166460"/>
            <a:ext cx="586551" cy="194301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02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36976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36976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44524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9786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feather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80" y="2739117"/>
            <a:ext cx="2713470" cy="1163866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4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hat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laptop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89" y="2434806"/>
            <a:ext cx="2444767" cy="1697403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70" y="2420983"/>
            <a:ext cx="1918468" cy="18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512686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511893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98758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41812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93" y="2420983"/>
            <a:ext cx="1918468" cy="186245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19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29426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94264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69747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4285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laptop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264" y="2434806"/>
            <a:ext cx="2444767" cy="1697403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32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31" y="2073348"/>
            <a:ext cx="2568537" cy="2408274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23" y="2275367"/>
            <a:ext cx="441931" cy="2004236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1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6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lunchbox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4" action="ppaction://hlinksldjump"/>
          </p:cNvPr>
          <p:cNvSpPr txBox="1"/>
          <p:nvPr/>
        </p:nvSpPr>
        <p:spPr>
          <a:xfrm>
            <a:off x="5862810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tablespoon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1343831" y="2073347"/>
            <a:ext cx="2568537" cy="2408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853308" y="2132070"/>
            <a:ext cx="1378002" cy="2272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chair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4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hair ribbon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25" y="1863051"/>
            <a:ext cx="1933063" cy="262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49" y="2878374"/>
            <a:ext cx="2143418" cy="1101252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83739" y="1829495"/>
            <a:ext cx="2008606" cy="270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466571" y="2843868"/>
            <a:ext cx="2184269" cy="1169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5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94247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93454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80319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3373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chair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61" y="1863051"/>
            <a:ext cx="1933063" cy="2622850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4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21037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1037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28585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40396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hair ribbon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35" y="2878374"/>
            <a:ext cx="2143418" cy="1101252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9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7" y="4968903"/>
            <a:ext cx="1727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vase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pencil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15" y="1922742"/>
            <a:ext cx="906884" cy="2614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18" y="2348562"/>
            <a:ext cx="1598286" cy="19449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6738" y="1473201"/>
            <a:ext cx="2413130" cy="4264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603846" y="2281807"/>
            <a:ext cx="1761688" cy="2097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0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78822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78822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54305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8843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pencil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51" y="2348562"/>
            <a:ext cx="1598286" cy="1944975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026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4391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43120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9985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73039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vase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17" y="1922742"/>
            <a:ext cx="906884" cy="2614461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9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scissors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42" y="2405429"/>
            <a:ext cx="2301145" cy="1831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71" y="2744210"/>
            <a:ext cx="2042257" cy="1153680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05263" y="2721992"/>
            <a:ext cx="2148110" cy="120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5324400" y="2371872"/>
            <a:ext cx="2334829" cy="1898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1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31104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311043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86526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1064" y="4986744"/>
            <a:ext cx="210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485" y="2405429"/>
            <a:ext cx="2301145" cy="1831242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0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335524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334731" y="4930562"/>
            <a:ext cx="225787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21596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64650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scissors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84" y="2744210"/>
            <a:ext cx="2042257" cy="1153680"/>
          </a:xfrm>
          <a:prstGeom prst="rect">
            <a:avLst/>
          </a:prstGeom>
        </p:spPr>
      </p:pic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8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079" y="2073348"/>
            <a:ext cx="2568537" cy="2408274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346135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3460566" y="4930562"/>
            <a:ext cx="2257878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547431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90485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lunchbox</a:t>
            </a:r>
          </a:p>
        </p:txBody>
      </p:sp>
      <p:sp>
        <p:nvSpPr>
          <p:cNvPr id="29" name="Right Arrow 28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6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09" y="2275367"/>
            <a:ext cx="441931" cy="2004236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328587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85875" y="4930228"/>
            <a:ext cx="2334829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36135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5896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tablespoon</a:t>
            </a:r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lighter?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1363317" y="4930562"/>
            <a:ext cx="246983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939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school shoes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1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socks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3" y="2198840"/>
            <a:ext cx="2382972" cy="2031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36" y="1929477"/>
            <a:ext cx="2062371" cy="2570650"/>
          </a:xfrm>
          <a:prstGeom prst="rect">
            <a:avLst/>
          </a:prstGeom>
        </p:spPr>
      </p:pic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1435724" y="2161226"/>
            <a:ext cx="2414210" cy="20809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408270" y="1848207"/>
            <a:ext cx="2192155" cy="2707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435724" y="2172665"/>
            <a:ext cx="2414210" cy="206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5408271" y="1886524"/>
            <a:ext cx="2192155" cy="2668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80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53655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53655" y="4930228"/>
            <a:ext cx="2334829" cy="463431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29138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3676" y="4986744"/>
            <a:ext cx="189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socks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02" y="1929477"/>
            <a:ext cx="2062371" cy="2570650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05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FF0000"/>
                </a:solidFill>
              </a:rPr>
              <a:t>Incorrect. Try again!</a:t>
            </a:r>
            <a:endParaRPr lang="en-GB" sz="3600" dirty="0"/>
          </a:p>
        </p:txBody>
      </p:sp>
      <p:sp>
        <p:nvSpPr>
          <p:cNvPr id="11" name="Freeform 10"/>
          <p:cNvSpPr/>
          <p:nvPr/>
        </p:nvSpPr>
        <p:spPr>
          <a:xfrm>
            <a:off x="341941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418619" y="4930562"/>
            <a:ext cx="2469838" cy="463431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05485" y="4977277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8539" y="4968903"/>
            <a:ext cx="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school shoes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485" y="2198840"/>
            <a:ext cx="2382972" cy="2031924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0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Which is heavier?</a:t>
            </a:r>
          </a:p>
        </p:txBody>
      </p:sp>
      <p:sp>
        <p:nvSpPr>
          <p:cNvPr id="11" name="Freeform 10"/>
          <p:cNvSpPr/>
          <p:nvPr/>
        </p:nvSpPr>
        <p:spPr>
          <a:xfrm>
            <a:off x="1364111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hlinkClick r:id="rId2" action="ppaction://hlinksldjump"/>
          </p:cNvPr>
          <p:cNvSpPr/>
          <p:nvPr/>
        </p:nvSpPr>
        <p:spPr>
          <a:xfrm>
            <a:off x="1363318" y="4930562"/>
            <a:ext cx="2257878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1450183" y="4977277"/>
            <a:ext cx="44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893238" y="4968903"/>
            <a:ext cx="1727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stickers</a:t>
            </a:r>
          </a:p>
        </p:txBody>
      </p:sp>
      <p:sp>
        <p:nvSpPr>
          <p:cNvPr id="19" name="Freeform 18"/>
          <p:cNvSpPr/>
          <p:nvPr/>
        </p:nvSpPr>
        <p:spPr>
          <a:xfrm>
            <a:off x="5332789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>
            <a:hlinkClick r:id="rId3" action="ppaction://hlinksldjump"/>
          </p:cNvPr>
          <p:cNvSpPr/>
          <p:nvPr/>
        </p:nvSpPr>
        <p:spPr>
          <a:xfrm>
            <a:off x="5332789" y="4930228"/>
            <a:ext cx="2334829" cy="463431"/>
          </a:xfrm>
          <a:prstGeom prst="roundRect">
            <a:avLst/>
          </a:prstGeom>
          <a:solidFill>
            <a:srgbClr val="18A0D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5408272" y="4982855"/>
            <a:ext cx="454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5862810" y="4986744"/>
            <a:ext cx="180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basketball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89" y="2041910"/>
            <a:ext cx="2266551" cy="2269532"/>
          </a:xfrm>
          <a:prstGeom prst="rect">
            <a:avLst/>
          </a:prstGeom>
        </p:spPr>
      </p:pic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33" y="2389142"/>
            <a:ext cx="2367931" cy="1572218"/>
          </a:xfrm>
          <a:prstGeom prst="rect">
            <a:avLst/>
          </a:prstGeom>
        </p:spPr>
      </p:pic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338150" y="2333368"/>
            <a:ext cx="2453673" cy="1701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5332789" y="2041910"/>
            <a:ext cx="2265796" cy="2269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1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Correct!</a:t>
            </a:r>
            <a:endParaRPr lang="en-GB" sz="3600" dirty="0"/>
          </a:p>
        </p:txBody>
      </p:sp>
      <p:sp>
        <p:nvSpPr>
          <p:cNvPr id="19" name="Freeform 18"/>
          <p:cNvSpPr/>
          <p:nvPr/>
        </p:nvSpPr>
        <p:spPr>
          <a:xfrm>
            <a:off x="3470433" y="4930229"/>
            <a:ext cx="520519" cy="463431"/>
          </a:xfrm>
          <a:custGeom>
            <a:avLst/>
            <a:gdLst>
              <a:gd name="connsiteX0" fmla="*/ 77240 w 520519"/>
              <a:gd name="connsiteY0" fmla="*/ 0 h 463431"/>
              <a:gd name="connsiteX1" fmla="*/ 520519 w 520519"/>
              <a:gd name="connsiteY1" fmla="*/ 0 h 463431"/>
              <a:gd name="connsiteX2" fmla="*/ 520519 w 520519"/>
              <a:gd name="connsiteY2" fmla="*/ 463431 h 463431"/>
              <a:gd name="connsiteX3" fmla="*/ 77240 w 520519"/>
              <a:gd name="connsiteY3" fmla="*/ 463431 h 463431"/>
              <a:gd name="connsiteX4" fmla="*/ 0 w 520519"/>
              <a:gd name="connsiteY4" fmla="*/ 386191 h 463431"/>
              <a:gd name="connsiteX5" fmla="*/ 0 w 520519"/>
              <a:gd name="connsiteY5" fmla="*/ 77240 h 463431"/>
              <a:gd name="connsiteX6" fmla="*/ 77240 w 520519"/>
              <a:gd name="connsiteY6" fmla="*/ 0 h 46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519" h="463431">
                <a:moveTo>
                  <a:pt x="77240" y="0"/>
                </a:moveTo>
                <a:lnTo>
                  <a:pt x="520519" y="0"/>
                </a:lnTo>
                <a:lnTo>
                  <a:pt x="520519" y="463431"/>
                </a:lnTo>
                <a:lnTo>
                  <a:pt x="77240" y="463431"/>
                </a:lnTo>
                <a:cubicBezTo>
                  <a:pt x="34582" y="463431"/>
                  <a:pt x="0" y="428849"/>
                  <a:pt x="0" y="386191"/>
                </a:cubicBezTo>
                <a:lnTo>
                  <a:pt x="0" y="77240"/>
                </a:lnTo>
                <a:cubicBezTo>
                  <a:pt x="0" y="34582"/>
                  <a:pt x="34582" y="0"/>
                  <a:pt x="77240" y="0"/>
                </a:cubicBezTo>
                <a:close/>
              </a:path>
            </a:pathLst>
          </a:cu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470433" y="4930228"/>
            <a:ext cx="2334829" cy="46343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545916" y="4982855"/>
            <a:ext cx="53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0454" y="4986744"/>
            <a:ext cx="173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the basketball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33" y="2041910"/>
            <a:ext cx="2266551" cy="2269532"/>
          </a:xfrm>
          <a:prstGeom prst="rect">
            <a:avLst/>
          </a:prstGeom>
        </p:spPr>
      </p:pic>
      <p:sp>
        <p:nvSpPr>
          <p:cNvPr id="15" name="Right Arrow 14">
            <a:hlinkClick r:id="rId3" action="ppaction://hlinksldjump"/>
          </p:cNvPr>
          <p:cNvSpPr/>
          <p:nvPr/>
        </p:nvSpPr>
        <p:spPr>
          <a:xfrm>
            <a:off x="7818539" y="5645791"/>
            <a:ext cx="511729" cy="478172"/>
          </a:xfrm>
          <a:prstGeom prst="rightArrow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207</TotalTime>
  <Words>221</Words>
  <Application>Microsoft Office PowerPoint</Application>
  <PresentationFormat>On-screen Show (4:3)</PresentationFormat>
  <Paragraphs>100</Paragraphs>
  <Slides>29</Slides>
  <Notes>0</Notes>
  <HiddenSlides>18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Sassoon Infant Rg</vt:lpstr>
      <vt:lpstr>Calibri</vt:lpstr>
      <vt:lpstr>Twinkl SemiBold</vt:lpstr>
      <vt:lpstr>Twinkl</vt:lpstr>
      <vt:lpstr>Office Theme</vt:lpstr>
      <vt:lpstr>PowerPoint Presentation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Which is lighter?</vt:lpstr>
      <vt:lpstr>Correct!</vt:lpstr>
      <vt:lpstr>Incorrect. Try again!</vt:lpstr>
      <vt:lpstr>Which is heavier?</vt:lpstr>
      <vt:lpstr>Correct!</vt:lpstr>
      <vt:lpstr>Incorrect. Try again!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Beard</dc:creator>
  <cp:lastModifiedBy>GargPrCampbellG</cp:lastModifiedBy>
  <cp:revision>25</cp:revision>
  <dcterms:created xsi:type="dcterms:W3CDTF">2017-07-20T12:55:55Z</dcterms:created>
  <dcterms:modified xsi:type="dcterms:W3CDTF">2021-01-15T14:45:25Z</dcterms:modified>
</cp:coreProperties>
</file>