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6"/>
    <a:srgbClr val="B9D769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on the right hand side of the camp site?</a:t>
            </a:r>
          </a:p>
        </p:txBody>
      </p:sp>
      <p:sp>
        <p:nvSpPr>
          <p:cNvPr id="3" name="Oval 2"/>
          <p:cNvSpPr/>
          <p:nvPr/>
        </p:nvSpPr>
        <p:spPr>
          <a:xfrm>
            <a:off x="7197174" y="2847240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J5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7884623" y="3310047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directly below </a:t>
            </a:r>
            <a:br>
              <a:rPr lang="en-US" dirty="0"/>
            </a:br>
            <a:r>
              <a:rPr lang="en-US" dirty="0"/>
              <a:t>the caves?</a:t>
            </a:r>
          </a:p>
        </p:txBody>
      </p:sp>
      <p:sp>
        <p:nvSpPr>
          <p:cNvPr id="3" name="Oval 2"/>
          <p:cNvSpPr/>
          <p:nvPr/>
        </p:nvSpPr>
        <p:spPr>
          <a:xfrm>
            <a:off x="5313785" y="2852118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F5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5808495" y="3310047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What is the grid reference that is directly above the bird sanctuary ?</a:t>
            </a:r>
          </a:p>
        </p:txBody>
      </p:sp>
      <p:sp>
        <p:nvSpPr>
          <p:cNvPr id="3" name="Oval 2"/>
          <p:cNvSpPr/>
          <p:nvPr/>
        </p:nvSpPr>
        <p:spPr>
          <a:xfrm>
            <a:off x="5876687" y="1348169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G8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1745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6337887" y="1810976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To learn how to use grid references and directional language to locate locations on a map.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use grid references to locate places on a map.</a:t>
            </a:r>
          </a:p>
          <a:p>
            <a:r>
              <a:rPr lang="en-GB" dirty="0">
                <a:latin typeface="Twinkl" pitchFamily="50" charset="0"/>
              </a:rPr>
              <a:t>I can use directional language to describe somethings position on a map.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maps use grid references to give locations. </a:t>
            </a:r>
          </a:p>
          <a:p>
            <a:r>
              <a:rPr lang="en-GB" dirty="0"/>
              <a:t>The caves are at the grid reference F6. F is the column and 6 is the row.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85446" y="1924328"/>
            <a:ext cx="5391732" cy="4306760"/>
            <a:chOff x="1785446" y="1924328"/>
            <a:chExt cx="5391732" cy="43067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446" y="1924328"/>
              <a:ext cx="5391732" cy="4306760"/>
            </a:xfrm>
            <a:prstGeom prst="rect">
              <a:avLst/>
            </a:prstGeom>
          </p:spPr>
        </p:pic>
        <p:sp>
          <p:nvSpPr>
            <p:cNvPr id="6" name="c3"/>
            <p:cNvSpPr/>
            <p:nvPr/>
          </p:nvSpPr>
          <p:spPr>
            <a:xfrm>
              <a:off x="3042369" y="4457880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d2"/>
            <p:cNvSpPr/>
            <p:nvPr/>
          </p:nvSpPr>
          <p:spPr>
            <a:xfrm>
              <a:off x="3561557" y="4965086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i5"/>
            <p:cNvSpPr/>
            <p:nvPr/>
          </p:nvSpPr>
          <p:spPr>
            <a:xfrm>
              <a:off x="6149975" y="3449817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g7"/>
            <p:cNvSpPr/>
            <p:nvPr/>
          </p:nvSpPr>
          <p:spPr>
            <a:xfrm>
              <a:off x="5108892" y="2446835"/>
              <a:ext cx="497756" cy="481462"/>
            </a:xfrm>
            <a:prstGeom prst="rect">
              <a:avLst/>
            </a:prstGeom>
            <a:solidFill>
              <a:srgbClr val="B9D7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To find the grid reference for the caves navigate to the letter F, then click the number 6.</a:t>
            </a:r>
          </a:p>
        </p:txBody>
      </p:sp>
      <p:sp>
        <p:nvSpPr>
          <p:cNvPr id="6" name="c3"/>
          <p:cNvSpPr/>
          <p:nvPr/>
        </p:nvSpPr>
        <p:spPr>
          <a:xfrm>
            <a:off x="4253541" y="43196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2"/>
          <p:cNvSpPr/>
          <p:nvPr/>
        </p:nvSpPr>
        <p:spPr>
          <a:xfrm>
            <a:off x="4772729" y="4826823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7361147" y="3311554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6320064" y="2308572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808496" y="1786065"/>
            <a:ext cx="501484" cy="4026892"/>
          </a:xfrm>
          <a:prstGeom prst="rect">
            <a:avLst/>
          </a:prstGeom>
          <a:solidFill>
            <a:srgbClr val="00A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5544909" y="452739"/>
            <a:ext cx="506144" cy="5180738"/>
          </a:xfrm>
          <a:prstGeom prst="rect">
            <a:avLst/>
          </a:prstGeom>
          <a:solidFill>
            <a:srgbClr val="00A7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2223604"/>
            <a:ext cx="21394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You will find the caves where the column and the row cross, giving the grid reference F6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1" y="4262838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Find the waterfall at C3.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6" name="c3"/>
          <p:cNvSpPr/>
          <p:nvPr/>
        </p:nvSpPr>
        <p:spPr>
          <a:xfrm>
            <a:off x="3042369" y="4457880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2"/>
          <p:cNvSpPr/>
          <p:nvPr/>
        </p:nvSpPr>
        <p:spPr>
          <a:xfrm>
            <a:off x="3561557" y="4965086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Find the bridge crossing at D2.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9" name="d2"/>
          <p:cNvSpPr/>
          <p:nvPr/>
        </p:nvSpPr>
        <p:spPr>
          <a:xfrm>
            <a:off x="3561557" y="4965086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The camp site is at I5.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10" name="i5"/>
          <p:cNvSpPr/>
          <p:nvPr/>
        </p:nvSpPr>
        <p:spPr>
          <a:xfrm>
            <a:off x="6149975" y="3449817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Let’s find some other places on our island map.</a:t>
            </a:r>
          </a:p>
          <a:p>
            <a:r>
              <a:rPr lang="en-US" dirty="0"/>
              <a:t>There is a bird sanctuary located at G7.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46" y="1924328"/>
            <a:ext cx="5391732" cy="4306760"/>
          </a:xfrm>
          <a:prstGeom prst="rect">
            <a:avLst/>
          </a:prstGeom>
        </p:spPr>
      </p:pic>
      <p:sp>
        <p:nvSpPr>
          <p:cNvPr id="11" name="g7"/>
          <p:cNvSpPr/>
          <p:nvPr/>
        </p:nvSpPr>
        <p:spPr>
          <a:xfrm>
            <a:off x="5108892" y="2446835"/>
            <a:ext cx="497756" cy="481462"/>
          </a:xfrm>
          <a:prstGeom prst="rect">
            <a:avLst/>
          </a:prstGeom>
          <a:solidFill>
            <a:srgbClr val="B9D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50" y="2397109"/>
            <a:ext cx="1535578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18" y="1786065"/>
            <a:ext cx="5391732" cy="430676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Using a Grid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704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Well done! Look at all the places you found using grid references. </a:t>
            </a:r>
          </a:p>
        </p:txBody>
      </p:sp>
      <p:sp>
        <p:nvSpPr>
          <p:cNvPr id="13" name="f"/>
          <p:cNvSpPr/>
          <p:nvPr/>
        </p:nvSpPr>
        <p:spPr>
          <a:xfrm>
            <a:off x="5808495" y="5912652"/>
            <a:ext cx="490969" cy="25781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"/>
          <p:cNvSpPr/>
          <p:nvPr/>
        </p:nvSpPr>
        <p:spPr>
          <a:xfrm>
            <a:off x="2895057" y="2852118"/>
            <a:ext cx="279321" cy="38197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1786065"/>
            <a:ext cx="2139407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Now lets use directional knowledge to find some other </a:t>
            </a:r>
            <a:br>
              <a:rPr lang="en-US" dirty="0"/>
            </a:br>
            <a:r>
              <a:rPr lang="en-US" dirty="0"/>
              <a:t>grid references.</a:t>
            </a:r>
          </a:p>
          <a:p>
            <a:endParaRPr lang="en-US" dirty="0"/>
          </a:p>
          <a:p>
            <a:r>
              <a:rPr lang="en-US" dirty="0"/>
              <a:t>What is the grid reference that is directly south west of the waterfall?</a:t>
            </a:r>
          </a:p>
        </p:txBody>
      </p:sp>
      <p:sp>
        <p:nvSpPr>
          <p:cNvPr id="3" name="Oval 2"/>
          <p:cNvSpPr/>
          <p:nvPr/>
        </p:nvSpPr>
        <p:spPr>
          <a:xfrm>
            <a:off x="3283223" y="4360511"/>
            <a:ext cx="1407076" cy="14070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A7E6"/>
                </a:solidFill>
              </a:rPr>
              <a:t>B2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665203"/>
            <a:ext cx="1904974" cy="1903228"/>
          </a:xfrm>
          <a:prstGeom prst="rect">
            <a:avLst/>
          </a:prstGeom>
        </p:spPr>
      </p:pic>
      <p:sp>
        <p:nvSpPr>
          <p:cNvPr id="17" name="b2"/>
          <p:cNvSpPr/>
          <p:nvPr/>
        </p:nvSpPr>
        <p:spPr>
          <a:xfrm>
            <a:off x="3744423" y="4823318"/>
            <a:ext cx="484677" cy="481462"/>
          </a:xfrm>
          <a:prstGeom prst="rect">
            <a:avLst/>
          </a:prstGeom>
          <a:solidFill>
            <a:srgbClr val="B9D769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</TotalTime>
  <Words>311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 SemiBold</vt:lpstr>
      <vt:lpstr>Arial</vt:lpstr>
      <vt:lpstr>Twinkl</vt:lpstr>
      <vt:lpstr>Calibri</vt:lpstr>
      <vt:lpstr>Office Theme</vt:lpstr>
      <vt:lpstr>PowerPoint Presentation</vt:lpstr>
      <vt:lpstr>PowerPoint Presentation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Using a Grid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Mrs Griffiths</cp:lastModifiedBy>
  <cp:revision>10</cp:revision>
  <dcterms:created xsi:type="dcterms:W3CDTF">2019-01-02T13:13:19Z</dcterms:created>
  <dcterms:modified xsi:type="dcterms:W3CDTF">2020-06-15T21:12:41Z</dcterms:modified>
</cp:coreProperties>
</file>