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100329"/>
      </p:ext>
    </p:extLst>
  </p:cSld>
  <p:clrMapOvr>
    <a:masterClrMapping/>
  </p:clrMapOvr>
  <p:transition spd="slow" advClick="0" advTm="4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19899"/>
      </p:ext>
    </p:extLst>
  </p:cSld>
  <p:clrMapOvr>
    <a:masterClrMapping/>
  </p:clrMapOvr>
  <p:transition spd="slow" advClick="0" advTm="4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658679"/>
      </p:ext>
    </p:extLst>
  </p:cSld>
  <p:clrMapOvr>
    <a:masterClrMapping/>
  </p:clrMapOvr>
  <p:transition spd="slow" advClick="0" advTm="4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501510"/>
      </p:ext>
    </p:extLst>
  </p:cSld>
  <p:clrMapOvr>
    <a:masterClrMapping/>
  </p:clrMapOvr>
  <p:transition spd="slow" advClick="0" advTm="4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946175"/>
      </p:ext>
    </p:extLst>
  </p:cSld>
  <p:clrMapOvr>
    <a:masterClrMapping/>
  </p:clrMapOvr>
  <p:transition spd="slow" advClick="0" advTm="4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41734"/>
      </p:ext>
    </p:extLst>
  </p:cSld>
  <p:clrMapOvr>
    <a:masterClrMapping/>
  </p:clrMapOvr>
  <p:transition spd="slow" advClick="0" advTm="4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953812"/>
      </p:ext>
    </p:extLst>
  </p:cSld>
  <p:clrMapOvr>
    <a:masterClrMapping/>
  </p:clrMapOvr>
  <p:transition spd="slow" advClick="0" advTm="4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74272"/>
      </p:ext>
    </p:extLst>
  </p:cSld>
  <p:clrMapOvr>
    <a:masterClrMapping/>
  </p:clrMapOvr>
  <p:transition spd="slow" advClick="0" advTm="4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324107"/>
      </p:ext>
    </p:extLst>
  </p:cSld>
  <p:clrMapOvr>
    <a:masterClrMapping/>
  </p:clrMapOvr>
  <p:transition spd="slow" advClick="0" advTm="4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89509"/>
      </p:ext>
    </p:extLst>
  </p:cSld>
  <p:clrMapOvr>
    <a:masterClrMapping/>
  </p:clrMapOvr>
  <p:transition spd="slow" advClick="0" advTm="4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199738"/>
      </p:ext>
    </p:extLst>
  </p:cSld>
  <p:clrMapOvr>
    <a:masterClrMapping/>
  </p:clrMapOvr>
  <p:transition spd="slow" advClick="0" advTm="4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B328-6992-4704-B359-2F70BEDE25E3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D83C-44B9-4355-8CE7-46016CBEA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66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45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source=images&amp;cd=&amp;cad=rja&amp;uact=8&amp;ved=2ahUKEwiIzc7hp7DdAhVOOBoKHakuAAgQjRx6BAgBEAU&amp;url=https://hanslodge.com/clipart/clip-art-teacher-1.htm&amp;psig=AOvVaw2O7EkG0QoH4oO_Tidwjld2&amp;ust=153666456006729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source=images&amp;cd=&amp;cad=rja&amp;uact=8&amp;ved=2ahUKEwiyzrPyv7DdAhVKhRoKHfxmBU4QjRx6BAgBEAU&amp;url=http%3A%2F%2Fwww.hermitageacademy.argyll-bute.sch.uk%2Frights-respecting-school&amp;psig=AOvVaw1CciFQHFtyTICZysJOoCOk&amp;ust=153667104938046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2ahUKEwi0v4i6wLDdAhXBxIUKHYM-DP8QjRx6BAgBEAU&amp;url=https%3A%2F%2Fclipart.me%2Fistock%2Fschool-timetable-vector-illustration-iii-195673&amp;psig=AOvVaw2MKhQvBA_RP-lk7xSLRMXi&amp;ust=1536671168888846" TargetMode="External"/><Relationship Id="rId2" Type="http://schemas.openxmlformats.org/officeDocument/2006/relationships/hyperlink" Target="https://www.google.com/url?sa=i&amp;rct=j&amp;q=&amp;esrc=s&amp;source=images&amp;cd=&amp;cad=rja&amp;uact=8&amp;ved=2ahUKEwiI8-SxwLDdAhUvxYUKHVesCekQjRx6BAgBEAU&amp;url=https%3A%2F%2Fwww.dreamstime.com%2Fstock-illustration-school-timetable-illustration-iv-concept-yellow-slate-image43022477&amp;psig=AOvVaw2MKhQvBA_RP-lk7xSLRMXi&amp;ust=153667116888884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2ahUKEwiZ85KKwbDdAhUFyIUKHQBNBzsQjRx6BAgBEAU&amp;url=http%3A%2F%2Fworldartsme.com%2Fmissing-homework-clipart.html&amp;psig=AOvVaw2zOM6gid70iaBdcTwI9FUR&amp;ust=1536671333367987" TargetMode="External"/><Relationship Id="rId2" Type="http://schemas.openxmlformats.org/officeDocument/2006/relationships/hyperlink" Target="http://www.google.com/url?sa=i&amp;rct=j&amp;q=&amp;esrc=s&amp;source=images&amp;cd=&amp;cad=rja&amp;uact=8&amp;ved=2ahUKEwjZ6bz7wLDdAhUDixoKHX72DdkQjRx6BAgBEAU&amp;url=http%3A%2F%2Fwww.clipartpanda.com%2Fcategories%2Fhomework-clip-art-for-kids&amp;psig=AOvVaw2zOM6gid70iaBdcTwI9FUR&amp;ust=153667133336798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cad=rja&amp;uact=8&amp;ved=2ahUKEwjL_4WTwbDdAhVEiRoKHYJ6Aj8QjRx6BAgBEAU&amp;url=https%3A%2F%2Fwww.manager.bg%2F%25D0%25BB%25D1%258E%25D0%25B1%25D0%25BE%25D0%25BF%25D0%25B8%25D1%2582%25D0%25BD%25D0%25BE%2F%25D0%25BD%25D0%25B0%25D0%25B9-%25D0%25B7%25D0%25B0%25D0%25B1%25D0%25B0%25D0%25B2%25D0%25BD%25D0%25B8%25D1%2582%25D0%25B5-%25D0%25B8-%25D1%2581%25D1%2582%25D1%2580%25D0%25B0%25D0%25BD%25D0%25BD%25D0%25B8-%25D0%25B8%25D0%25B7%25D0%25B2%25D0%25B8%25D0%25BD%25D0%25B5%25D0%25BD%25D0%25B8%25D1%258F-%25D0%25BD%25D0%25B0-%25D0%25B1%25D1%2580%25D0%25B8%25D1%2582%25D0%25B0%25D0%25BD%25D1%2581%25D0%25BA%25D0%25B8%25D1%2582%25D0%25B5-%25D1%2583%25D1%2587%25D0%25B5%25D0%25BD%25D0%25B8%25D1%2586%25D0%25B8&amp;psig=AOvVaw2zOM6gid70iaBdcTwI9FUR&amp;ust=15366713333679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source=images&amp;cd=&amp;cad=rja&amp;uact=8&amp;ved=2ahUKEwictqrDwbDdAhUJ4YUKHTZeA94QjRx6BAgBEAU&amp;url=http%3A%2F%2Fwww.clker.com%2Fclipart-756905.html&amp;psig=AOvVaw07U3jYRZ_O63dqbqlGEWY0&amp;ust=153667147847105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2ahUKEwjEv7zqwbDdAhVD-YUKHYxTCE8QjRx6BAgBEAU&amp;url=https%3A%2F%2Fwww.picpng.com%2Fimage%2Fdrop-water-water-drop-png-45224&amp;psig=AOvVaw3J2pAS5SOzHvj8kpu83R5X&amp;ust=1536671554868023" TargetMode="External"/><Relationship Id="rId2" Type="http://schemas.openxmlformats.org/officeDocument/2006/relationships/hyperlink" Target="https://www.google.com/url?sa=i&amp;rct=j&amp;q=&amp;esrc=s&amp;source=images&amp;cd=&amp;cad=rja&amp;uact=8&amp;ved=2ahUKEwjwp_PlwbDdAhVJzoUKHcxfBHgQjRx6BAgBEAU&amp;url=https%3A%2F%2Fopenclipart.org%2Ftags%2Fwater&amp;psig=AOvVaw3J2pAS5SOzHvj8kpu83R5X&amp;ust=153667155486802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2ahUKEwicgNK8wrDdAhUPrxoKHcUcCfkQjRx6BAgBEAU&amp;url=https%3A%2F%2Fwww.123rf.com%2Fclipart-vector%2Ftoilet.html&amp;psig=AOvVaw24uSS-xk2Ifx3gpcY9DQWN&amp;ust=153667173796737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7772400" cy="5616623"/>
          </a:xfrm>
        </p:spPr>
        <p:txBody>
          <a:bodyPr>
            <a:noAutofit/>
          </a:bodyPr>
          <a:lstStyle/>
          <a:p>
            <a:r>
              <a:rPr lang="en-GB" sz="8000" dirty="0" smtClean="0">
                <a:latin typeface="Comic Sans MS" pitchFamily="66" charset="0"/>
              </a:rPr>
              <a:t>Welcome to Primary 3A with Miss </a:t>
            </a:r>
            <a:r>
              <a:rPr lang="en-GB" sz="8000" dirty="0" err="1" smtClean="0">
                <a:latin typeface="Comic Sans MS" pitchFamily="66" charset="0"/>
              </a:rPr>
              <a:t>Caldow</a:t>
            </a:r>
            <a:r>
              <a:rPr lang="en-GB" sz="8000" dirty="0" smtClean="0">
                <a:latin typeface="Comic Sans MS" pitchFamily="66" charset="0"/>
              </a:rPr>
              <a:t>!</a:t>
            </a:r>
            <a:endParaRPr lang="en-GB" sz="8000" dirty="0">
              <a:latin typeface="Comic Sans MS" pitchFamily="66" charset="0"/>
            </a:endParaRPr>
          </a:p>
        </p:txBody>
      </p:sp>
      <p:pic>
        <p:nvPicPr>
          <p:cNvPr id="1026" name="Picture 2" descr="Image result for teacher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21088"/>
            <a:ext cx="2353444" cy="196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089870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Class Charter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0728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During the first week of school we worked together to create a Class Charter of rules to allow us to work hard, have fun and keep safe in school. </a:t>
            </a:r>
            <a:endParaRPr lang="en-GB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Comic Sans MS" pitchFamily="66" charset="0"/>
              </a:rPr>
              <a:t>These </a:t>
            </a:r>
            <a:r>
              <a:rPr lang="en-GB" dirty="0">
                <a:latin typeface="Comic Sans MS" pitchFamily="66" charset="0"/>
              </a:rPr>
              <a:t>link with </a:t>
            </a:r>
            <a:r>
              <a:rPr lang="en-GB" dirty="0" smtClean="0">
                <a:latin typeface="Comic Sans MS" pitchFamily="66" charset="0"/>
              </a:rPr>
              <a:t>articles </a:t>
            </a:r>
            <a:r>
              <a:rPr lang="en-GB" dirty="0">
                <a:latin typeface="Comic Sans MS" pitchFamily="66" charset="0"/>
              </a:rPr>
              <a:t>from 'The Rights of a Child'. </a:t>
            </a:r>
            <a:endParaRPr lang="en-GB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Comic Sans MS" pitchFamily="66" charset="0"/>
              </a:rPr>
              <a:t>Have </a:t>
            </a:r>
            <a:r>
              <a:rPr lang="en-GB" dirty="0">
                <a:latin typeface="Comic Sans MS" pitchFamily="66" charset="0"/>
              </a:rPr>
              <a:t>a look at our </a:t>
            </a:r>
            <a:r>
              <a:rPr lang="en-GB" dirty="0" smtClean="0">
                <a:latin typeface="Comic Sans MS" pitchFamily="66" charset="0"/>
              </a:rPr>
              <a:t>display next to the window! 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Image result for rights respecting school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99" y="4952408"/>
            <a:ext cx="15998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409092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Timetable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Our library day is a Monday</a:t>
            </a:r>
            <a:r>
              <a:rPr lang="en-GB" dirty="0" smtClean="0">
                <a:latin typeface="Comic Sans MS" pitchFamily="66" charset="0"/>
              </a:rPr>
              <a:t>,</a:t>
            </a: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please </a:t>
            </a:r>
            <a:r>
              <a:rPr lang="en-GB" dirty="0">
                <a:latin typeface="Comic Sans MS" pitchFamily="66" charset="0"/>
              </a:rPr>
              <a:t>remember your books every 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week</a:t>
            </a:r>
            <a:r>
              <a:rPr lang="en-GB" dirty="0">
                <a:latin typeface="Comic Sans MS" pitchFamily="66" charset="0"/>
              </a:rPr>
              <a:t>! 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We </a:t>
            </a:r>
            <a:r>
              <a:rPr lang="en-GB" dirty="0">
                <a:latin typeface="Comic Sans MS" pitchFamily="66" charset="0"/>
              </a:rPr>
              <a:t>have two ICT days. A Tuesday is spent on Active Learn and a Friday is spent working on other ICT skills and e-portfolios. 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We </a:t>
            </a:r>
            <a:r>
              <a:rPr lang="en-GB" dirty="0">
                <a:latin typeface="Comic Sans MS" pitchFamily="66" charset="0"/>
              </a:rPr>
              <a:t>have P.E. on a </a:t>
            </a:r>
            <a:r>
              <a:rPr lang="en-GB" dirty="0" smtClean="0">
                <a:latin typeface="Comic Sans MS" pitchFamily="66" charset="0"/>
              </a:rPr>
              <a:t>Monday with Miss McConnell </a:t>
            </a:r>
            <a:r>
              <a:rPr lang="en-GB" dirty="0">
                <a:latin typeface="Comic Sans MS" pitchFamily="66" charset="0"/>
              </a:rPr>
              <a:t>and on a </a:t>
            </a:r>
            <a:r>
              <a:rPr lang="en-GB" dirty="0" smtClean="0">
                <a:latin typeface="Comic Sans MS" pitchFamily="66" charset="0"/>
              </a:rPr>
              <a:t>Friday with </a:t>
            </a:r>
            <a:r>
              <a:rPr lang="en-GB" dirty="0">
                <a:latin typeface="Comic Sans MS" pitchFamily="66" charset="0"/>
              </a:rPr>
              <a:t>Miss </a:t>
            </a:r>
            <a:r>
              <a:rPr lang="en-GB" dirty="0" err="1">
                <a:latin typeface="Comic Sans MS" pitchFamily="66" charset="0"/>
              </a:rPr>
              <a:t>Caldow</a:t>
            </a:r>
            <a:r>
              <a:rPr lang="en-GB" dirty="0">
                <a:latin typeface="Comic Sans MS" pitchFamily="66" charset="0"/>
              </a:rPr>
              <a:t>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AutoShape 2" descr="Image result for timetable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608138"/>
            <a:ext cx="35909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timetable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1455738"/>
            <a:ext cx="359092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5425"/>
            <a:ext cx="219075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21296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Homework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859216" cy="5256584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Comic Sans MS" pitchFamily="66" charset="0"/>
              </a:rPr>
              <a:t>Every week pupils will be given homework on a Monday and this will be due on a Friday. Pupils will </a:t>
            </a:r>
            <a:r>
              <a:rPr lang="en-GB" dirty="0" smtClean="0">
                <a:latin typeface="Comic Sans MS" pitchFamily="66" charset="0"/>
              </a:rPr>
              <a:t>receive points for </a:t>
            </a:r>
            <a:r>
              <a:rPr lang="en-GB" dirty="0">
                <a:latin typeface="Comic Sans MS" pitchFamily="66" charset="0"/>
              </a:rPr>
              <a:t>handing homework in on time.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Weekly </a:t>
            </a:r>
            <a:r>
              <a:rPr lang="en-GB" dirty="0">
                <a:latin typeface="Comic Sans MS" pitchFamily="66" charset="0"/>
              </a:rPr>
              <a:t>homework will usually consist of: spelling, maths and reading. Homework should be signed by an adult.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Please </a:t>
            </a:r>
            <a:r>
              <a:rPr lang="en-GB" dirty="0">
                <a:latin typeface="Comic Sans MS" pitchFamily="66" charset="0"/>
              </a:rPr>
              <a:t>try to keep your homework 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in </a:t>
            </a:r>
            <a:r>
              <a:rPr lang="en-GB" dirty="0">
                <a:latin typeface="Comic Sans MS" pitchFamily="66" charset="0"/>
              </a:rPr>
              <a:t>a waterproof folder to keep it </a:t>
            </a: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safe</a:t>
            </a:r>
            <a:r>
              <a:rPr lang="en-GB" dirty="0">
                <a:latin typeface="Comic Sans MS" pitchFamily="66" charset="0"/>
              </a:rPr>
              <a:t>!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AutoShape 2" descr="Image result for homework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738188"/>
            <a:ext cx="781050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homework clipar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608138"/>
            <a:ext cx="48577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homework clipar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06375" y="-1455738"/>
            <a:ext cx="48577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Image result for homework clipart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58775" y="-1303338"/>
            <a:ext cx="48577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2" name="Picture 10" descr="Related imag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65104"/>
            <a:ext cx="189893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398834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Communication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If you wish to get in touch with Miss </a:t>
            </a:r>
            <a:r>
              <a:rPr lang="en-GB" dirty="0" err="1">
                <a:latin typeface="Comic Sans MS" pitchFamily="66" charset="0"/>
              </a:rPr>
              <a:t>Caldow</a:t>
            </a:r>
            <a:r>
              <a:rPr lang="en-GB" dirty="0">
                <a:latin typeface="Comic Sans MS" pitchFamily="66" charset="0"/>
              </a:rPr>
              <a:t>, the easiest way is to send a note in your child's communication diary. 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Communication </a:t>
            </a:r>
            <a:r>
              <a:rPr lang="en-GB" dirty="0">
                <a:latin typeface="Comic Sans MS" pitchFamily="66" charset="0"/>
              </a:rPr>
              <a:t>diaries should be brought every day as notes may also be written for parents. 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098" name="Picture 2" descr="Image result for communication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672671"/>
            <a:ext cx="3775039" cy="194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21182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Water Bottles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Please only give your child water for drinking in class - juice makes a lot of mess if spilled. Thank you.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AutoShape 2" descr="Image result for water clipart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089025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4" name="Picture 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480335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21775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Toilet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en-GB" dirty="0" smtClean="0"/>
              <a:t>We have a new toilet system in Primary 3.  </a:t>
            </a:r>
          </a:p>
          <a:p>
            <a:r>
              <a:rPr lang="en-GB" dirty="0" smtClean="0"/>
              <a:t>Children are encouraged to go to the toilet at break times.</a:t>
            </a:r>
            <a:endParaRPr lang="en-GB" dirty="0"/>
          </a:p>
          <a:p>
            <a:r>
              <a:rPr lang="en-GB" dirty="0" smtClean="0"/>
              <a:t>Children can use a toilet pass if they really need to in class.</a:t>
            </a:r>
          </a:p>
          <a:p>
            <a:r>
              <a:rPr lang="en-GB" dirty="0" smtClean="0"/>
              <a:t>Have a look at our toilet pass rules next to the window for more information.</a:t>
            </a:r>
            <a:endParaRPr lang="en-GB" dirty="0"/>
          </a:p>
        </p:txBody>
      </p:sp>
      <p:pic>
        <p:nvPicPr>
          <p:cNvPr id="6146" name="Picture 2" descr="Image result for toilet clip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0432"/>
            <a:ext cx="194421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178512"/>
      </p:ext>
    </p:extLst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309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9" baseType="lpstr">
      <vt:lpstr>Office Theme</vt:lpstr>
      <vt:lpstr>Welcome to Primary 3A with Miss Caldow!</vt:lpstr>
      <vt:lpstr>Class Charter</vt:lpstr>
      <vt:lpstr>Timetable</vt:lpstr>
      <vt:lpstr>Homework</vt:lpstr>
      <vt:lpstr>Communication</vt:lpstr>
      <vt:lpstr>Water Bottles</vt:lpstr>
      <vt:lpstr>Toilet</vt:lpstr>
      <vt:lpstr>Custom Show 1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Primary 3A with Miss Caldow!</dc:title>
  <dc:creator>GargPrCaldowJ</dc:creator>
  <cp:lastModifiedBy>admin</cp:lastModifiedBy>
  <cp:revision>4</cp:revision>
  <dcterms:created xsi:type="dcterms:W3CDTF">2018-09-10T11:12:57Z</dcterms:created>
  <dcterms:modified xsi:type="dcterms:W3CDTF">2018-09-10T13:32:26Z</dcterms:modified>
</cp:coreProperties>
</file>