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8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3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92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1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58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1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82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64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63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0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59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5E57D-BE6A-4B6D-B313-62BA0687560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1105E-089B-4D67-ABB2-30D0E6636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36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108" y="365125"/>
            <a:ext cx="10411691" cy="54003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17" y="1828798"/>
            <a:ext cx="11413071" cy="2641601"/>
          </a:xfrm>
        </p:spPr>
      </p:pic>
    </p:spTree>
    <p:extLst>
      <p:ext uri="{BB962C8B-B14F-4D97-AF65-F5344CB8AC3E}">
        <p14:creationId xmlns:p14="http://schemas.microsoft.com/office/powerpoint/2010/main" val="39860061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 advClick="0" advTm="2000">
        <p15:prstTrans prst="curtains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746" y="64655"/>
            <a:ext cx="10834254" cy="6668654"/>
          </a:xfrm>
        </p:spPr>
        <p:txBody>
          <a:bodyPr/>
          <a:lstStyle/>
          <a:p>
            <a:pPr algn="ctr"/>
            <a:endParaRPr lang="en-GB" dirty="0"/>
          </a:p>
        </p:txBody>
      </p:sp>
      <p:pic>
        <p:nvPicPr>
          <p:cNvPr id="8" name="The Rainbow Children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92800" y="3797300"/>
            <a:ext cx="406400" cy="40640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55" y="0"/>
            <a:ext cx="5754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56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23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036" y="794327"/>
            <a:ext cx="1072341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Lucida Handwriting" panose="03010101010101010101" pitchFamily="66" charset="0"/>
              </a:rPr>
              <a:t>All of our dreams </a:t>
            </a:r>
          </a:p>
          <a:p>
            <a:pPr algn="ctr"/>
            <a:r>
              <a:rPr lang="en-GB" sz="5400" dirty="0" smtClean="0">
                <a:latin typeface="Lucida Handwriting" panose="03010101010101010101" pitchFamily="66" charset="0"/>
              </a:rPr>
              <a:t>can come true</a:t>
            </a:r>
          </a:p>
          <a:p>
            <a:pPr algn="ctr"/>
            <a:r>
              <a:rPr lang="en-GB" sz="5400" dirty="0" smtClean="0">
                <a:latin typeface="Lucida Handwriting" panose="03010101010101010101" pitchFamily="66" charset="0"/>
              </a:rPr>
              <a:t>If  we have the courage</a:t>
            </a:r>
          </a:p>
          <a:p>
            <a:pPr algn="ctr"/>
            <a:r>
              <a:rPr lang="en-GB" sz="5400" dirty="0" smtClean="0">
                <a:latin typeface="Lucida Handwriting" panose="03010101010101010101" pitchFamily="66" charset="0"/>
              </a:rPr>
              <a:t>To pursue them</a:t>
            </a:r>
          </a:p>
          <a:p>
            <a:pPr algn="ctr"/>
            <a:endParaRPr lang="en-GB" sz="5400" dirty="0">
              <a:latin typeface="Lucida Handwriting" panose="03010101010101010101" pitchFamily="66" charset="0"/>
            </a:endParaRPr>
          </a:p>
          <a:p>
            <a:pPr algn="r"/>
            <a:r>
              <a:rPr lang="en-GB" sz="3200" dirty="0" smtClean="0">
                <a:latin typeface="Lucida Handwriting" panose="03010101010101010101" pitchFamily="66" charset="0"/>
              </a:rPr>
              <a:t>Walt Disney</a:t>
            </a:r>
            <a:endParaRPr lang="en-GB" sz="32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14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Widescreen</PresentationFormat>
  <Paragraphs>6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Handwriting</vt:lpstr>
      <vt:lpstr>Office Theme</vt:lpstr>
      <vt:lpstr>PowerPoint Presentation</vt:lpstr>
      <vt:lpstr>PowerPoint Presentation</vt:lpstr>
      <vt:lpstr>PowerPoint Presentation</vt:lpstr>
    </vt:vector>
  </TitlesOfParts>
  <Company>East Ayrshire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McKee, Julie</dc:creator>
  <cp:lastModifiedBy>McKee, Julie</cp:lastModifiedBy>
  <cp:revision>4</cp:revision>
  <dcterms:created xsi:type="dcterms:W3CDTF">2021-01-11T21:18:43Z</dcterms:created>
  <dcterms:modified xsi:type="dcterms:W3CDTF">2021-01-11T21:40:40Z</dcterms:modified>
</cp:coreProperties>
</file>