
<file path=[Content_Types].xml><?xml version="1.0" encoding="utf-8"?>
<Types xmlns="http://schemas.openxmlformats.org/package/2006/content-types"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4E7E-5992-470F-9247-91329147F4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8015B4-EAED-4A92-BD46-C61DA4F0C3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79922-45A7-4FF4-AA29-B48826BB8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DF6E-4074-4639-A3C0-AD9587A3156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308DB-C428-4E51-8255-4EFB71CD0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52718B-F1C9-467A-9157-25CC29BCF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C3FB-9DB2-4900-8755-BC27FD434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2961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9FCA-F1B2-4C9D-BFC7-4F02CE624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B901F4-F2E2-40C5-A79F-EC780440B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39604-131F-4083-84E6-11836B431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DF6E-4074-4639-A3C0-AD9587A3156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F7BAE-4C9E-447E-B579-CDA3262D7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E16FD-F755-4811-BED1-3B0FB3615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C3FB-9DB2-4900-8755-BC27FD434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12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9968C38-F534-450C-A47E-C3E595C67C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F51147-A48A-49F3-8B06-998038611A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0D542-9380-43E7-BC66-DDF8414FA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DF6E-4074-4639-A3C0-AD9587A3156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FEAA6-90EF-4BB8-992F-9BBA5144A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9E743-D02A-488B-97D6-5ECABE0DC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C3FB-9DB2-4900-8755-BC27FD434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298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DFF2F7-B9DC-4FBF-A6E3-1BC1F47235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3413F-7B29-4150-BFFE-7410EE1A7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33B3C9-63FC-47D0-ADBE-16044A59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DF6E-4074-4639-A3C0-AD9587A3156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FFAEBF-44C6-4BB0-8357-BD7F63233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B4C44-74C7-4EF7-9F98-50B83418E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C3FB-9DB2-4900-8755-BC27FD434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3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900439-1E43-40C0-A253-11DB25115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2A5950-89A4-4510-AE80-F0842511CF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439ED5-BDEA-491F-99F3-DEBDBAF75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DF6E-4074-4639-A3C0-AD9587A3156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BE842-34A2-418B-A903-EF61B9AA6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CC1C6-B557-4436-805C-B4971BA7C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C3FB-9DB2-4900-8755-BC27FD434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899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C9966-B1FD-44B6-A400-CCD81C2C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76E02B-6CB0-44DF-A150-19E45DF276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F72CFD-7C9C-4141-9C5D-07B0B5599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77139F-1DC9-4BF0-BEEF-243AB1F7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DF6E-4074-4639-A3C0-AD9587A3156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11BDFD-37C4-4B5B-8C73-93C238FE3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7BADF9-8E29-4802-A450-212737707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C3FB-9DB2-4900-8755-BC27FD434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60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A65B6-21A9-43AF-A917-53FCECC2E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9CECC3-217C-4BE8-92AF-4F71F61B7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D068E-2172-49F5-88E5-74025997A6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91E168-483A-4350-B88C-87CACCCBE3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3B34D-C7D1-4C44-BD33-BE27D23CED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F21225-B077-43D5-B319-DBC3A8ED9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DF6E-4074-4639-A3C0-AD9587A3156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93337D-F101-4817-BF0E-FA68842F3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A8824F-889F-4D71-8E4E-73D9EE78F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C3FB-9DB2-4900-8755-BC27FD434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514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7C6A8-BF73-4999-A9BC-CC15C2C1F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E1D611-508C-44AE-B477-83B9E5B0A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DF6E-4074-4639-A3C0-AD9587A3156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5E4621-57F5-46B2-A91B-0A3ED51BC1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1953FF-B5C9-4062-AAD9-5B7F0F04D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C3FB-9DB2-4900-8755-BC27FD434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59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90F9D6-6A28-42A6-8EBB-37B647723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DF6E-4074-4639-A3C0-AD9587A3156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C18F18-4E49-442B-A90D-4D9F0A87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3D0E5-C9FE-4A4E-BF28-E304D670B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C3FB-9DB2-4900-8755-BC27FD434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63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61B7C-8B59-412F-81D3-2D7AEBE72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AF2E6-3BBF-4297-A48F-E3BDACFDE1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B5D2A5-6D6F-40DA-A059-24A5725933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941DB-4B73-4CC9-AC56-3A70E94B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DF6E-4074-4639-A3C0-AD9587A3156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C31C05-5EF8-4C2B-832E-0F59F2D2B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44BFBE-19CF-4B32-982C-AA8B39088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C3FB-9DB2-4900-8755-BC27FD434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135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6371E-5BFB-45A7-8E4E-EA4B8C4B8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C8494E-08A0-44A0-A930-587269B623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A46CAD-1608-4450-99CC-28A8F77FE9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A2AC69-A1C9-4FD8-ACA3-FF81C2025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FDF6E-4074-4639-A3C0-AD9587A3156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26D30B-3603-4E40-BC22-2B851CEC5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8411D1-4C15-4034-A61C-8A236C6B7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8CC3FB-9DB2-4900-8755-BC27FD434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500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B7E1DF-F079-4D0B-A139-8E0A21CE8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50272B-628C-4856-9B19-7D2A87837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28D16-AD9C-49D5-9DE3-D7CAE8E6AD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FDF6E-4074-4639-A3C0-AD9587A31563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B383EF-19D7-41CD-B185-A301181EFE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BB7CF3-343F-44A9-ADE9-F20932ECD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CC3FB-9DB2-4900-8755-BC27FD434A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33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02F5152-2A40-4B15-A4B3-B72E6078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BT Sports">
            <a:hlinkClick r:id="" action="ppaction://media"/>
            <a:extLst>
              <a:ext uri="{FF2B5EF4-FFF2-40B4-BE49-F238E27FC236}">
                <a16:creationId xmlns:a16="http://schemas.microsoft.com/office/drawing/2014/main" id="{21A2905E-4705-4A4C-8BDC-EE4217E4F409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149475" y="1027906"/>
            <a:ext cx="7723188" cy="4351338"/>
          </a:xfrm>
        </p:spPr>
      </p:pic>
    </p:spTree>
    <p:extLst>
      <p:ext uri="{BB962C8B-B14F-4D97-AF65-F5344CB8AC3E}">
        <p14:creationId xmlns:p14="http://schemas.microsoft.com/office/powerpoint/2010/main" val="16562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3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Widescreen</PresentationFormat>
  <Paragraphs>0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Griffiths</dc:creator>
  <cp:lastModifiedBy>Mrs Griffiths</cp:lastModifiedBy>
  <cp:revision>2</cp:revision>
  <dcterms:created xsi:type="dcterms:W3CDTF">2020-05-12T09:34:12Z</dcterms:created>
  <dcterms:modified xsi:type="dcterms:W3CDTF">2020-05-12T09:47:16Z</dcterms:modified>
</cp:coreProperties>
</file>