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2" r:id="rId5"/>
    <p:sldId id="260" r:id="rId6"/>
    <p:sldId id="271" r:id="rId7"/>
    <p:sldId id="266" r:id="rId8"/>
    <p:sldId id="267" r:id="rId9"/>
    <p:sldId id="259" r:id="rId10"/>
    <p:sldId id="270" r:id="rId11"/>
    <p:sldId id="272" r:id="rId12"/>
    <p:sldId id="261" r:id="rId13"/>
    <p:sldId id="268" r:id="rId14"/>
    <p:sldId id="274" r:id="rId15"/>
    <p:sldId id="263" r:id="rId16"/>
    <p:sldId id="258" r:id="rId17"/>
    <p:sldId id="286" r:id="rId18"/>
    <p:sldId id="273" r:id="rId19"/>
    <p:sldId id="269" r:id="rId20"/>
    <p:sldId id="276" r:id="rId21"/>
    <p:sldId id="279" r:id="rId22"/>
    <p:sldId id="285" r:id="rId23"/>
    <p:sldId id="277" r:id="rId24"/>
    <p:sldId id="293" r:id="rId25"/>
    <p:sldId id="280" r:id="rId26"/>
    <p:sldId id="291" r:id="rId27"/>
    <p:sldId id="275" r:id="rId28"/>
    <p:sldId id="281" r:id="rId29"/>
    <p:sldId id="292" r:id="rId30"/>
    <p:sldId id="282" r:id="rId31"/>
    <p:sldId id="264" r:id="rId32"/>
    <p:sldId id="284" r:id="rId33"/>
    <p:sldId id="283" r:id="rId34"/>
    <p:sldId id="296" r:id="rId35"/>
    <p:sldId id="288" r:id="rId36"/>
    <p:sldId id="290" r:id="rId37"/>
    <p:sldId id="289" r:id="rId38"/>
    <p:sldId id="294" r:id="rId39"/>
    <p:sldId id="278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DFA4-9B62-4A06-819C-912CD47F3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C8BA6-51F1-4AEE-9324-A8DD57C0E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356BE-187D-4590-98C0-CD1BAD5E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B830-E7D0-4622-980D-D53F086A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F9921-D698-48CA-8F76-6D720676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A751-7CD6-4B76-8BAA-8BA40805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85D8E-95B7-4E36-8E3A-2338059BD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72DFA-8A11-4DC4-B3CA-F2814880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6AC16-58BE-458F-8724-D6E4EF82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61B91-7E96-4A91-821E-88E56171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60A62-930E-47BA-A5FA-3E0DBE396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8EDA2-6AA0-405F-B560-B6463CD76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593D1-A831-4537-8083-365F4CF1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8437A-721A-4FCD-9C99-1C0D0AB7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8460E-D8AC-4B18-BE20-2E3929A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700F-7962-45E5-9E07-6FCAD1DF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243A-B7E2-4887-B439-4B0FC1DE7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32BEB-930E-4A4B-A9F6-4CDE2536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D011-780F-4E13-97D8-135CF112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CF462-1C9C-491C-8EC0-6C26E942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1E9A4-8071-4705-B3AA-7022A6C9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F240A-BD32-4E4C-96BB-796437F89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B1648-FF3B-4674-925F-9647DCF7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63A54-E8A9-4D7F-A43D-4FA8FF4B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B1D7-D278-4193-BAA3-1312A8FA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286F-CB3F-46A9-BE72-B0AF4370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311E-5431-4C55-BF7E-AACF967BD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A0CEA-6289-4C05-BFB3-5F774B115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EEFDB-1540-429C-95C8-AE08D84C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5C63-DF20-4993-AEA7-8B20B190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87E4E-BCDB-40EE-BB8C-194A783C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2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7715-D88B-44DF-840B-D3492700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0FBB0-2CF4-40C2-B8A1-81A69182F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C6332-A863-41BC-BF7D-70F3EF0A9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B9EA9-B46F-477B-AAA6-036569E83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DFAAF-3E57-445B-861E-BEDBBB44E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B3B81-0C4F-4DCB-B596-9C61D52B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DE0A7-4EB7-49FA-BC24-C8C180E5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E3F0C-B958-4B4D-82B7-4971761A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EB40-9A41-4447-9417-155103FBC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5695C-8A1E-4169-ADC2-111DC485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AE69D-E6C8-4A10-A970-7E70CED3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500A7-5C17-495B-A0BB-9593AAC0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4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2F3AD-791D-4380-9BEC-BDD439D1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18097-CDC4-4F74-8E08-0B206B0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BD17A-5C5E-4D6F-9F9F-EEF842FC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8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58C6-098B-4481-B50B-02C140D1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FA340-7D17-4043-97D7-72180B05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A24A7-2B1E-4872-A183-8AC14AB10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BB5E6-F59C-4529-BE9D-F88FEA1B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0AEF9-5C3D-423A-BAF5-11363BE6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316CE-DEA2-4E95-B11D-7D07E0D0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1E89-90DD-4481-81A7-51E05249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D538D-FC4A-40BA-BA13-DF749D77A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E2CAF-5864-48C0-892D-C5A98F3B7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7214C-CE3C-452B-9DA7-3B6BB33F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BA829-D022-4CD8-82A5-D18A442B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EA931-EF85-45E1-91F8-EA6A2727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3FFC0-C431-4960-9421-BD5898CC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91393-2AC7-42C6-BABC-7F6FDDEC6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B2192-80FC-44AF-B0BD-732987117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0BDA1-B762-4E28-92D6-1EE378A7832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65156-18BE-4DAF-A413-BF2B0E663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86178-D6D9-4FD3-94A1-0B8C4BE7D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7DAB-D40B-4AE2-BCC4-792E13A4F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57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A7B3EC-985A-4DD2-8195-8DE0CF5DA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rgbClr val="4A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ADCEA-5C5C-4676-A7A4-CCCB5217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20" y="1306071"/>
            <a:ext cx="5478379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Gargie Gallery P1-3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02A880-6856-4185-AC84-E90DCBBF1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6674" y="2252951"/>
            <a:ext cx="2218670" cy="232964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F52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CFA8862-06FC-4D84-9B1C-0ACC66DF7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5283" b="-1"/>
          <a:stretch/>
        </p:blipFill>
        <p:spPr>
          <a:xfrm>
            <a:off x="1364177" y="2407359"/>
            <a:ext cx="1883664" cy="2020824"/>
          </a:xfrm>
          <a:prstGeom prst="rect">
            <a:avLst/>
          </a:prstGeom>
        </p:spPr>
      </p:pic>
      <p:pic>
        <p:nvPicPr>
          <p:cNvPr id="2" name="Live Lounge Allstars - Times Like These (BBC Radio 1 Stay Home Live Lounge)">
            <a:hlinkClick r:id="" action="ppaction://media"/>
            <a:extLst>
              <a:ext uri="{FF2B5EF4-FFF2-40B4-BE49-F238E27FC236}">
                <a16:creationId xmlns:a16="http://schemas.microsoft.com/office/drawing/2014/main" id="{DC48BAD3-0873-46CC-8006-203FA268C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637" y="6060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51F9-6D85-44FA-99B5-A4F5566F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Tom P2B</a:t>
            </a: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7A363B7-F33B-4AD9-9DB7-752039394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r="-1" b="7085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1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065C9-7747-4B48-9D07-ADF49048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Lucy P1B</a:t>
            </a:r>
          </a:p>
        </p:txBody>
      </p:sp>
      <p:pic>
        <p:nvPicPr>
          <p:cNvPr id="4" name="Picture 3" descr="A picture containing person, girl, bus, woman&#10;&#10;Description automatically generated">
            <a:extLst>
              <a:ext uri="{FF2B5EF4-FFF2-40B4-BE49-F238E27FC236}">
                <a16:creationId xmlns:a16="http://schemas.microsoft.com/office/drawing/2014/main" id="{E78350DB-1939-41DB-A4E9-85FF85E1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2" b="-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6D4E-EA89-43D1-ACD5-FED5A37C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Rachel P2C</a:t>
            </a:r>
          </a:p>
        </p:txBody>
      </p:sp>
      <p:pic>
        <p:nvPicPr>
          <p:cNvPr id="4" name="Picture 3" descr="A picture containing person, indoor, cutting, woman&#10;&#10;Description automatically generated">
            <a:extLst>
              <a:ext uri="{FF2B5EF4-FFF2-40B4-BE49-F238E27FC236}">
                <a16:creationId xmlns:a16="http://schemas.microsoft.com/office/drawing/2014/main" id="{4D6C6919-C266-441E-B813-815E65F77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-1" b="501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76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0074-F7AB-4C05-BC6D-BFCF4F01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Eilidh P2B</a:t>
            </a: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E53AB1CF-2AE8-479F-B0AD-E8A17E4E6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r="-1" b="5353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4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0CD60-42D1-4E38-8127-E5D2421A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Mila P1B</a:t>
            </a:r>
          </a:p>
        </p:txBody>
      </p:sp>
      <p:pic>
        <p:nvPicPr>
          <p:cNvPr id="4" name="Picture 3" descr="A group of stuffed animals sitting on top of a bed&#10;&#10;Description automatically generated">
            <a:extLst>
              <a:ext uri="{FF2B5EF4-FFF2-40B4-BE49-F238E27FC236}">
                <a16:creationId xmlns:a16="http://schemas.microsoft.com/office/drawing/2014/main" id="{3E8DAC57-8001-4F18-8491-09C37C25A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r="-2" b="194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FDB8E-24C8-4F7F-AA9B-A1ED89CC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Libby P3B</a:t>
            </a:r>
          </a:p>
        </p:txBody>
      </p:sp>
      <p:pic>
        <p:nvPicPr>
          <p:cNvPr id="4" name="Picture 3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A666EA25-71C0-46F8-81DF-25916B673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 b="4534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CF6D1-95C7-46ED-B677-6856F4E21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Annie P2C</a:t>
            </a:r>
          </a:p>
        </p:txBody>
      </p:sp>
      <p:pic>
        <p:nvPicPr>
          <p:cNvPr id="4" name="Picture 3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A36E5FC0-B3CC-4834-94C9-A2E44FD9C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4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66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7C865-524C-4B48-AD3E-9524A13A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Orla-Rose P1C</a:t>
            </a:r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bed, indoor, girl, laying&#10;&#10;Description automatically generated">
            <a:extLst>
              <a:ext uri="{FF2B5EF4-FFF2-40B4-BE49-F238E27FC236}">
                <a16:creationId xmlns:a16="http://schemas.microsoft.com/office/drawing/2014/main" id="{127BB47D-7271-4ABE-AFAA-3E685E2A0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r="7513" b="-1"/>
          <a:stretch/>
        </p:blipFill>
        <p:spPr>
          <a:xfrm rot="5400000">
            <a:off x="6036327" y="699753"/>
            <a:ext cx="5578816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92B23-D275-42D0-BA9D-3824E1D7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Emma P1B</a:t>
            </a:r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E92EC644-4A93-4C4A-ABD5-A7E566B1A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r="-1" b="4766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332D-DADD-4071-A1C3-6720FAE4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Max P2B</a:t>
            </a:r>
          </a:p>
        </p:txBody>
      </p:sp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4BF6529F-5B71-4E20-80D5-508249849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5196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2033D-39F6-4ED8-BE02-A90FA6D9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Orla P3B</a:t>
            </a:r>
          </a:p>
        </p:txBody>
      </p:sp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A3D5643D-4FCB-46DF-8908-37C413CF3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263FCC-695F-4994-AFE7-65D70BD0E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FC515-3163-41EB-8B3A-92B38461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95" y="640081"/>
            <a:ext cx="6274591" cy="39433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Victoria P1B</a:t>
            </a:r>
          </a:p>
        </p:txBody>
      </p:sp>
      <p:pic>
        <p:nvPicPr>
          <p:cNvPr id="4" name="Picture 3" descr="A girl in a blue dress&#10;&#10;Description automatically generated">
            <a:extLst>
              <a:ext uri="{FF2B5EF4-FFF2-40B4-BE49-F238E27FC236}">
                <a16:creationId xmlns:a16="http://schemas.microsoft.com/office/drawing/2014/main" id="{A03D89B9-4DCD-4FA4-B90F-09A23F5B4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1"/>
          <a:stretch/>
        </p:blipFill>
        <p:spPr>
          <a:xfrm>
            <a:off x="6210300" y="10"/>
            <a:ext cx="51530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1618-6EC5-4870-A17F-71E1B285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Lauren P3A</a:t>
            </a:r>
          </a:p>
        </p:txBody>
      </p:sp>
      <p:pic>
        <p:nvPicPr>
          <p:cNvPr id="4" name="Picture 3" descr="A picture containing person, table, bowl, cup&#10;&#10;Description automatically generated">
            <a:extLst>
              <a:ext uri="{FF2B5EF4-FFF2-40B4-BE49-F238E27FC236}">
                <a16:creationId xmlns:a16="http://schemas.microsoft.com/office/drawing/2014/main" id="{CCEA7DC3-F3CF-4993-9F1F-5D08AC7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903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many, different, sign&#10;&#10;Description automatically generated">
            <a:extLst>
              <a:ext uri="{FF2B5EF4-FFF2-40B4-BE49-F238E27FC236}">
                <a16:creationId xmlns:a16="http://schemas.microsoft.com/office/drawing/2014/main" id="{D4261558-EAF0-43B8-86C5-E92EC610C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r="16891" b="-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98663357-1843-42BB-BC09-EACA8E00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4A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5552C-0B3B-4F65-B208-9D898DAF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5130" cy="52553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Liliana P1C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96251-043D-48E7-8B01-B4EBD24B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Holly Mc P3A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C53A349-CB55-4902-A321-58321C16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00" y="838200"/>
            <a:ext cx="6736468" cy="50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BD52-A5A3-41B5-830E-BE92DA13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Fearne P1A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77E538-6775-4A6A-BB6D-14AE6C71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5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6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sign, photo&#10;&#10;Description automatically generated">
            <a:extLst>
              <a:ext uri="{FF2B5EF4-FFF2-40B4-BE49-F238E27FC236}">
                <a16:creationId xmlns:a16="http://schemas.microsoft.com/office/drawing/2014/main" id="{D0182C63-0F9F-4496-A598-B4F75D71D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393D58-87F5-409D-8907-57401ED9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55" y="1678305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Sam P3A</a:t>
            </a:r>
            <a:endParaRPr lang="en-GB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25CBF-389B-4B9D-BD45-1B9BC025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Alexander P1A</a:t>
            </a:r>
          </a:p>
        </p:txBody>
      </p:sp>
      <p:pic>
        <p:nvPicPr>
          <p:cNvPr id="4" name="Picture 3" descr="A picture containing snow, outdoor, skiing, man&#10;&#10;Description automatically generated">
            <a:extLst>
              <a:ext uri="{FF2B5EF4-FFF2-40B4-BE49-F238E27FC236}">
                <a16:creationId xmlns:a16="http://schemas.microsoft.com/office/drawing/2014/main" id="{D5A65197-93A1-4630-AB5C-DDAEC8160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r="9252" b="-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EBCE-C1E6-4E64-BD2F-EE59AFE4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Jess P1B</a:t>
            </a:r>
          </a:p>
        </p:txBody>
      </p:sp>
      <p:pic>
        <p:nvPicPr>
          <p:cNvPr id="4" name="Picture 3" descr="A dog sitting in the grass&#10;&#10;Description automatically generated">
            <a:extLst>
              <a:ext uri="{FF2B5EF4-FFF2-40B4-BE49-F238E27FC236}">
                <a16:creationId xmlns:a16="http://schemas.microsoft.com/office/drawing/2014/main" id="{6B7495DE-4B32-4465-8F6B-010EEB199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r="1" b="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18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indoor, room, sitting&#10;&#10;Description automatically generated">
            <a:extLst>
              <a:ext uri="{FF2B5EF4-FFF2-40B4-BE49-F238E27FC236}">
                <a16:creationId xmlns:a16="http://schemas.microsoft.com/office/drawing/2014/main" id="{378E5220-F299-40ED-999A-910AE381D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b="246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E0FEA-E662-421D-A97D-CBD9A1D6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Ben R P1C</a:t>
            </a:r>
            <a:endParaRPr lang="en-GB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0FCC8-967D-4E4E-8E70-FF0BC105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Sophia P1A</a:t>
            </a:r>
          </a:p>
        </p:txBody>
      </p:sp>
      <p:pic>
        <p:nvPicPr>
          <p:cNvPr id="4" name="Picture 3" descr="A picture containing text, sitting&#10;&#10;Description automatically generated">
            <a:extLst>
              <a:ext uri="{FF2B5EF4-FFF2-40B4-BE49-F238E27FC236}">
                <a16:creationId xmlns:a16="http://schemas.microsoft.com/office/drawing/2014/main" id="{906D362E-9EC3-478E-89A3-81A0EA8F6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r="36746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BAA2A2-2407-4F0B-A360-5352B789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Alfie P2C</a:t>
            </a:r>
          </a:p>
        </p:txBody>
      </p:sp>
      <p:pic>
        <p:nvPicPr>
          <p:cNvPr id="6" name="Picture 5" descr="A picture containing object, clock, laying, woman&#10;&#10;Description automatically generated">
            <a:extLst>
              <a:ext uri="{FF2B5EF4-FFF2-40B4-BE49-F238E27FC236}">
                <a16:creationId xmlns:a16="http://schemas.microsoft.com/office/drawing/2014/main" id="{711013C5-88FD-49D1-8BA0-4356705E6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12783" b="-3"/>
          <a:stretch/>
        </p:blipFill>
        <p:spPr>
          <a:xfrm rot="5400000">
            <a:off x="5584767" y="936803"/>
            <a:ext cx="5577839" cy="49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50FCA-5EBC-4E7E-8CE5-B508300F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Cole P1C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A1475A-B86E-40C8-B4EB-A8CCA5DE7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1385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6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F5C1D-C52F-43EE-A4C4-FB95BC74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Blair P3B</a:t>
            </a:r>
          </a:p>
        </p:txBody>
      </p:sp>
      <p:pic>
        <p:nvPicPr>
          <p:cNvPr id="6" name="Picture 5" descr="A picture containing tree, green, grass&#10;&#10;Description automatically generated">
            <a:extLst>
              <a:ext uri="{FF2B5EF4-FFF2-40B4-BE49-F238E27FC236}">
                <a16:creationId xmlns:a16="http://schemas.microsoft.com/office/drawing/2014/main" id="{737F237D-4247-43BF-8C43-594BC2422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1408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CA1E7-7E6B-486D-A94A-C119E153F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6" y="620720"/>
            <a:ext cx="2593617" cy="559773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732BBDD8-8D49-4D88-8935-FBC3DCA3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314" y="2"/>
            <a:ext cx="7556686" cy="685799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03566-4B69-4519-9CB0-9BE9A207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781" y="620720"/>
            <a:ext cx="6157545" cy="5523515"/>
          </a:xfrm>
        </p:spPr>
        <p:txBody>
          <a:bodyPr>
            <a:normAutofit/>
          </a:bodyPr>
          <a:lstStyle/>
          <a:p>
            <a:r>
              <a:rPr lang="en-US" sz="6000"/>
              <a:t>Keira P1C</a:t>
            </a:r>
            <a:endParaRPr lang="en-GB" sz="6000"/>
          </a:p>
        </p:txBody>
      </p:sp>
    </p:spTree>
    <p:extLst>
      <p:ext uri="{BB962C8B-B14F-4D97-AF65-F5344CB8AC3E}">
        <p14:creationId xmlns:p14="http://schemas.microsoft.com/office/powerpoint/2010/main" val="30572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CC263FCC-695F-4994-AFE7-65D70BD0E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55662-E69B-4723-957F-74F4EBEA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95" y="640081"/>
            <a:ext cx="6274591" cy="39433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Darcie P1C</a:t>
            </a:r>
          </a:p>
        </p:txBody>
      </p:sp>
      <p:pic>
        <p:nvPicPr>
          <p:cNvPr id="4" name="Picture 3" descr="A young girl in a kitchen&#10;&#10;Description automatically generated">
            <a:extLst>
              <a:ext uri="{FF2B5EF4-FFF2-40B4-BE49-F238E27FC236}">
                <a16:creationId xmlns:a16="http://schemas.microsoft.com/office/drawing/2014/main" id="{4066A57D-DFBF-4674-AD28-FD599117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8" r="1" b="1"/>
          <a:stretch/>
        </p:blipFill>
        <p:spPr>
          <a:xfrm>
            <a:off x="7549780" y="10"/>
            <a:ext cx="46422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949E7-F275-4DD4-8AA4-4BECEE7D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Jasmine P2A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80249-069D-489C-A444-C521B4BF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b="3048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9D0C1-93CC-47EC-B917-34E9FA6C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Eilidh P2A</a:t>
            </a:r>
          </a:p>
        </p:txBody>
      </p:sp>
      <p:pic>
        <p:nvPicPr>
          <p:cNvPr id="4" name="Picture 3" descr="A picture containing items, different, photo, box&#10;&#10;Description automatically generated">
            <a:extLst>
              <a:ext uri="{FF2B5EF4-FFF2-40B4-BE49-F238E27FC236}">
                <a16:creationId xmlns:a16="http://schemas.microsoft.com/office/drawing/2014/main" id="{2F644BDA-D929-4AA5-A7DE-8A0E97D46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b="3029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8C48-C766-433B-8EE0-EE22C1FC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Aaron P1A</a:t>
            </a:r>
          </a:p>
        </p:txBody>
      </p:sp>
      <p:pic>
        <p:nvPicPr>
          <p:cNvPr id="4" name="Picture 3" descr="A picture containing person, indoor, black, man&#10;&#10;Description automatically generated">
            <a:extLst>
              <a:ext uri="{FF2B5EF4-FFF2-40B4-BE49-F238E27FC236}">
                <a16:creationId xmlns:a16="http://schemas.microsoft.com/office/drawing/2014/main" id="{692ECD14-1046-4B5A-9AE9-9D19B99B9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8" b="-1"/>
          <a:stretch/>
        </p:blipFill>
        <p:spPr>
          <a:xfrm rot="5400000">
            <a:off x="5719826" y="376172"/>
            <a:ext cx="6858000" cy="61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9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426A-83A3-42B2-B4F8-9C406471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Ella P2A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819C992-EC4A-4733-8DE4-F542B150C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7" r="21244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72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BA594-48F1-4D8B-B494-04AA9629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Niamh P1A</a:t>
            </a:r>
          </a:p>
        </p:txBody>
      </p:sp>
      <p:pic>
        <p:nvPicPr>
          <p:cNvPr id="4" name="Picture 3" descr="A picture containing person, indoor, holding, little&#10;&#10;Description automatically generated">
            <a:extLst>
              <a:ext uri="{FF2B5EF4-FFF2-40B4-BE49-F238E27FC236}">
                <a16:creationId xmlns:a16="http://schemas.microsoft.com/office/drawing/2014/main" id="{91EA8FDF-1589-4E7E-984B-DEB494CDB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4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3AE1-B2B2-4C59-BBB5-59B4B869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Liam P3A</a:t>
            </a:r>
          </a:p>
        </p:txBody>
      </p:sp>
      <p:pic>
        <p:nvPicPr>
          <p:cNvPr id="4" name="Picture 3" descr="A picture containing table, sitting, colorful, small&#10;&#10;Description automatically generated">
            <a:extLst>
              <a:ext uri="{FF2B5EF4-FFF2-40B4-BE49-F238E27FC236}">
                <a16:creationId xmlns:a16="http://schemas.microsoft.com/office/drawing/2014/main" id="{949BE70E-2EAC-4404-ADC7-B0834755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r="-1" b="610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3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936E-0231-469C-8A35-EE37935D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Max P3B</a:t>
            </a:r>
          </a:p>
        </p:txBody>
      </p:sp>
      <p:pic>
        <p:nvPicPr>
          <p:cNvPr id="4" name="Picture 3" descr="A young boy sitting at a table&#10;&#10;Description automatically generated">
            <a:extLst>
              <a:ext uri="{FF2B5EF4-FFF2-40B4-BE49-F238E27FC236}">
                <a16:creationId xmlns:a16="http://schemas.microsoft.com/office/drawing/2014/main" id="{08E64FC0-8477-447C-A24F-3888F262D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r="1" b="3097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hild with Balloon">
            <a:extLst>
              <a:ext uri="{FF2B5EF4-FFF2-40B4-BE49-F238E27FC236}">
                <a16:creationId xmlns:a16="http://schemas.microsoft.com/office/drawing/2014/main" id="{FF01C2ED-69F9-48C2-A0B5-32F56EA4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577491"/>
            <a:ext cx="3684191" cy="36841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2BBDD8-8D49-4D88-8935-FBC3DCA3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314" y="2"/>
            <a:ext cx="7556686" cy="685799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DFEFE-6F1E-4BB9-B12E-7AC3E994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781" y="620720"/>
            <a:ext cx="6157545" cy="552351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kern="1200" dirty="0">
                <a:latin typeface="+mj-lt"/>
                <a:ea typeface="+mj-ea"/>
                <a:cs typeface="+mj-cs"/>
              </a:rPr>
              <a:t>Lovely to see all the different ways we are learning.</a:t>
            </a:r>
          </a:p>
        </p:txBody>
      </p:sp>
    </p:spTree>
    <p:extLst>
      <p:ext uri="{BB962C8B-B14F-4D97-AF65-F5344CB8AC3E}">
        <p14:creationId xmlns:p14="http://schemas.microsoft.com/office/powerpoint/2010/main" val="38962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9845-ADC7-45CF-9123-027A62971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Henry G P2C</a:t>
            </a:r>
          </a:p>
        </p:txBody>
      </p:sp>
      <p:pic>
        <p:nvPicPr>
          <p:cNvPr id="4" name="Picture 3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3C1BEE17-778D-4291-9A4F-40A54F81C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5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31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EB75-2F68-469F-BDBE-EEA7F200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Jasmin P1B</a:t>
            </a:r>
          </a:p>
        </p:txBody>
      </p:sp>
      <p:pic>
        <p:nvPicPr>
          <p:cNvPr id="5" name="Picture 4" descr="A picture containing outdoor, building, person, snow&#10;&#10;Description automatically generated">
            <a:extLst>
              <a:ext uri="{FF2B5EF4-FFF2-40B4-BE49-F238E27FC236}">
                <a16:creationId xmlns:a16="http://schemas.microsoft.com/office/drawing/2014/main" id="{21390581-8AA7-467C-B91E-5E85F7D91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-1" b="8496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9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048C1-7CD9-443A-9210-1E2D7EDA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Aeson P3B</a:t>
            </a:r>
          </a:p>
        </p:txBody>
      </p:sp>
      <p:pic>
        <p:nvPicPr>
          <p:cNvPr id="4" name="Picture 3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90F334B6-F8A9-4502-AA75-11088DCC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1" r="2" b="279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263FCC-695F-4994-AFE7-65D70BD0E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99FE5-E303-44F7-BCD9-5BDBC321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95" y="640081"/>
            <a:ext cx="6274591" cy="39433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Adil P2B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528869-2EDA-4B6D-A48D-0D6AB3864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 rot="5400000">
            <a:off x="5776913" y="442912"/>
            <a:ext cx="6858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striped, lying&#10;&#10;Description automatically generated">
            <a:extLst>
              <a:ext uri="{FF2B5EF4-FFF2-40B4-BE49-F238E27FC236}">
                <a16:creationId xmlns:a16="http://schemas.microsoft.com/office/drawing/2014/main" id="{DC30C123-FE33-45D3-92FF-A5F9CF166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21711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70AF2-6E86-477E-A96E-A6B51A7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Corey P2C</a:t>
            </a:r>
            <a:endParaRPr lang="en-GB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Widescreen</PresentationFormat>
  <Paragraphs>40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Gill Sans MT</vt:lpstr>
      <vt:lpstr>Office Theme</vt:lpstr>
      <vt:lpstr>Gargie Gallery P1-3</vt:lpstr>
      <vt:lpstr>Orla P3B</vt:lpstr>
      <vt:lpstr>Alfie P2C</vt:lpstr>
      <vt:lpstr>Max P3B</vt:lpstr>
      <vt:lpstr>Henry G P2C</vt:lpstr>
      <vt:lpstr>Jasmin P1B</vt:lpstr>
      <vt:lpstr>Aeson P3B</vt:lpstr>
      <vt:lpstr>Adil P2B</vt:lpstr>
      <vt:lpstr>Corey P2C</vt:lpstr>
      <vt:lpstr>Tom P2B</vt:lpstr>
      <vt:lpstr>Lucy P1B</vt:lpstr>
      <vt:lpstr>Rachel P2C</vt:lpstr>
      <vt:lpstr>Eilidh P2B</vt:lpstr>
      <vt:lpstr>Mila P1B</vt:lpstr>
      <vt:lpstr>Libby P3B</vt:lpstr>
      <vt:lpstr>Annie P2C</vt:lpstr>
      <vt:lpstr>Orla-Rose P1C</vt:lpstr>
      <vt:lpstr>Emma P1B</vt:lpstr>
      <vt:lpstr>Max P2B</vt:lpstr>
      <vt:lpstr>Victoria P1B</vt:lpstr>
      <vt:lpstr>Lauren P3A</vt:lpstr>
      <vt:lpstr>Liliana P1C</vt:lpstr>
      <vt:lpstr>Holly Mc P3A</vt:lpstr>
      <vt:lpstr>Fearne P1A</vt:lpstr>
      <vt:lpstr>Sam P3A</vt:lpstr>
      <vt:lpstr>Alexander P1A</vt:lpstr>
      <vt:lpstr>Jess P1B</vt:lpstr>
      <vt:lpstr>Ben R P1C</vt:lpstr>
      <vt:lpstr>Sophia P1A</vt:lpstr>
      <vt:lpstr>Cole P1C</vt:lpstr>
      <vt:lpstr>Blair P3B</vt:lpstr>
      <vt:lpstr>Keira P1C</vt:lpstr>
      <vt:lpstr>Darcie P1C</vt:lpstr>
      <vt:lpstr>Jasmine P2A</vt:lpstr>
      <vt:lpstr>Eilidh P2A</vt:lpstr>
      <vt:lpstr>Aaron P1A</vt:lpstr>
      <vt:lpstr>Ella P2A</vt:lpstr>
      <vt:lpstr>Niamh P1A</vt:lpstr>
      <vt:lpstr>Liam P3A</vt:lpstr>
      <vt:lpstr>Lovely to see all the different ways we are learning.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Gargie Gallery P1-3</dc:title>
  <dc:creator>Mrs Griffiths</dc:creator>
  <cp:lastModifiedBy>Mrs Griffiths</cp:lastModifiedBy>
  <cp:revision>1</cp:revision>
  <dcterms:created xsi:type="dcterms:W3CDTF">2020-05-11T11:29:33Z</dcterms:created>
  <dcterms:modified xsi:type="dcterms:W3CDTF">2020-05-11T11:29:38Z</dcterms:modified>
</cp:coreProperties>
</file>