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0" r:id="rId5"/>
    <p:sldId id="263" r:id="rId6"/>
    <p:sldId id="265" r:id="rId7"/>
    <p:sldId id="264" r:id="rId8"/>
    <p:sldId id="266" r:id="rId9"/>
    <p:sldId id="277" r:id="rId10"/>
    <p:sldId id="268" r:id="rId11"/>
    <p:sldId id="262" r:id="rId12"/>
    <p:sldId id="271" r:id="rId13"/>
    <p:sldId id="283" r:id="rId14"/>
    <p:sldId id="258" r:id="rId15"/>
    <p:sldId id="272" r:id="rId16"/>
    <p:sldId id="273" r:id="rId17"/>
    <p:sldId id="276" r:id="rId18"/>
    <p:sldId id="288" r:id="rId19"/>
    <p:sldId id="275" r:id="rId20"/>
    <p:sldId id="293" r:id="rId21"/>
    <p:sldId id="261" r:id="rId22"/>
    <p:sldId id="278" r:id="rId23"/>
    <p:sldId id="259" r:id="rId24"/>
    <p:sldId id="269" r:id="rId25"/>
    <p:sldId id="286" r:id="rId26"/>
    <p:sldId id="290" r:id="rId27"/>
    <p:sldId id="280" r:id="rId28"/>
    <p:sldId id="274" r:id="rId29"/>
    <p:sldId id="267" r:id="rId30"/>
    <p:sldId id="292" r:id="rId31"/>
    <p:sldId id="284" r:id="rId32"/>
    <p:sldId id="285" r:id="rId33"/>
    <p:sldId id="287" r:id="rId34"/>
    <p:sldId id="279" r:id="rId35"/>
    <p:sldId id="291" r:id="rId36"/>
    <p:sldId id="281" r:id="rId37"/>
    <p:sldId id="289" r:id="rId38"/>
    <p:sldId id="294" r:id="rId39"/>
    <p:sldId id="282" r:id="rId40"/>
    <p:sldId id="2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4787B-2C7D-44CA-8D02-59D08FD48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78B75-F35C-4760-B813-EDCC3B92A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0888F-2B58-45FB-8A0A-2111935B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EFD38-6DB0-47A5-9038-42255E8E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F38DC-F163-4327-8830-CE2FF754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7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05CBA-FB26-4262-B106-6E3FB8D9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8D3D2-186A-41B6-A84A-C481E0766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16DCB-EDBA-4B8E-8308-2DE08BD54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80A86-E8CC-4ECC-B09C-33406C2C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B2205-6DC9-4AEA-AFAB-33680CB3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40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17C6B0-39B2-4C7F-A2C5-19D16A8F9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5C8217-51EB-48EF-9237-2C1C9F67A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C1A0A-4550-4E07-B05B-F3969CDB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50614-56FA-4F3E-B94B-1023FD24D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5FE6D-6B89-4265-AE91-444335A1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8869-3E8B-4C81-BBAA-6F6BF396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C6515-3388-4418-815D-9348093AB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C56FA-B0C5-4C6E-B674-ACD03A47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15BFB-2D41-4BB2-A906-558F40F8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D1F38-1951-4C2A-9FD7-DB47B52C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5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084A4-D196-4C89-A3FE-5F2359A0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7C601-0FF3-47A9-A190-4495E4EE3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857E8-EA45-4994-8324-C0EB48C82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A7CFA-D11D-4611-9A82-674735C7E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45D31-EDB9-49D5-AB3C-6F87E191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1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6419-588C-475E-B974-03FF6A33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5A51A-272D-4C27-8B8C-CE247E4A1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C0D6D-99D0-4E99-ACD4-34D50C7A8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6E5CE-4868-40A4-83C8-8D25A3EB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2B8B2-9FD5-46E6-A526-50C440EF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254FA-ABFF-48B1-BD72-9862937E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5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786F-AB98-4D7C-A3B4-CE3DF2EC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792F6-57BA-4166-A00B-570F47386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F8365-EBE4-4A76-9635-164DF7FC2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4A513C-6B58-44F8-808F-8C7117444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5790A0-5166-459D-9F8A-BE472DF88B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812353-3D28-4E3D-889D-6C068D9E1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69EDDA-BED4-4083-AA59-D640F6D8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4FC8C-5516-4444-9458-14AB0169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8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D16B-5993-4B51-A6D7-913E881E3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A74196-91B0-4BE6-B38E-42C26F9E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26E36-3A38-4713-A543-857CD6A52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B0519-5433-432B-9565-96962046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FB175-39AE-48E2-8603-FFD5D827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0FA684-739F-4DC3-86F9-7B4A5D4A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4B392-3584-456F-A6C0-5926ADF9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ADD46-A3A2-49F8-8B5C-3C8E0E48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44E38-057D-4391-A4DA-4ED713304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76382-9FF4-4A6E-91E7-5BDC342E9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CCCD8-C7E6-41D5-9CF7-4B74A782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65EEB-E2CF-4EED-8FE1-8A1126A6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95305-1D57-4C11-8C65-70DAC8BE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2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578C2-0C8B-4293-A0B4-370E8F64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CA445-AF44-4BAD-BFF3-E82C0B930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0595F-761D-4B48-8DB5-D42A117D2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BE2DD-9033-45E9-9A37-756677FF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9E1AF-76AB-4A3B-BDF9-A29B6130A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6AA53-5CA2-4108-B0C5-37941B21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4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F18625-FE2A-41A6-BECC-0B7DEB5B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44866-CEA2-4F00-8A1B-D9D05E6F7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D0EFD-8EF7-4DFC-B813-A11595CE5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CF824-745F-4462-A34A-D2D6FA57D4CC}" type="datetimeFigureOut">
              <a:rPr lang="en-GB" smtClean="0"/>
              <a:t>10/05/2020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954E4-3E7B-45C3-A830-DD7A42C70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55612-22AD-4F08-A497-97E82820A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BC94-FEE3-426F-BF24-2E86366C06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34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A7B3EC-985A-4DD2-8195-8DE0CF5DA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-2"/>
            <a:ext cx="7537704" cy="6858002"/>
          </a:xfrm>
          <a:prstGeom prst="rect">
            <a:avLst/>
          </a:prstGeom>
          <a:solidFill>
            <a:srgbClr val="4A4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26BA1A-4F18-4ADA-A9B6-5B391E32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620" y="1306071"/>
            <a:ext cx="5478379" cy="26634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Gargie Gallery P4-7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02A880-6856-4185-AC84-E90DCBBF1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6674" y="2252951"/>
            <a:ext cx="2218670" cy="232964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F529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Content Placeholder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04876E6-F1B5-4162-9276-746EC308D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r="5283" b="-1"/>
          <a:stretch/>
        </p:blipFill>
        <p:spPr>
          <a:xfrm>
            <a:off x="1364177" y="2407359"/>
            <a:ext cx="1883664" cy="2020824"/>
          </a:xfrm>
          <a:prstGeom prst="rect">
            <a:avLst/>
          </a:prstGeom>
        </p:spPr>
      </p:pic>
      <p:pic>
        <p:nvPicPr>
          <p:cNvPr id="8" name="Live Lounge Allstars - Times Like These (BBC Radio 1 Stay Home Live Lounge)">
            <a:hlinkClick r:id="" action="ppaction://media"/>
            <a:extLst>
              <a:ext uri="{FF2B5EF4-FFF2-40B4-BE49-F238E27FC236}">
                <a16:creationId xmlns:a16="http://schemas.microsoft.com/office/drawing/2014/main" id="{6CD4DF7B-80E5-4C11-8064-5D5E12614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61141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8487C-6431-4ECB-A2FF-74E2E0C6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Grace P5A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E103AB9-5375-44F1-8CEB-8D55F68C7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74" y="492573"/>
            <a:ext cx="473404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1614-6306-4C40-A308-3E5760FD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Sophie P7B</a:t>
            </a:r>
          </a:p>
        </p:txBody>
      </p:sp>
      <p:pic>
        <p:nvPicPr>
          <p:cNvPr id="4" name="Picture 3" descr="A person in a tent holding an umbrella&#10;&#10;Description automatically generated">
            <a:extLst>
              <a:ext uri="{FF2B5EF4-FFF2-40B4-BE49-F238E27FC236}">
                <a16:creationId xmlns:a16="http://schemas.microsoft.com/office/drawing/2014/main" id="{C7F0F724-DB2E-4953-B82F-F6D5C349D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r="9895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080CC-31DD-4196-8C64-2BD3AB70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Annalise P6B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7EF1819-960F-4A44-89AC-5BC0138BC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7" r="1" b="2025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1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3368-3CCA-430C-A5E6-4E9F2FD0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/>
              <a:t>Phoebe P5B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12ADEF-E13D-4FE0-8C98-A47859439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6070B1C-7A70-4C6C-93BB-A9EC153FA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5" r="1" b="874"/>
          <a:stretch/>
        </p:blipFill>
        <p:spPr>
          <a:xfrm rot="16200000">
            <a:off x="4986528" y="-347472"/>
            <a:ext cx="6858000" cy="75529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77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B7FB5-93FE-4B41-A80D-4FBC9A2F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Callum P7A</a:t>
            </a:r>
          </a:p>
        </p:txBody>
      </p:sp>
      <p:pic>
        <p:nvPicPr>
          <p:cNvPr id="4" name="Picture 3" descr="A picture containing red, small, lying, laying&#10;&#10;Description automatically generated">
            <a:extLst>
              <a:ext uri="{FF2B5EF4-FFF2-40B4-BE49-F238E27FC236}">
                <a16:creationId xmlns:a16="http://schemas.microsoft.com/office/drawing/2014/main" id="{7AD7A9A3-6ACD-4641-BC3C-596FAAD1E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r="5870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72BCC-AA0F-4B16-9F37-0B4873D0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Tristian P6B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food, shirt, bottle&#10;&#10;Description automatically generated">
            <a:extLst>
              <a:ext uri="{FF2B5EF4-FFF2-40B4-BE49-F238E27FC236}">
                <a16:creationId xmlns:a16="http://schemas.microsoft.com/office/drawing/2014/main" id="{01B34DA6-D1C0-4169-96C8-1535212E6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D8090-DCE7-484E-8EB9-19A3516C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Charlotte P6B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E0EA986D-6A5F-4C14-8515-7E505F537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1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1391A6-9167-4A71-A818-8339A404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Charlotte P4B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85579B04-74C8-46C8-9A23-5B479057E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CEBDD-E68D-4A42-B173-549184923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Arran P6A</a:t>
            </a:r>
          </a:p>
        </p:txBody>
      </p:sp>
      <p:pic>
        <p:nvPicPr>
          <p:cNvPr id="4" name="Picture 3" descr="A picture containing outdoor, grass, water, sitting&#10;&#10;Description automatically generated">
            <a:extLst>
              <a:ext uri="{FF2B5EF4-FFF2-40B4-BE49-F238E27FC236}">
                <a16:creationId xmlns:a16="http://schemas.microsoft.com/office/drawing/2014/main" id="{C7EF2CDF-058C-4AD5-89F5-7E8F80BBB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29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3768BD-D03A-497F-A159-245D5B68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Finlay Mc P4B</a:t>
            </a:r>
          </a:p>
        </p:txBody>
      </p:sp>
      <p:pic>
        <p:nvPicPr>
          <p:cNvPr id="4" name="Picture 3" descr="A person flying through the air&#10;&#10;Description automatically generated">
            <a:extLst>
              <a:ext uri="{FF2B5EF4-FFF2-40B4-BE49-F238E27FC236}">
                <a16:creationId xmlns:a16="http://schemas.microsoft.com/office/drawing/2014/main" id="{F515EE9F-587E-468D-B80C-6057B737B9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64" b="1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DCCCB-7B9D-4E09-AE5B-9B1EF0D7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Brooke P7A</a:t>
            </a:r>
          </a:p>
        </p:txBody>
      </p:sp>
      <p:pic>
        <p:nvPicPr>
          <p:cNvPr id="4" name="Picture 3" descr="A picture containing grass, outdoor, colorful, holding&#10;&#10;Description automatically generated">
            <a:extLst>
              <a:ext uri="{FF2B5EF4-FFF2-40B4-BE49-F238E27FC236}">
                <a16:creationId xmlns:a16="http://schemas.microsoft.com/office/drawing/2014/main" id="{8209AB39-BF78-41A3-A894-EF82EA252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1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6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table, building, sitting&#10;&#10;Description automatically generated">
            <a:extLst>
              <a:ext uri="{FF2B5EF4-FFF2-40B4-BE49-F238E27FC236}">
                <a16:creationId xmlns:a16="http://schemas.microsoft.com/office/drawing/2014/main" id="{30368706-CD3C-4495-B389-64D5D91DF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1" r="-2" b="9944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60A8D-DD62-448F-8490-8D63973C6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/>
              <a:t>Robbie P4A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15202D-28DC-4619-9CF5-2E4E55CF8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77121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21C17-8107-4FA4-A215-C744AAF3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Freddy P7B</a:t>
            </a:r>
          </a:p>
        </p:txBody>
      </p:sp>
      <p:pic>
        <p:nvPicPr>
          <p:cNvPr id="4" name="Picture 3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5E0726F9-049F-445E-BD53-86F58A0C4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4" r="-2" b="677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4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E9C4F-6424-46A5-B898-00AAE148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Megan P4B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E9AA1D5-933D-4997-AC7F-27306B9E9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1106463"/>
            <a:ext cx="6553545" cy="46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A18D-FA48-47CE-AD0B-5A6E0045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Harry W P7A</a:t>
            </a:r>
          </a:p>
        </p:txBody>
      </p:sp>
      <p:pic>
        <p:nvPicPr>
          <p:cNvPr id="4" name="Picture 3" descr="A picture containing table, bench, sitting, board&#10;&#10;Description automatically generated">
            <a:extLst>
              <a:ext uri="{FF2B5EF4-FFF2-40B4-BE49-F238E27FC236}">
                <a16:creationId xmlns:a16="http://schemas.microsoft.com/office/drawing/2014/main" id="{C53441F8-C8C3-44FC-BC2B-1B7E3E64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58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71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17DB4-67D9-458D-AC82-BB00161E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Jack B P6B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0CCE957A-896C-4E31-AFD1-F84ED5EA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4D788-79AD-4160-8C32-E3548C62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Ella P6A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6A4481-3DA0-43CF-8F95-E7DF534AA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CE023046-6EBC-4F12-BCA2-61CCCCF34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r="1866" b="-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E0649-DF70-4BF9-8FD2-F5C2232F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Alexa P4A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person, indoor, bed, sitting&#10;&#10;Description automatically generated">
            <a:extLst>
              <a:ext uri="{FF2B5EF4-FFF2-40B4-BE49-F238E27FC236}">
                <a16:creationId xmlns:a16="http://schemas.microsoft.com/office/drawing/2014/main" id="{6CB317E5-4C70-4497-95B0-16986AC5D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B15CD-9A8A-4575-B805-1E1E0FA1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Finlay P5B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CC7F571-BD0A-4213-BA4C-A9EF462E2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9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127CF-75DA-4B43-8FE4-6437D715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Kallum P6B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6C42529-4882-45CB-A0EE-E9BC95AFF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A5EEB-5870-48EB-85A2-A595162D5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Alfie P5A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ED85CFC-28D7-4068-B4F6-6AC4B8B8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51" y="492573"/>
            <a:ext cx="433708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C2533-2CE6-455B-8BC2-91EE36AB6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Chloe P6B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7BD59B9-2B55-44D3-BA5A-9BD253FC3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9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618DA5-B6DA-4894-A07F-114317D1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Olivia P4A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7E69FBB0-006D-4D26-9B7B-38CA1E3C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2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84C5A-650C-4D37-A70E-66CC13818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Harry P5B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person riding a bicycle on the side of a road&#10;&#10;Description automatically generated">
            <a:extLst>
              <a:ext uri="{FF2B5EF4-FFF2-40B4-BE49-F238E27FC236}">
                <a16:creationId xmlns:a16="http://schemas.microsoft.com/office/drawing/2014/main" id="{3C4BF398-6847-46DA-988C-E0A4F45BD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971BA-02AD-430A-AF1F-E73295F5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Kyle P6A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214A198-8257-4FC6-AF7A-77C4A193F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5560D8-95A8-416F-8A0F-93B985129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r="5687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flower in the grass&#10;&#10;Description automatically generated">
            <a:extLst>
              <a:ext uri="{FF2B5EF4-FFF2-40B4-BE49-F238E27FC236}">
                <a16:creationId xmlns:a16="http://schemas.microsoft.com/office/drawing/2014/main" id="{40B82341-DAA5-463A-869A-36920195F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2" b="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866CE-2E5C-4BE4-AB85-745EBFCD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Evan P6A</a:t>
            </a:r>
          </a:p>
        </p:txBody>
      </p:sp>
    </p:spTree>
    <p:extLst>
      <p:ext uri="{BB962C8B-B14F-4D97-AF65-F5344CB8AC3E}">
        <p14:creationId xmlns:p14="http://schemas.microsoft.com/office/powerpoint/2010/main" val="37967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89318-6A1B-478E-B96D-B781C010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Charlie P5B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10" name="Picture 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E0B3E6D-BE6C-43F8-BEA7-860D2CD6A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9DD62-2C19-41B7-8C96-4E806228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Lila P4A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EB9C35E-1ECD-45D7-9EA6-FC6BD6DBB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1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7E8289-98B7-4035-A375-196DF498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Logan P5B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person, indoor, sitting, looking&#10;&#10;Description automatically generated">
            <a:extLst>
              <a:ext uri="{FF2B5EF4-FFF2-40B4-BE49-F238E27FC236}">
                <a16:creationId xmlns:a16="http://schemas.microsoft.com/office/drawing/2014/main" id="{D82C6DE8-1E69-46DF-8299-CB2FA2FA1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3207B-CDAB-4B50-975F-D2B4847CB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Adam P6A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2F71BD8-D040-456E-87E2-D39BC2A3F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7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5A90E-DE94-49F1-9757-EAD19EAB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Amelie P4A</a:t>
            </a: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1E268B-C00E-4339-8987-D2472160E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" r="14090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DFF74D-C968-476C-8B6A-3FDC7B85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Amy P5B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6A8E9AB-6FC6-4010-9D6D-8E418EFBA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055D-364A-4B36-A94A-2F8E37FF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Keir P7A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A1FB4-C603-44DC-A320-FF9BD0AD5B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8" b="-1"/>
          <a:stretch/>
        </p:blipFill>
        <p:spPr>
          <a:xfrm rot="5400000">
            <a:off x="5719826" y="376172"/>
            <a:ext cx="6858000" cy="61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33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8E030-63D6-4B94-B53D-1B7081D48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Lovely to see all the different ways we are learning.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73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3F88B-8509-4D46-82D7-01F550EF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Cameron P7B</a:t>
            </a:r>
          </a:p>
        </p:txBody>
      </p:sp>
      <p:pic>
        <p:nvPicPr>
          <p:cNvPr id="4" name="Picture 3" descr="A group of people sitting at a table with a dog&#10;&#10;Description automatically generated">
            <a:extLst>
              <a:ext uri="{FF2B5EF4-FFF2-40B4-BE49-F238E27FC236}">
                <a16:creationId xmlns:a16="http://schemas.microsoft.com/office/drawing/2014/main" id="{F11E5BDE-05BD-490E-A4A9-4A9FE5DBF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329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251D-C20F-4FE7-BBA7-5B5391DA7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50" y="657922"/>
            <a:ext cx="4806184" cy="4281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Elliot P5A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74E96F4-A61D-4565-9573-502998D57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267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09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6A3FD-99DB-4DAF-A4D1-7E0C7714F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Brodie P7B</a:t>
            </a:r>
          </a:p>
        </p:txBody>
      </p:sp>
      <p:pic>
        <p:nvPicPr>
          <p:cNvPr id="4" name="Picture 3" descr="A group of people sitting around a fire&#10;&#10;Description automatically generated">
            <a:extLst>
              <a:ext uri="{FF2B5EF4-FFF2-40B4-BE49-F238E27FC236}">
                <a16:creationId xmlns:a16="http://schemas.microsoft.com/office/drawing/2014/main" id="{91D8A156-3C28-4400-99FD-AE51A579A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892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1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EAF15-725B-4CE3-8281-C4D0F126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John Mc P5A</a:t>
            </a:r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1E27676F-6B0C-4260-B71A-EAF2C0FCD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8350"/>
          <a:stretch/>
        </p:blipFill>
        <p:spPr>
          <a:xfrm>
            <a:off x="5153822" y="1114425"/>
            <a:ext cx="655354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E851D-8A4A-4C38-9611-EA1819254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Eilidh P4B</a:t>
            </a: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6353AC8-3E71-40F7-817B-D60CCF5A6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95</Words>
  <Application>Microsoft Office PowerPoint</Application>
  <PresentationFormat>Widescreen</PresentationFormat>
  <Paragraphs>40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Gill Sans MT</vt:lpstr>
      <vt:lpstr>Office Theme</vt:lpstr>
      <vt:lpstr>Gargie Gallery P4-7</vt:lpstr>
      <vt:lpstr>Brooke P7A</vt:lpstr>
      <vt:lpstr>Chloe P6B</vt:lpstr>
      <vt:lpstr>Keir P7A</vt:lpstr>
      <vt:lpstr>Cameron P7B</vt:lpstr>
      <vt:lpstr>Elliot P5A</vt:lpstr>
      <vt:lpstr>Brodie P7B</vt:lpstr>
      <vt:lpstr>John Mc P5A</vt:lpstr>
      <vt:lpstr>Eilidh P4B</vt:lpstr>
      <vt:lpstr>Grace P5A</vt:lpstr>
      <vt:lpstr>Sophie P7B</vt:lpstr>
      <vt:lpstr>Annalise P6B</vt:lpstr>
      <vt:lpstr>Phoebe P5B</vt:lpstr>
      <vt:lpstr>Callum P7A</vt:lpstr>
      <vt:lpstr>Tristian P6B</vt:lpstr>
      <vt:lpstr>Charlotte P6B</vt:lpstr>
      <vt:lpstr>Charlotte P4B</vt:lpstr>
      <vt:lpstr>Arran P6A</vt:lpstr>
      <vt:lpstr>Finlay Mc P4B</vt:lpstr>
      <vt:lpstr>Robbie P4A</vt:lpstr>
      <vt:lpstr>Freddy P7B</vt:lpstr>
      <vt:lpstr>Megan P4B</vt:lpstr>
      <vt:lpstr>Harry W P7A</vt:lpstr>
      <vt:lpstr>Jack B P6B</vt:lpstr>
      <vt:lpstr>Ella P6A</vt:lpstr>
      <vt:lpstr>Alexa P4A</vt:lpstr>
      <vt:lpstr>Finlay P5B</vt:lpstr>
      <vt:lpstr>Kallum P6B</vt:lpstr>
      <vt:lpstr>Alfie P5A</vt:lpstr>
      <vt:lpstr>Olivia P4A</vt:lpstr>
      <vt:lpstr>Harry P5B</vt:lpstr>
      <vt:lpstr>Kyle P6A</vt:lpstr>
      <vt:lpstr>Evan P6A</vt:lpstr>
      <vt:lpstr>Charlie P5B</vt:lpstr>
      <vt:lpstr>Lila P4A</vt:lpstr>
      <vt:lpstr>Logan P5B</vt:lpstr>
      <vt:lpstr>Adam P6A</vt:lpstr>
      <vt:lpstr> Amelie P4A</vt:lpstr>
      <vt:lpstr>Amy P5B</vt:lpstr>
      <vt:lpstr>Lovely to see all the different ways we are learning.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Gargie Gallery P4-7</dc:title>
  <dc:creator>Mrs Griffiths</dc:creator>
  <cp:lastModifiedBy>Mrs Griffiths</cp:lastModifiedBy>
  <cp:revision>3</cp:revision>
  <dcterms:created xsi:type="dcterms:W3CDTF">2020-05-10T21:23:03Z</dcterms:created>
  <dcterms:modified xsi:type="dcterms:W3CDTF">2020-05-10T21:50:34Z</dcterms:modified>
</cp:coreProperties>
</file>