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59" r:id="rId4"/>
    <p:sldId id="269" r:id="rId5"/>
    <p:sldId id="260" r:id="rId6"/>
    <p:sldId id="261" r:id="rId7"/>
    <p:sldId id="262" r:id="rId8"/>
    <p:sldId id="272" r:id="rId9"/>
    <p:sldId id="264" r:id="rId10"/>
    <p:sldId id="263" r:id="rId11"/>
    <p:sldId id="266" r:id="rId12"/>
    <p:sldId id="267" r:id="rId13"/>
    <p:sldId id="279" r:id="rId14"/>
    <p:sldId id="265" r:id="rId15"/>
    <p:sldId id="270" r:id="rId16"/>
    <p:sldId id="295" r:id="rId17"/>
    <p:sldId id="271" r:id="rId18"/>
    <p:sldId id="289" r:id="rId19"/>
    <p:sldId id="274" r:id="rId20"/>
    <p:sldId id="258" r:id="rId21"/>
    <p:sldId id="283" r:id="rId22"/>
    <p:sldId id="275" r:id="rId23"/>
    <p:sldId id="276" r:id="rId24"/>
    <p:sldId id="268" r:id="rId25"/>
    <p:sldId id="278" r:id="rId26"/>
    <p:sldId id="293" r:id="rId27"/>
    <p:sldId id="280" r:id="rId28"/>
    <p:sldId id="282" r:id="rId29"/>
    <p:sldId id="284" r:id="rId30"/>
    <p:sldId id="277" r:id="rId31"/>
    <p:sldId id="285" r:id="rId32"/>
    <p:sldId id="281" r:id="rId33"/>
    <p:sldId id="287" r:id="rId34"/>
    <p:sldId id="286" r:id="rId35"/>
    <p:sldId id="288" r:id="rId36"/>
    <p:sldId id="291" r:id="rId37"/>
    <p:sldId id="292" r:id="rId38"/>
    <p:sldId id="273" r:id="rId39"/>
    <p:sldId id="290" r:id="rId40"/>
    <p:sldId id="294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AD8F-4DEF-45D2-9F73-C2288B13C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2C09-054A-411B-BDCD-C459AA9D8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7C6F4-7952-4839-89A1-4C2CEDEA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68CFC-CF00-42F7-8198-2B6E8588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170E9-929B-4788-B6A1-5043EA90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1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1A71-D059-411F-A2B4-F2F1C92C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5F7A0-5A86-4A5F-BAC2-961C33838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E7941-A512-4D09-9EB3-4D7DE6BC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ED800-86CE-409D-8D93-7D35F47D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B42EF-3E67-4B00-84CF-E6E9045E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4F6F98-C6C3-4522-8F80-31AE73D35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C7C64-07A8-44E1-BC83-1B16901EC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3F13-7C60-4F47-BF07-390010A74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2951-2683-42CA-BC9E-64B57D7CB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A65A-878D-463C-94ED-FDED4FD5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EF71-B321-4D45-AB0F-233F4874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FC824-0077-4FAE-8E3D-2290CD4A4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28B18-CDF8-4772-B19A-136AF52D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BD214-CA4E-42D0-AA9F-8BFE9A30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1E780-CFE9-4220-BE67-38180C84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7A28B-D6BB-47F7-911C-852CFE717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05C33-50AB-4652-961A-50A5B8891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81EE-149A-49FB-B9BB-96A03C4A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51896-98D5-498A-B9B6-FC1DAB45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E526E-83D2-4E12-90F7-3658C1E2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9156-A6D4-435A-816F-3CBF4415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97FA-D945-49C0-ACBE-95A003DBD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F5961-D100-4AB8-ADC1-99DC886AE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A043E-2FEB-4BA1-84D2-75351993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D752A-0BAF-4CDC-A3A0-276DBA03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D2EE6-9B16-4A05-A11A-266F5583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990D-9648-4698-AC6A-05BD98FF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5B76B-5CB6-4074-92A7-8EF758C15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FE822-CED0-4712-9C5B-1312ABD9C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5533A-F2BF-40D5-867D-273E8407E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14F8A-C532-4352-A259-1A19A4F5B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36F13-96E3-44DF-8F71-B67F1E1C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2AE446-D831-498E-80C6-E20A8B88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D4592-318F-4E35-9793-00DE2BC4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9DA4-97F6-4589-822B-D6272C14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0DDBF-514A-47C7-8DFC-9EA93AAD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39655-9E39-4FEC-873C-F8D9A97A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74DD1-55DC-4C69-90A7-A3EAE72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61D34-283C-4CDA-8451-2137AB01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8C33D-47BD-49F5-9146-D10F7BD4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6F1E2-449A-406F-9E74-EB21E11B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9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8858-044C-4B3E-BFE3-673474904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92FDF-DA9B-4F27-BABC-D2B4728FA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9F6C7-7844-46FF-BABC-4F805835F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54921-E3C7-4CBD-B707-34E32F73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4B476-244A-4F22-86BE-732D448B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31050-D5D7-4E4B-A756-B0616C1C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9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AA988-2DBE-4021-B469-54A07338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1326C-4C97-4AE9-AE18-24F319116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80D4A-E420-4D76-95F7-1FFED200B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EA462-6E03-4F25-8639-0423CF6F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7F800-EBC2-4C80-910D-FBD9AD74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8C2EB-47DB-4E52-827E-E8748A71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4C076-4723-4646-B4BD-4C794E01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32183-0E67-45A7-93FB-338C32121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79445-401C-4758-A673-F955EB7C8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512A-0ECC-400F-8246-C1B79F4FD697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5BAF8-9DAC-4560-B2F0-CBC6F0B58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68D1-BD95-4B93-802C-0E68DDB21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C886-AA06-4E99-8033-C7AE732E6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1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6A7B3EC-985A-4DD2-8195-8DE0CF5DA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rgbClr val="4A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F6CB9D-681A-4ACA-8E55-5009A9B9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20" y="1306071"/>
            <a:ext cx="5478379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Gargie Gallery P1-3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2A880-6856-4185-AC84-E90DCBBF1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6674" y="2252951"/>
            <a:ext cx="2218670" cy="232964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F52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CA44FBA-5469-4AE2-8047-AE770C343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5283" b="-1"/>
          <a:stretch/>
        </p:blipFill>
        <p:spPr>
          <a:xfrm>
            <a:off x="1364177" y="2407359"/>
            <a:ext cx="1883664" cy="2020824"/>
          </a:xfrm>
          <a:prstGeom prst="rect">
            <a:avLst/>
          </a:prstGeom>
        </p:spPr>
      </p:pic>
      <p:pic>
        <p:nvPicPr>
          <p:cNvPr id="7" name="Coldplay - A Sky Full Of Stars (Official Video)">
            <a:hlinkClick r:id="" action="ppaction://media"/>
            <a:extLst>
              <a:ext uri="{FF2B5EF4-FFF2-40B4-BE49-F238E27FC236}">
                <a16:creationId xmlns:a16="http://schemas.microsoft.com/office/drawing/2014/main" id="{9A94D3F9-540F-44C0-BA24-3D2EC6843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080" y="6144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E1C9-E166-4EFE-8BE6-DEFF24CA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Ella P1A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woman, laying, holding&#10;&#10;Description automatically generated">
            <a:extLst>
              <a:ext uri="{FF2B5EF4-FFF2-40B4-BE49-F238E27FC236}">
                <a16:creationId xmlns:a16="http://schemas.microsoft.com/office/drawing/2014/main" id="{59FCBF48-3D8F-4B3E-A404-BDC2152F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9" b="2"/>
          <a:stretch/>
        </p:blipFill>
        <p:spPr>
          <a:xfrm rot="5400000">
            <a:off x="1158707" y="461772"/>
            <a:ext cx="5248656" cy="59344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96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0B20-6BDE-49A3-9BE2-E467C5F5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Jack P2B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931F824-8733-40C1-BB47-988D62444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3" b="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25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ACA30-E00E-4BD5-8A99-B4D5851A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Bartosz P1C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a costume&#10;&#10;Description automatically generated">
            <a:extLst>
              <a:ext uri="{FF2B5EF4-FFF2-40B4-BE49-F238E27FC236}">
                <a16:creationId xmlns:a16="http://schemas.microsoft.com/office/drawing/2014/main" id="{54A11DAB-059D-45AE-A71E-5C58E6321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r="-1" b="5666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5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1703-F25C-4DC0-9BF4-145AD9D3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Brooke P3B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owel&#10;&#10;Description automatically generated">
            <a:extLst>
              <a:ext uri="{FF2B5EF4-FFF2-40B4-BE49-F238E27FC236}">
                <a16:creationId xmlns:a16="http://schemas.microsoft.com/office/drawing/2014/main" id="{A208B783-966B-4042-91BA-03C4906C2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0" r="-1" b="44640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0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A934C-7652-4D94-8543-11F9C5DBD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Iris P2B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een, painted&#10;&#10;Description automatically generated">
            <a:extLst>
              <a:ext uri="{FF2B5EF4-FFF2-40B4-BE49-F238E27FC236}">
                <a16:creationId xmlns:a16="http://schemas.microsoft.com/office/drawing/2014/main" id="{0CC51B5E-12F2-4CB7-A3D5-6415FE403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12186" b="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4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5BEA-7849-47C2-B934-0F1ECB51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Evie P1C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456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looking, small&#10;&#10;Description automatically generated">
            <a:extLst>
              <a:ext uri="{FF2B5EF4-FFF2-40B4-BE49-F238E27FC236}">
                <a16:creationId xmlns:a16="http://schemas.microsoft.com/office/drawing/2014/main" id="{921FD1F0-F801-44A0-9DE4-9255D9870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7" r="14298"/>
          <a:stretch/>
        </p:blipFill>
        <p:spPr>
          <a:xfrm rot="5400000">
            <a:off x="734402" y="1498358"/>
            <a:ext cx="4633859" cy="38612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701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1C7B-F722-4D20-98B9-D5048DD3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Rachel P3A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897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F05922A9-E275-4A1F-8071-391F404F6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6" r="1" b="3989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49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22B12-91E3-4943-8522-4F843101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>
            <a:normAutofit/>
          </a:bodyPr>
          <a:lstStyle/>
          <a:p>
            <a:r>
              <a:rPr lang="en-US" sz="4800"/>
              <a:t>Liam P1C</a:t>
            </a:r>
            <a:endParaRPr lang="en-GB" sz="4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oven, food, small&#10;&#10;Description automatically generated">
            <a:extLst>
              <a:ext uri="{FF2B5EF4-FFF2-40B4-BE49-F238E27FC236}">
                <a16:creationId xmlns:a16="http://schemas.microsoft.com/office/drawing/2014/main" id="{53B28E6D-EBB4-4614-B1FB-51ABB35FC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30622"/>
          <a:stretch/>
        </p:blipFill>
        <p:spPr>
          <a:xfrm rot="5400000">
            <a:off x="1363824" y="553652"/>
            <a:ext cx="4808332" cy="56322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5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1675-EEA4-4FE2-9FAB-C563411D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Calvin P2A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hoto, small, little, young&#10;&#10;Description automatically generated">
            <a:extLst>
              <a:ext uri="{FF2B5EF4-FFF2-40B4-BE49-F238E27FC236}">
                <a16:creationId xmlns:a16="http://schemas.microsoft.com/office/drawing/2014/main" id="{B056B3E3-1361-42B6-91C8-EFF0F680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-1" b="45809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63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131FE-43D1-4901-A4B9-1B7E6141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Ben H P1B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that is sitting in the grass&#10;&#10;Description automatically generated">
            <a:extLst>
              <a:ext uri="{FF2B5EF4-FFF2-40B4-BE49-F238E27FC236}">
                <a16:creationId xmlns:a16="http://schemas.microsoft.com/office/drawing/2014/main" id="{36A9CA04-70A4-4BCD-A9CA-1BAD6B1A6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8" b="-2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44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D566-557E-43E9-B94B-495A06E7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ellipse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Ben  P2B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young, table&#10;&#10;Description automatically generated">
            <a:extLst>
              <a:ext uri="{FF2B5EF4-FFF2-40B4-BE49-F238E27FC236}">
                <a16:creationId xmlns:a16="http://schemas.microsoft.com/office/drawing/2014/main" id="{E7090FCA-B6D7-4EAE-8F1D-4402BB880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r="20711" b="2"/>
          <a:stretch/>
        </p:blipFill>
        <p:spPr>
          <a:xfrm rot="5400000">
            <a:off x="1158707" y="461772"/>
            <a:ext cx="5248656" cy="59344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06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5423-19E6-474B-A2D7-AD94E066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Aaron P1A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small, table&#10;&#10;Description automatically generated">
            <a:extLst>
              <a:ext uri="{FF2B5EF4-FFF2-40B4-BE49-F238E27FC236}">
                <a16:creationId xmlns:a16="http://schemas.microsoft.com/office/drawing/2014/main" id="{65FE6BAF-B6AE-4D02-9EC0-C5BB764DD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9" b="2"/>
          <a:stretch/>
        </p:blipFill>
        <p:spPr>
          <a:xfrm rot="5400000">
            <a:off x="1158707" y="461772"/>
            <a:ext cx="5248656" cy="59344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29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C2DE-D4E8-4AE8-8A58-1056D7F62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Finn P2C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orange, food&#10;&#10;Description automatically generated">
            <a:extLst>
              <a:ext uri="{FF2B5EF4-FFF2-40B4-BE49-F238E27FC236}">
                <a16:creationId xmlns:a16="http://schemas.microsoft.com/office/drawing/2014/main" id="{60F5599B-D46A-43C4-92BA-DB93BDB3E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3669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03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490B-4B4F-452C-A129-DC0D4E94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74" y="740056"/>
            <a:ext cx="4887261" cy="51297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dirty="0"/>
              <a:t>Harris P1B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7B999-089B-4C85-81AC-431415A2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5452531" cy="5573711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small child sitting on a table&#10;&#10;Description automatically generated">
            <a:extLst>
              <a:ext uri="{FF2B5EF4-FFF2-40B4-BE49-F238E27FC236}">
                <a16:creationId xmlns:a16="http://schemas.microsoft.com/office/drawing/2014/main" id="{14985262-33EB-4FC2-9C27-689621E14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 r="1" b="1"/>
          <a:stretch/>
        </p:blipFill>
        <p:spPr>
          <a:xfrm>
            <a:off x="1694180" y="961441"/>
            <a:ext cx="3351103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3F90-19F3-4B61-8E86-601B11A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Farrah P3B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A1E819B-0770-4525-B9B7-03267996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7749" b="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097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60FFE-731F-4430-9742-772D9417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Ben G P1C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2E0D8288-FC92-4235-B1AE-C6EE42368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2933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9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DBA9-83B3-41E6-A6A7-B39B2A924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Matthew P3B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fence, person, outdoor&#10;&#10;Description automatically generated">
            <a:extLst>
              <a:ext uri="{FF2B5EF4-FFF2-40B4-BE49-F238E27FC236}">
                <a16:creationId xmlns:a16="http://schemas.microsoft.com/office/drawing/2014/main" id="{F14B558E-CB2A-4EC3-847C-908AA094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 r="2" b="13544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1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60E9-7DF7-4633-BF1C-D81773A5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>
            <a:normAutofit/>
          </a:bodyPr>
          <a:lstStyle/>
          <a:p>
            <a:r>
              <a:rPr lang="en-US" sz="4800"/>
              <a:t>Lewis P3A</a:t>
            </a:r>
            <a:endParaRPr lang="en-GB" sz="4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ld&#10;&#10;Description automatically generated">
            <a:extLst>
              <a:ext uri="{FF2B5EF4-FFF2-40B4-BE49-F238E27FC236}">
                <a16:creationId xmlns:a16="http://schemas.microsoft.com/office/drawing/2014/main" id="{4D057A66-D88C-44CC-9579-8C9F5E375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r="12016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06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DEB1-0CD0-49E6-956D-6A4ACF91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Lewis P3B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F083A58-0070-4F66-9C6B-C87A9B31F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1" r="2" b="19657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573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413A-B5A4-4059-B2AF-DA433C93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Abbie P2C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man, laying, young&#10;&#10;Description automatically generated">
            <a:extLst>
              <a:ext uri="{FF2B5EF4-FFF2-40B4-BE49-F238E27FC236}">
                <a16:creationId xmlns:a16="http://schemas.microsoft.com/office/drawing/2014/main" id="{F88FC169-D7D9-47E0-9095-291462F6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994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11E4-2210-42CF-8698-A9DB78C0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Gemma P2C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sitting, table, computer&#10;&#10;Description automatically generated">
            <a:extLst>
              <a:ext uri="{FF2B5EF4-FFF2-40B4-BE49-F238E27FC236}">
                <a16:creationId xmlns:a16="http://schemas.microsoft.com/office/drawing/2014/main" id="{1BB0A8B5-D12E-405E-9396-B8677A34E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6969" b="3"/>
          <a:stretch/>
        </p:blipFill>
        <p:spPr>
          <a:xfrm rot="10800000"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47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1CD6-5C38-4A21-A268-7503B90C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Alexander P1A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grass, outdoor, game, sport&#10;&#10;Description automatically generated">
            <a:extLst>
              <a:ext uri="{FF2B5EF4-FFF2-40B4-BE49-F238E27FC236}">
                <a16:creationId xmlns:a16="http://schemas.microsoft.com/office/drawing/2014/main" id="{002F68E2-3FC1-4917-A6E7-5375C8481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r="1" b="6260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767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21F2-1146-477A-966D-2ECA9591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/>
              <a:t>Pippa P3B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bug&#10;&#10;Description automatically generated">
            <a:extLst>
              <a:ext uri="{FF2B5EF4-FFF2-40B4-BE49-F238E27FC236}">
                <a16:creationId xmlns:a16="http://schemas.microsoft.com/office/drawing/2014/main" id="{EB95A644-7B17-4B46-BB64-D62302EF7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9" r="-2" b="26924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47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9B3D-CF05-446B-B944-493F66D50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Greg P2C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person, indoor, food, piece&#10;&#10;Description automatically generated">
            <a:extLst>
              <a:ext uri="{FF2B5EF4-FFF2-40B4-BE49-F238E27FC236}">
                <a16:creationId xmlns:a16="http://schemas.microsoft.com/office/drawing/2014/main" id="{10F17657-7C9D-4D74-8D93-F6128E131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9" y="804672"/>
            <a:ext cx="3936492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74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89188-1F1B-4275-BA32-20C7940D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Ruby P3B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35E0DC4-85E9-4BE3-A100-92DB1C3BE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" y="1759934"/>
            <a:ext cx="5934456" cy="33381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14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C6C6-DB0A-4EA1-9AB2-5783BE50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Isla P2A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person, child, little&#10;&#10;Description automatically generated">
            <a:extLst>
              <a:ext uri="{FF2B5EF4-FFF2-40B4-BE49-F238E27FC236}">
                <a16:creationId xmlns:a16="http://schemas.microsoft.com/office/drawing/2014/main" id="{1378C091-9814-4AE2-8684-DF6E83E71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50" y="804672"/>
            <a:ext cx="2952369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74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42E3-43B4-4714-B893-9C4560E0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Hope P2C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table, sitting, orange&#10;&#10;Description automatically generated">
            <a:extLst>
              <a:ext uri="{FF2B5EF4-FFF2-40B4-BE49-F238E27FC236}">
                <a16:creationId xmlns:a16="http://schemas.microsoft.com/office/drawing/2014/main" id="{A0391CC4-7F73-49EC-BDBD-7343632B4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56" y="804672"/>
            <a:ext cx="4159557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908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30E4-AD5A-497D-AE61-3BDCB512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Lucas P2A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small, child, sitting&#10;&#10;Description automatically generated">
            <a:extLst>
              <a:ext uri="{FF2B5EF4-FFF2-40B4-BE49-F238E27FC236}">
                <a16:creationId xmlns:a16="http://schemas.microsoft.com/office/drawing/2014/main" id="{7CBC32A0-EF63-4CF2-8BF6-C2850B5DA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r="-1" b="34939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225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CC532-BC36-471E-970E-191764CC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/>
              <a:t>Ruaridh P2C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hoto, painted, sitting, view&#10;&#10;Description automatically generated">
            <a:extLst>
              <a:ext uri="{FF2B5EF4-FFF2-40B4-BE49-F238E27FC236}">
                <a16:creationId xmlns:a16="http://schemas.microsoft.com/office/drawing/2014/main" id="{48EA93B9-2BF3-4741-8C99-CC41646E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2" b="27946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5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5B79-BA88-4562-9B24-AEDA4054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>
            <a:normAutofit/>
          </a:bodyPr>
          <a:lstStyle/>
          <a:p>
            <a:r>
              <a:rPr lang="en-US" sz="4800"/>
              <a:t>Sam P3A</a:t>
            </a:r>
            <a:endParaRPr lang="en-GB" sz="4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FECB43-6361-4ECB-AC01-9F7F67B8A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9809" b="2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37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A73D-C4FA-4281-94D1-EB48E6FD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Harry M P1B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playing with a toy&#10;&#10;Description automatically generated">
            <a:extLst>
              <a:ext uri="{FF2B5EF4-FFF2-40B4-BE49-F238E27FC236}">
                <a16:creationId xmlns:a16="http://schemas.microsoft.com/office/drawing/2014/main" id="{EBA75CA3-9B6A-49C9-A57A-882D5DA22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 r="2" b="26547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37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1A9D6-44FC-495B-8230-8F24E4C8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Emma P2A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little, indoor, child, boy&#10;&#10;Description automatically generated">
            <a:extLst>
              <a:ext uri="{FF2B5EF4-FFF2-40B4-BE49-F238E27FC236}">
                <a16:creationId xmlns:a16="http://schemas.microsoft.com/office/drawing/2014/main" id="{9926BEF1-4A8D-4BCF-96D3-BF64CC17D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50" y="804672"/>
            <a:ext cx="2952369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0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9DE7D-1873-4F3F-B397-09427654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Ellie R P1C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small, black, sitting&#10;&#10;Description automatically generated">
            <a:extLst>
              <a:ext uri="{FF2B5EF4-FFF2-40B4-BE49-F238E27FC236}">
                <a16:creationId xmlns:a16="http://schemas.microsoft.com/office/drawing/2014/main" id="{C56FB601-5284-4FA3-9B0C-82016B655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2" r="-1" b="5004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03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CFE6-CE79-4943-9E94-224D37FF5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Jamie M P3A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06DC2-D31A-47FE-B477-E03D6196A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8E4B5BB7-57EC-4E49-BF81-29C460207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693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1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C535-2687-44B1-A147-466FE411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E22EC-D534-4966-946E-1EB75B3AB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772C-1D92-47AB-A72A-E66F8296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Alice P1A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uniform standing in front of a brick wall&#10;&#10;Description automatically generated">
            <a:extLst>
              <a:ext uri="{FF2B5EF4-FFF2-40B4-BE49-F238E27FC236}">
                <a16:creationId xmlns:a16="http://schemas.microsoft.com/office/drawing/2014/main" id="{A8CCEFFA-0325-4DE6-9B12-D706A8B41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r="13531" b="-2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10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434" y="253548"/>
            <a:ext cx="5608934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48BB0-E750-47F3-AE27-D1567B78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283" y="420017"/>
            <a:ext cx="5069305" cy="5769864"/>
          </a:xfrm>
        </p:spPr>
        <p:txBody>
          <a:bodyPr>
            <a:normAutofit/>
          </a:bodyPr>
          <a:lstStyle/>
          <a:p>
            <a:r>
              <a:rPr lang="en-US" sz="5400"/>
              <a:t>Craig P2B</a:t>
            </a:r>
            <a:endParaRPr lang="en-GB" sz="5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848" y="420017"/>
            <a:ext cx="5532146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3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5193A2F7-BDF8-4739-B692-1F38E71C0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264"/>
          <a:stretch/>
        </p:blipFill>
        <p:spPr>
          <a:xfrm>
            <a:off x="725707" y="740057"/>
            <a:ext cx="4886429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0892C-9DDF-4249-8541-07B9336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David P1A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front of a flat screen tv&#10;&#10;Description automatically generated">
            <a:extLst>
              <a:ext uri="{FF2B5EF4-FFF2-40B4-BE49-F238E27FC236}">
                <a16:creationId xmlns:a16="http://schemas.microsoft.com/office/drawing/2014/main" id="{F14EC105-0C22-4E16-9054-73396D741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3" r="2" b="18086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9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27BBAD0-4FEC-4F1D-9D95-FD1EF024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Harrison P1C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itting on a table&#10;&#10;Description automatically generated">
            <a:extLst>
              <a:ext uri="{FF2B5EF4-FFF2-40B4-BE49-F238E27FC236}">
                <a16:creationId xmlns:a16="http://schemas.microsoft.com/office/drawing/2014/main" id="{73AED235-A82E-4EF3-91E5-AC15D052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6" b="18376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29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2FD1-4F09-4FB9-A901-48339FA4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Grace P2B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table, small, box&#10;&#10;Description automatically generated">
            <a:extLst>
              <a:ext uri="{FF2B5EF4-FFF2-40B4-BE49-F238E27FC236}">
                <a16:creationId xmlns:a16="http://schemas.microsoft.com/office/drawing/2014/main" id="{BAD62B4D-E4CF-4A89-80C8-43DF0CCE0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9697" b="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11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</Words>
  <Application>Microsoft Office PowerPoint</Application>
  <PresentationFormat>Widescreen</PresentationFormat>
  <Paragraphs>40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Gill Sans MT</vt:lpstr>
      <vt:lpstr>Office Theme</vt:lpstr>
      <vt:lpstr>Gargie Gallery P1-3</vt:lpstr>
      <vt:lpstr>Ben  P2B</vt:lpstr>
      <vt:lpstr>Alexander P1A</vt:lpstr>
      <vt:lpstr>Ellie R P1C</vt:lpstr>
      <vt:lpstr>Alice P1A</vt:lpstr>
      <vt:lpstr>Craig P2B</vt:lpstr>
      <vt:lpstr>David P1A</vt:lpstr>
      <vt:lpstr>Harrison P1C</vt:lpstr>
      <vt:lpstr>Grace P2B</vt:lpstr>
      <vt:lpstr>Ella P1A</vt:lpstr>
      <vt:lpstr>Jack P2B</vt:lpstr>
      <vt:lpstr>Bartosz P1C</vt:lpstr>
      <vt:lpstr>Brooke P3B</vt:lpstr>
      <vt:lpstr>Iris P2B</vt:lpstr>
      <vt:lpstr>Evie P1C</vt:lpstr>
      <vt:lpstr>Rachel P3A</vt:lpstr>
      <vt:lpstr>Liam P1C</vt:lpstr>
      <vt:lpstr>Calvin P2A</vt:lpstr>
      <vt:lpstr>Ben H P1B</vt:lpstr>
      <vt:lpstr>Aaron P1A</vt:lpstr>
      <vt:lpstr>Finn P2C</vt:lpstr>
      <vt:lpstr>Harris P1B</vt:lpstr>
      <vt:lpstr>Farrah P3B</vt:lpstr>
      <vt:lpstr>Ben G P1C</vt:lpstr>
      <vt:lpstr>Matthew P3B</vt:lpstr>
      <vt:lpstr>Lewis P3A</vt:lpstr>
      <vt:lpstr>Lewis P3B</vt:lpstr>
      <vt:lpstr>Abbie P2C</vt:lpstr>
      <vt:lpstr>Gemma P2C</vt:lpstr>
      <vt:lpstr>Pippa P3B</vt:lpstr>
      <vt:lpstr>Greg P2C</vt:lpstr>
      <vt:lpstr>Ruby P3B</vt:lpstr>
      <vt:lpstr>Isla P2A</vt:lpstr>
      <vt:lpstr>Hope P2C</vt:lpstr>
      <vt:lpstr>Lucas P2A</vt:lpstr>
      <vt:lpstr>Ruaridh P2C</vt:lpstr>
      <vt:lpstr>Sam P3A</vt:lpstr>
      <vt:lpstr>Harry M P1B</vt:lpstr>
      <vt:lpstr>Emma P2A</vt:lpstr>
      <vt:lpstr>Jamie M P3A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Gargie Gallery P1-3</dc:title>
  <dc:creator>Mrs Griffiths</dc:creator>
  <cp:lastModifiedBy>Mrs Griffiths</cp:lastModifiedBy>
  <cp:revision>1</cp:revision>
  <dcterms:created xsi:type="dcterms:W3CDTF">2020-05-06T10:50:57Z</dcterms:created>
  <dcterms:modified xsi:type="dcterms:W3CDTF">2020-05-06T10:52:42Z</dcterms:modified>
</cp:coreProperties>
</file>