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7" r:id="rId4"/>
    <p:sldId id="262" r:id="rId5"/>
    <p:sldId id="293" r:id="rId6"/>
    <p:sldId id="265" r:id="rId7"/>
    <p:sldId id="266" r:id="rId8"/>
    <p:sldId id="267" r:id="rId9"/>
    <p:sldId id="258" r:id="rId10"/>
    <p:sldId id="270" r:id="rId11"/>
    <p:sldId id="281" r:id="rId12"/>
    <p:sldId id="271" r:id="rId13"/>
    <p:sldId id="295" r:id="rId14"/>
    <p:sldId id="286" r:id="rId15"/>
    <p:sldId id="272" r:id="rId16"/>
    <p:sldId id="275" r:id="rId17"/>
    <p:sldId id="269" r:id="rId18"/>
    <p:sldId id="277" r:id="rId19"/>
    <p:sldId id="263" r:id="rId20"/>
    <p:sldId id="279" r:id="rId21"/>
    <p:sldId id="285" r:id="rId22"/>
    <p:sldId id="276" r:id="rId23"/>
    <p:sldId id="284" r:id="rId24"/>
    <p:sldId id="264" r:id="rId25"/>
    <p:sldId id="278" r:id="rId26"/>
    <p:sldId id="294" r:id="rId27"/>
    <p:sldId id="273" r:id="rId28"/>
    <p:sldId id="296" r:id="rId29"/>
    <p:sldId id="268" r:id="rId30"/>
    <p:sldId id="280" r:id="rId31"/>
    <p:sldId id="287" r:id="rId32"/>
    <p:sldId id="283" r:id="rId33"/>
    <p:sldId id="29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6B415-B05D-4E3E-90E2-B1674C9E1C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73B4D4-9D89-4244-ABDE-8DE3001A0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52F4E-DE91-4211-9A92-EC36AE662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15B1-50AD-466A-BA90-C39606E15608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1911F-AB85-49DE-B915-F98D2F9F4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3243-DE2C-45FF-ACC5-997D33B5A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24970-4B65-4D1E-B353-F646C801D8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181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3DE98-E79B-44C3-8CF3-478B67E3A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A8159F-4891-4526-B99F-3AD271C73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D6D0A-DCBC-42DF-9518-A40AE383F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15B1-50AD-466A-BA90-C39606E15608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EB324-3374-481C-8B9E-835126B9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FB570-B4B1-42C8-948A-E07A8B0A2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24970-4B65-4D1E-B353-F646C801D8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28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B9A89B-875F-4E2B-A921-DE8F6821B1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9AE2D8-B6D7-451E-B315-B7BB0EA6A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1B4D0-C210-483F-8D1D-62E324E09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15B1-50AD-466A-BA90-C39606E15608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E804B-BFCF-44DC-A985-DA7E4B257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214D0-86F2-4B18-850D-8FF572263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24970-4B65-4D1E-B353-F646C801D8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80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7CDAB-EA6B-4362-9826-21B29C8CA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F2838-5913-4C5B-A9AA-48BE254E0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361CF-A614-41D0-800A-09092DB6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15B1-50AD-466A-BA90-C39606E15608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6A3CE-FCC2-4C85-9B2B-3BE43B4E0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2E5DA-DFA7-40CD-814C-26C01D0BE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24970-4B65-4D1E-B353-F646C801D8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78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15E18-5B8B-4EE5-B675-E939EAC4A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DE640B-1CCE-4398-877D-DE0BF56B1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6FC0E-56E2-4970-8670-3A91BDBF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15B1-50AD-466A-BA90-C39606E15608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2C1E5-E7B1-4841-B024-65917F5C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3ADAF-5C56-4CCA-B92A-0FDB5E476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24970-4B65-4D1E-B353-F646C801D8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6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07C02-2295-414D-B1FB-D24BFA4F2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551F2-A94C-4E31-9412-3FD480251B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B0026-FB18-47D9-9DCA-59E8691089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08451-8C2F-4AEB-94B8-EBC640557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15B1-50AD-466A-BA90-C39606E15608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4FACDB-B2F5-4E8E-A00A-EC4498587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1B59E7-0695-4544-8F9B-D9674F718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24970-4B65-4D1E-B353-F646C801D8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3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59196-6E21-4A68-BDFA-FB46EE0A4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636FC-89A2-4FBE-9C16-977819379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B2B99-5C01-4692-8297-D61FA3837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E5A724-F19B-46E8-9A74-64899B4A05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F8B983-F297-4AE5-BC8A-2345434CA3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F005C6-1E18-4D73-B671-81004DE08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15B1-50AD-466A-BA90-C39606E15608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D9826F-9A1A-40BC-BCE1-EE5CF9F0B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6A000D-8C86-415A-B9B7-EEC0A12AC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24970-4B65-4D1E-B353-F646C801D8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59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CB2C9-2018-4DB5-8581-4D67042B0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0CF13-18E8-4D2C-9EAF-4B5E2E3A9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15B1-50AD-466A-BA90-C39606E15608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93C5B-E99D-4F00-ACC9-FAA32EDBB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793FF-4AFE-49DC-B4E0-91D7663BF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24970-4B65-4D1E-B353-F646C801D8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30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36D66C-E03F-4E40-A085-0672FEE74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15B1-50AD-466A-BA90-C39606E15608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0CA1B0-A896-436E-A676-CA0B22D8D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865DC-6363-4C9A-9628-AEDB975C5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24970-4B65-4D1E-B353-F646C801D8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12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2CEDF-B930-4BE5-B738-F64BA142C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4F9FA-0681-4FEE-94D5-65A7B6D29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E29FFA-4822-432F-9E85-AE60948F2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D39A76-5E76-4681-947B-1361F1019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15B1-50AD-466A-BA90-C39606E15608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030B0-EA22-4D3C-A8EA-4F98ED127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2E70C-1BB3-4F18-B0DE-EA5075F90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24970-4B65-4D1E-B353-F646C801D8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26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0BE8C-EEF8-421C-B4FF-5619379B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D44612-679A-4FBA-B35F-85377E06D6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CFFC9E-A2A2-43D0-AE9B-43C699BE2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D9344-3A4F-42FD-80CC-1234AFBC5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15B1-50AD-466A-BA90-C39606E15608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C79EC-B98B-45F8-8B14-D9476B069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F49A3-F840-4A58-9C1B-9ECB5559A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24970-4B65-4D1E-B353-F646C801D8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78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F7CB5B-383E-42E7-A7EC-C0479717C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81C5F-96F6-493D-BC9A-93AE87604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B12FB-6257-4B16-8F1B-71A86E80F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415B1-50AD-466A-BA90-C39606E15608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B4EBB-EFBB-43C1-AA38-96CB6D3DDA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D4E58-BE4F-442C-BFD4-3747196D9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24970-4B65-4D1E-B353-F646C801D8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28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6A7B3EC-985A-4DD2-8195-8DE0CF5DA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-2"/>
            <a:ext cx="7537704" cy="6858002"/>
          </a:xfrm>
          <a:prstGeom prst="rect">
            <a:avLst/>
          </a:prstGeom>
          <a:solidFill>
            <a:srgbClr val="4A4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ABA201-6C27-4FB2-9965-F4ABDE13C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620" y="1306071"/>
            <a:ext cx="5478379" cy="26634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Gargie</a:t>
            </a:r>
            <a:r>
              <a:rPr lang="en-US" sz="5400" dirty="0">
                <a:solidFill>
                  <a:srgbClr val="FFFFFF"/>
                </a:solidFill>
                <a:latin typeface="Comic Sans MS" panose="030F0702030302020204" pitchFamily="66" charset="0"/>
              </a:rPr>
              <a:t> Gallery P4-7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E02A880-6856-4185-AC84-E90DCBBF1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6674" y="2252951"/>
            <a:ext cx="2218670" cy="232964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F529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7" name="Content Placeholder 6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B1E60BC3-A3C2-4A68-B3B7-A106D5DA69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" r="5283" b="-1"/>
          <a:stretch/>
        </p:blipFill>
        <p:spPr>
          <a:xfrm>
            <a:off x="1364177" y="2407359"/>
            <a:ext cx="1883664" cy="202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7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77EAE-6551-4C5A-9F72-F93A8188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Katy P5B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erson taking a selfie&#10;&#10;Description automatically generated">
            <a:extLst>
              <a:ext uri="{FF2B5EF4-FFF2-40B4-BE49-F238E27FC236}">
                <a16:creationId xmlns:a16="http://schemas.microsoft.com/office/drawing/2014/main" id="{9EA321C6-60F1-4181-9BCE-A10D20116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8707" y="1460754"/>
            <a:ext cx="5248656" cy="393649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8501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8FD9C-1394-4047-8E68-F68F50961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Freddy P7B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E11BB5A9-8F7E-410E-A790-73B821291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6" r="1" b="12327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6637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0FCE1-8F56-4F12-98F2-C0978903F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Emily P4B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indoor, curtain&#10;&#10;Description automatically generated">
            <a:extLst>
              <a:ext uri="{FF2B5EF4-FFF2-40B4-BE49-F238E27FC236}">
                <a16:creationId xmlns:a16="http://schemas.microsoft.com/office/drawing/2014/main" id="{CB3112C4-5900-4ECC-B22D-9A4B40C05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8707" y="1460754"/>
            <a:ext cx="5248656" cy="393649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1046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AC228-47EF-4EE0-AF6A-DDDB92878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Kallum P6B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bag&#10;&#10;Description automatically generated">
            <a:extLst>
              <a:ext uri="{FF2B5EF4-FFF2-40B4-BE49-F238E27FC236}">
                <a16:creationId xmlns:a16="http://schemas.microsoft.com/office/drawing/2014/main" id="{281BF4B4-5F99-4BB0-9E48-E31B10741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8707" y="1460754"/>
            <a:ext cx="5248656" cy="393649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5091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C4845-9CD9-451F-A860-19C49D86F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Lewis P6A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person, cabinet, indoor, boy&#10;&#10;Description automatically generated">
            <a:extLst>
              <a:ext uri="{FF2B5EF4-FFF2-40B4-BE49-F238E27FC236}">
                <a16:creationId xmlns:a16="http://schemas.microsoft.com/office/drawing/2014/main" id="{E3BFA242-4525-47E7-923D-5707D7871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89" y="804672"/>
            <a:ext cx="3936492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7760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67503-B719-4DDF-AA0A-B87F9BDB6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Ellie A P4B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that is standing in the dirt&#10;&#10;Description automatically generated">
            <a:extLst>
              <a:ext uri="{FF2B5EF4-FFF2-40B4-BE49-F238E27FC236}">
                <a16:creationId xmlns:a16="http://schemas.microsoft.com/office/drawing/2014/main" id="{621B9A8A-6DF6-426D-B082-1FFAC8088D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3669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2440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5C978-BDB2-4E71-882F-A31C9CD9C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Anna P7A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woman, girl, holding, table&#10;&#10;Description automatically generated">
            <a:extLst>
              <a:ext uri="{FF2B5EF4-FFF2-40B4-BE49-F238E27FC236}">
                <a16:creationId xmlns:a16="http://schemas.microsoft.com/office/drawing/2014/main" id="{D45F892D-5825-4A8E-8570-DA8ADE581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296" y="804672"/>
            <a:ext cx="3503477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651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DFD3A-AB5A-40B2-BBC0-CA1E1D13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Olivia P5B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person, indoor, food, table&#10;&#10;Description automatically generated">
            <a:extLst>
              <a:ext uri="{FF2B5EF4-FFF2-40B4-BE49-F238E27FC236}">
                <a16:creationId xmlns:a16="http://schemas.microsoft.com/office/drawing/2014/main" id="{3D8F696E-40B2-432D-85C3-2D1275787F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3" b="3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6365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079AA-A40A-4710-9CB8-CDB57C2C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Harry G P7A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92BAD45D-408F-458B-96E4-4C36532D98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7" r="14703" b="-2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4298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912ED-AFCD-4081-903C-D72D42F30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535" y="640081"/>
            <a:ext cx="6610383" cy="349702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/>
              <a:t>Holly P5A</a:t>
            </a:r>
          </a:p>
        </p:txBody>
      </p:sp>
      <p:sp>
        <p:nvSpPr>
          <p:cNvPr id="29" name="Rectangle 24">
            <a:extLst>
              <a:ext uri="{FF2B5EF4-FFF2-40B4-BE49-F238E27FC236}">
                <a16:creationId xmlns:a16="http://schemas.microsoft.com/office/drawing/2014/main" id="{707744A9-B1DD-4F76-B3B2-02A51E6DF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8">
            <a:extLst>
              <a:ext uri="{FF2B5EF4-FFF2-40B4-BE49-F238E27FC236}">
                <a16:creationId xmlns:a16="http://schemas.microsoft.com/office/drawing/2014/main" id="{09F52C97-D8A0-4C58-9D04-B8733EE38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036" y="644333"/>
            <a:ext cx="3343935" cy="556933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oy, photo, sitting, different&#10;&#10;Description automatically generated">
            <a:extLst>
              <a:ext uri="{FF2B5EF4-FFF2-40B4-BE49-F238E27FC236}">
                <a16:creationId xmlns:a16="http://schemas.microsoft.com/office/drawing/2014/main" id="{5A0FAA3E-81B0-4A27-BA2F-C811B78840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" r="12364" b="2"/>
          <a:stretch/>
        </p:blipFill>
        <p:spPr>
          <a:xfrm>
            <a:off x="809243" y="809244"/>
            <a:ext cx="3017520" cy="52395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9522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9C178-B058-4DC4-A832-A9692CBCD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640081"/>
            <a:ext cx="3398518" cy="5255364"/>
          </a:xfrm>
        </p:spPr>
        <p:txBody>
          <a:bodyPr>
            <a:normAutofit/>
          </a:bodyPr>
          <a:lstStyle/>
          <a:p>
            <a:r>
              <a:rPr lang="en-US" sz="4800"/>
              <a:t>Isla N P7A</a:t>
            </a:r>
            <a:endParaRPr lang="en-GB" sz="4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A8EA49-487B-4E62-AC3C-3D4A96EF0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F3C8D54F-CA08-42F3-9924-FBA3CB680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208" y="484632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9A5BA6-0A0C-45D9-B04B-506071CCC1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" r="8368" b="1"/>
          <a:stretch/>
        </p:blipFill>
        <p:spPr>
          <a:xfrm>
            <a:off x="951882" y="965595"/>
            <a:ext cx="5632217" cy="4808332"/>
          </a:xfrm>
          <a:prstGeom prst="rect">
            <a:avLst/>
          </a:prstGeom>
          <a:effectLst/>
        </p:spPr>
      </p:pic>
      <p:pic>
        <p:nvPicPr>
          <p:cNvPr id="3" name="Coldplay - A Sky Full Of Stars (Official Video)">
            <a:hlinkClick r:id="" action="ppaction://media"/>
            <a:extLst>
              <a:ext uri="{FF2B5EF4-FFF2-40B4-BE49-F238E27FC236}">
                <a16:creationId xmlns:a16="http://schemas.microsoft.com/office/drawing/2014/main" id="{A346BAC9-F683-4F04-A69F-238098E01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2313" y="60431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E283AC-C096-422B-9BA7-4D6603BD0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38" y="640081"/>
            <a:ext cx="2608655" cy="525779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>
                <a:solidFill>
                  <a:srgbClr val="2C2C2C"/>
                </a:solidFill>
              </a:rPr>
              <a:t>Kyan P7B</a:t>
            </a:r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9591694-C617-4B67-ACCF-C9EB88703F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4" b="-1"/>
          <a:stretch/>
        </p:blipFill>
        <p:spPr>
          <a:xfrm>
            <a:off x="4062964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2785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5BF8D-D993-4A0C-859E-93B6EB78C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535" y="640081"/>
            <a:ext cx="6610383" cy="349702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/>
              <a:t>Kyle C P6A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7744A9-B1DD-4F76-B3B2-02A51E6DF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09F52C97-D8A0-4C58-9D04-B8733EE38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036" y="644333"/>
            <a:ext cx="3343935" cy="556933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107453-A2E7-4909-9078-F24F97F842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328"/>
          <a:stretch/>
        </p:blipFill>
        <p:spPr>
          <a:xfrm>
            <a:off x="809243" y="809244"/>
            <a:ext cx="3017520" cy="52395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0870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812BE-2CF6-45DE-9BBE-087FC59C7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Evie D P7A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food, table&#10;&#10;Description automatically generated">
            <a:extLst>
              <a:ext uri="{FF2B5EF4-FFF2-40B4-BE49-F238E27FC236}">
                <a16:creationId xmlns:a16="http://schemas.microsoft.com/office/drawing/2014/main" id="{A7A510D7-6400-4610-B1B8-8706E534B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8707" y="1467315"/>
            <a:ext cx="5248656" cy="392337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6022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8347A-2841-44FC-A5A2-C7968F6B7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Annalise P6B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84551EE-C30E-4FE7-8AE0-3EB0BC486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8707" y="1460754"/>
            <a:ext cx="5248656" cy="393649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9840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8ECE0-B43D-49D3-B677-7D28C8F7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Harvey P5A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photo, different, various, items&#10;&#10;Description automatically generated">
            <a:extLst>
              <a:ext uri="{FF2B5EF4-FFF2-40B4-BE49-F238E27FC236}">
                <a16:creationId xmlns:a16="http://schemas.microsoft.com/office/drawing/2014/main" id="{1EA1E1FA-BD3F-46F7-BE4E-6AEB3E3614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2" r="1" b="25381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237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3CBCC-4210-494B-ADC9-8C12618F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Jamie P7A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5EC7DCC3-B516-4F50-B0B9-A7E9975BA0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0" r="3" b="3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5773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99295-815E-4116-BA9E-6B8AAB27E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Erin P6B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25C1DBC-1A7B-4F0A-AE64-CE90AD909A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2" r="23267" b="-2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8804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CF1F3-EA0F-43E7-8B25-18F335AAB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Anaya P4B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B483C4E2-97CB-44CB-B978-FA360317B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8707" y="1460754"/>
            <a:ext cx="5248656" cy="393649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4032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D9C02-E32D-4D07-B24A-120D1753E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Kerr H P6A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870DA5-4A3D-4507-9A53-4F6BE9CE1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0" r="2" b="21629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6806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AF534-F8D7-4C57-A8BF-91A0C0F80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640081"/>
            <a:ext cx="3398518" cy="5255364"/>
          </a:xfrm>
        </p:spPr>
        <p:txBody>
          <a:bodyPr>
            <a:normAutofit/>
          </a:bodyPr>
          <a:lstStyle/>
          <a:p>
            <a:r>
              <a:rPr lang="en-US" sz="4800"/>
              <a:t>Kolvin P5B</a:t>
            </a:r>
            <a:endParaRPr lang="en-GB" sz="4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A8EA49-487B-4E62-AC3C-3D4A96EF0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F3C8D54F-CA08-42F3-9924-FBA3CB680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208" y="484632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device&#10;&#10;Description automatically generated">
            <a:extLst>
              <a:ext uri="{FF2B5EF4-FFF2-40B4-BE49-F238E27FC236}">
                <a16:creationId xmlns:a16="http://schemas.microsoft.com/office/drawing/2014/main" id="{4DCBADF1-95E5-43F1-BD30-EA4F66178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8" r="3" b="7233"/>
          <a:stretch/>
        </p:blipFill>
        <p:spPr>
          <a:xfrm>
            <a:off x="951882" y="965595"/>
            <a:ext cx="5632217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4776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C0920E-BBEE-4BB6-8718-2C16A26CD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Thomas P4A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E5D62-98E4-43DB-BCB7-4D63B3C8D78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r="13560" b="3"/>
          <a:stretch/>
        </p:blipFill>
        <p:spPr bwMode="auto">
          <a:xfrm>
            <a:off x="815807" y="804672"/>
            <a:ext cx="5934456" cy="5248656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26976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F7A0D-0F99-4271-8FC5-446D9513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640081"/>
            <a:ext cx="3398518" cy="5255364"/>
          </a:xfrm>
        </p:spPr>
        <p:txBody>
          <a:bodyPr>
            <a:normAutofit/>
          </a:bodyPr>
          <a:lstStyle/>
          <a:p>
            <a:r>
              <a:rPr lang="en-US" sz="4800"/>
              <a:t>Lauren H P7B</a:t>
            </a:r>
            <a:endParaRPr lang="en-GB" sz="4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A8EA49-487B-4E62-AC3C-3D4A96EF0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F3C8D54F-CA08-42F3-9924-FBA3CB680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208" y="484632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A80DB1D-DD3D-4ABE-A4CD-7F700EB1B8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8" r="5053" b="1"/>
          <a:stretch/>
        </p:blipFill>
        <p:spPr>
          <a:xfrm>
            <a:off x="951882" y="965595"/>
            <a:ext cx="5632217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6110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A7CD1-5CB3-4696-B2F8-0CD9E23F8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Harry McV P6A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grass, outdoor, blue, sitting&#10;&#10;Description automatically generated">
            <a:extLst>
              <a:ext uri="{FF2B5EF4-FFF2-40B4-BE49-F238E27FC236}">
                <a16:creationId xmlns:a16="http://schemas.microsoft.com/office/drawing/2014/main" id="{1A2DF84D-7ABA-4C12-964A-2E58513B81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6" r="2" b="15022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1922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7198E-7481-42CA-BACB-3FD9E8FEC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535" y="640081"/>
            <a:ext cx="6610383" cy="349702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/>
              <a:t>Jack P7B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7744A9-B1DD-4F76-B3B2-02A51E6DF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09F52C97-D8A0-4C58-9D04-B8733EE38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036" y="644333"/>
            <a:ext cx="3343935" cy="556933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AF6D6676-1A59-4005-BF7C-CA02CDD9A4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3" r="9655" b="2"/>
          <a:stretch/>
        </p:blipFill>
        <p:spPr>
          <a:xfrm>
            <a:off x="809243" y="809244"/>
            <a:ext cx="3017520" cy="52395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3264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8386171-E87D-46AB-8718-4CE2A8874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26">
            <a:extLst>
              <a:ext uri="{FF2B5EF4-FFF2-40B4-BE49-F238E27FC236}">
                <a16:creationId xmlns:a16="http://schemas.microsoft.com/office/drawing/2014/main" id="{207CB456-8849-413C-8210-B663779A3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3936D-D1EB-4E42-A97F-942BA1F3D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C3FCD-3092-456B-A6FC-C9568174E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76362"/>
            <a:ext cx="9144000" cy="26032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8047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820EB-7A98-492E-835A-B6EE74A4D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Callum P5A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indoor, young, child, toy&#10;&#10;Description automatically generated">
            <a:extLst>
              <a:ext uri="{FF2B5EF4-FFF2-40B4-BE49-F238E27FC236}">
                <a16:creationId xmlns:a16="http://schemas.microsoft.com/office/drawing/2014/main" id="{8CD14C62-2076-47BB-A347-4D8A793138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81"/>
          <a:stretch/>
        </p:blipFill>
        <p:spPr>
          <a:xfrm>
            <a:off x="815807" y="1759947"/>
            <a:ext cx="5934456" cy="333810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6930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5E683-AFDF-41CD-B048-B02C6CDAD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Dominic P6B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40069DB-1951-48D6-95E0-2B92AAFF7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8707" y="1460754"/>
            <a:ext cx="5248656" cy="393649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6877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A9D82-4B36-4530-B51B-4EB223190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Daisy P5A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unch of items that are on display&#10;&#10;Description automatically generated">
            <a:extLst>
              <a:ext uri="{FF2B5EF4-FFF2-40B4-BE49-F238E27FC236}">
                <a16:creationId xmlns:a16="http://schemas.microsoft.com/office/drawing/2014/main" id="{1A2F1EB2-03E3-4052-882F-ABC0956172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8" r="2" b="11181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0771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B8EC9-9B22-4CBB-B00A-346516B25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Corey P5A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outdoor, table, small, sitting&#10;&#10;Description automatically generated">
            <a:extLst>
              <a:ext uri="{FF2B5EF4-FFF2-40B4-BE49-F238E27FC236}">
                <a16:creationId xmlns:a16="http://schemas.microsoft.com/office/drawing/2014/main" id="{786991F8-E1AA-4F9D-8B6A-79B2246F3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50" y="804672"/>
            <a:ext cx="3923370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2268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9D9C7-A08C-49AA-BC4C-5F88DAE95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Maciej P5B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person, indoor, young, child&#10;&#10;Description automatically generated">
            <a:extLst>
              <a:ext uri="{FF2B5EF4-FFF2-40B4-BE49-F238E27FC236}">
                <a16:creationId xmlns:a16="http://schemas.microsoft.com/office/drawing/2014/main" id="{80A0F23D-5377-4720-BE23-7E3DE5AA4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8707" y="1460754"/>
            <a:ext cx="5248656" cy="393649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4988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C0883-53C2-40FB-AFCA-7DE9A6D80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Ada P4A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EA53E0-0B63-49AA-B823-76726282684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0" r="6083" b="3"/>
          <a:stretch/>
        </p:blipFill>
        <p:spPr bwMode="auto">
          <a:xfrm>
            <a:off x="815807" y="804672"/>
            <a:ext cx="5934456" cy="5248656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246179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73</Words>
  <Application>Microsoft Office PowerPoint</Application>
  <PresentationFormat>Widescreen</PresentationFormat>
  <Paragraphs>32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Comic Sans MS</vt:lpstr>
      <vt:lpstr>Gill Sans MT</vt:lpstr>
      <vt:lpstr>Office Theme</vt:lpstr>
      <vt:lpstr>Gargie Gallery P4-7</vt:lpstr>
      <vt:lpstr>Isla N P7A</vt:lpstr>
      <vt:lpstr>Thomas P4A</vt:lpstr>
      <vt:lpstr>Callum P5A</vt:lpstr>
      <vt:lpstr>Dominic P6B</vt:lpstr>
      <vt:lpstr>Daisy P5A</vt:lpstr>
      <vt:lpstr>Corey P5A</vt:lpstr>
      <vt:lpstr>Maciej P5B</vt:lpstr>
      <vt:lpstr>Ada P4A</vt:lpstr>
      <vt:lpstr>Katy P5B</vt:lpstr>
      <vt:lpstr>Freddy P7B</vt:lpstr>
      <vt:lpstr>Emily P4B</vt:lpstr>
      <vt:lpstr>Kallum P6B</vt:lpstr>
      <vt:lpstr>Lewis P6A</vt:lpstr>
      <vt:lpstr>Ellie A P4B</vt:lpstr>
      <vt:lpstr>Anna P7A</vt:lpstr>
      <vt:lpstr>Olivia P5B</vt:lpstr>
      <vt:lpstr>Harry G P7A</vt:lpstr>
      <vt:lpstr>Holly P5A</vt:lpstr>
      <vt:lpstr>Kyan P7B</vt:lpstr>
      <vt:lpstr>Kyle C P6A</vt:lpstr>
      <vt:lpstr>Evie D P7A</vt:lpstr>
      <vt:lpstr>Annalise P6B</vt:lpstr>
      <vt:lpstr>Harvey P5A</vt:lpstr>
      <vt:lpstr>Jamie P7A</vt:lpstr>
      <vt:lpstr>Erin P6B</vt:lpstr>
      <vt:lpstr>Anaya P4B</vt:lpstr>
      <vt:lpstr>Kerr H P6A</vt:lpstr>
      <vt:lpstr>Kolvin P5B</vt:lpstr>
      <vt:lpstr>Lauren H P7B</vt:lpstr>
      <vt:lpstr>Harry McV P6A</vt:lpstr>
      <vt:lpstr>Jack P7B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Gargie Gallery P4-7</dc:title>
  <dc:creator>Mrs Griffiths</dc:creator>
  <cp:lastModifiedBy>Mrs Griffiths</cp:lastModifiedBy>
  <cp:revision>3</cp:revision>
  <dcterms:created xsi:type="dcterms:W3CDTF">2020-05-04T11:17:03Z</dcterms:created>
  <dcterms:modified xsi:type="dcterms:W3CDTF">2020-05-04T12:25:39Z</dcterms:modified>
</cp:coreProperties>
</file>