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27" r:id="rId6"/>
    <p:sldId id="315" r:id="rId7"/>
    <p:sldId id="297" r:id="rId8"/>
    <p:sldId id="310" r:id="rId9"/>
    <p:sldId id="316" r:id="rId10"/>
    <p:sldId id="33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Imray" initials="EI" lastIdx="1" clrIdx="0">
    <p:extLst>
      <p:ext uri="{19B8F6BF-5375-455C-9EA6-DF929625EA0E}">
        <p15:presenceInfo xmlns:p15="http://schemas.microsoft.com/office/powerpoint/2012/main" userId="427a49109409341e" providerId="Windows Live"/>
      </p:ext>
    </p:extLst>
  </p:cmAuthor>
  <p:cmAuthor id="2" name="Emily" initials="E" lastIdx="1" clrIdx="1">
    <p:extLst>
      <p:ext uri="{19B8F6BF-5375-455C-9EA6-DF929625EA0E}">
        <p15:presenceInfo xmlns:p15="http://schemas.microsoft.com/office/powerpoint/2012/main" userId="Emil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E2BC"/>
    <a:srgbClr val="C1D36D"/>
    <a:srgbClr val="B7FBBA"/>
    <a:srgbClr val="CC3300"/>
    <a:srgbClr val="006600"/>
    <a:srgbClr val="009900"/>
    <a:srgbClr val="FFFFCC"/>
    <a:srgbClr val="C55A11"/>
    <a:srgbClr val="FEF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530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411BC-12F5-4BE5-B491-5A1CDFAA4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FDBCA6-A5F2-4178-8060-4C2FA89A6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B737B-422A-4872-AF8E-F1DDF7B79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36B92-74DA-4E17-8362-8238AE84A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6F0A6-49A4-4D96-8BC6-0703FC5C3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AF221-A9FF-41F1-8B72-E64E20BCB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E04901-3D28-481D-92F7-D1CA8168A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063E4-A47C-402F-B803-65FB7BBF3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77460-239C-44B7-A090-1FD1FD8E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0DEE-0775-442B-8B51-3D25F6B8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D958D5-1B7E-4260-B09E-CE1933CD8A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0370D-17B3-462A-9974-477A84A4C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96A71-C7D5-42D3-9482-724DAB2EC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DBAC-7A23-4E49-ABDB-FC7071C7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56364-A4AB-4C60-AA6E-583F1466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00E7-C4C2-4D06-B038-3B2E0984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4C736-DFE9-4AA5-BB8B-DC68DB761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77ECE-371F-46A5-80D8-0C0098D3D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36A8A-9348-4F4B-A837-DE5F5798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81501-3561-4E84-8479-1D1751172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0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7724B-13D9-4530-9714-E1785C88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1488E-5319-4CB6-A02F-BB311D067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84066-ABBC-43DF-B43A-6040CD9F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2CBBC-9A64-435C-807C-2B6E599BD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B3BFC-8AAF-4629-9A5A-3E7EAF446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70ACC-86A5-4FE2-A1C2-73703023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B8380-9AC2-4AEC-AECF-8E863B5CF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9ECFD-79E0-4054-9498-1DF0AC7B9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A04B8-9DD7-400C-B744-8285D7EC9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73B2C-1C16-4C7E-8EA3-0C59F2675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EF2CC-E34C-4135-B0D8-4D695A1A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80AD0-EEF7-40BD-9A72-F640A0B4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1E67-DE7D-4C69-B115-3C2B42A7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B57BC-4ADD-476B-A8BB-90BF56BFF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1D3E0E-1CDB-4A13-A26A-375D9F197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6DADA-03EF-4D91-9A3A-A8906EC46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36C73C-A1BD-479A-B724-5F1422F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61F0CC-7DDA-418F-9BF8-29DD726B9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743BBF-819E-4E9B-8738-12BBC1BC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8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647EE-FC51-4FD3-95BF-E519513D3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FFB36-719A-4A4E-9601-D51CEF0D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5B4538-7FF9-4FE6-8448-A601E2FD5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26000-F960-4BFC-8185-76388B48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A2E5D8-41E0-4FF3-99E5-4C7A7D7B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44AF0-73F3-4660-801D-D344ED088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7CBF4-4247-456B-92BE-0C7D2A2D2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4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D20E0-975F-4617-8746-542E3D0D4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531FC-2143-4469-864D-B6CA54249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FD8F4-A8E1-40FB-80D6-32ACB9EF6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C738D-60CD-4E4F-86FA-585029F4C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4F643-F22B-4BAB-BFF2-F4974D9D9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490C1-9683-4A48-8894-07AD2932D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6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521E0-8EB8-426C-8AA4-96694911E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A657D5-41F9-412C-9272-914A46B830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3DA6B-D685-4E86-BFB6-7608AC337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59DD9-9597-4C69-895E-C4640CCD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BF3A6-5065-48C2-AE20-2E31D892B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0432-690E-469A-924F-D87439030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0D967-2EE2-426B-9986-FFE90C58C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85E42-F494-4997-BF8D-0E4DBED6B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6E1D4-D5C8-49B3-970D-970F8780E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08872-AAC4-47A6-BAB1-E5BCC8FC660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6B3C3-0268-4A90-A6DA-70D631BB7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BBAD5-8279-45AF-9AF4-966EEB18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0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3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J8OHP9OriMA?feature=oembed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audio" Target="../media/audio1.wav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17" Type="http://schemas.microsoft.com/office/2007/relationships/hdphoto" Target="../media/hdphoto1.wdp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GC_mV1IpjWA?feature=oembed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A3775C-2AAE-4B66-9B20-7E1DFAC52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5116529"/>
            <a:ext cx="10592174" cy="1000655"/>
          </a:xfrm>
        </p:spPr>
        <p:txBody>
          <a:bodyPr anchor="t">
            <a:no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  <a:latin typeface="Twinkl" pitchFamily="2" charset="0"/>
              </a:rPr>
              <a:t>Virtual Disney Trip - Wednesday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5B652D-25CE-41C4-958C-DC13A8C85F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05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AE8C6839-2F69-43A0-8B06-9A8B676A3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4580785"/>
            <a:ext cx="9416898" cy="484374"/>
          </a:xfrm>
        </p:spPr>
        <p:txBody>
          <a:bodyPr anchor="b">
            <a:noAutofit/>
          </a:bodyPr>
          <a:lstStyle/>
          <a:p>
            <a:pPr algn="l"/>
            <a:r>
              <a:rPr lang="en-US" sz="6000" dirty="0">
                <a:solidFill>
                  <a:schemeClr val="tx2"/>
                </a:solidFill>
                <a:latin typeface="Twinkl" pitchFamily="2" charset="0"/>
              </a:rPr>
              <a:t>Primary 3A’s</a:t>
            </a:r>
          </a:p>
        </p:txBody>
      </p:sp>
      <p:pic>
        <p:nvPicPr>
          <p:cNvPr id="6" name="01 When You Wish Upon a Star">
            <a:hlinkClick r:id="" action="ppaction://media"/>
            <a:extLst>
              <a:ext uri="{FF2B5EF4-FFF2-40B4-BE49-F238E27FC236}">
                <a16:creationId xmlns:a16="http://schemas.microsoft.com/office/drawing/2014/main" id="{C3788CCA-847E-487B-B53A-E4D202C24C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448" y="6095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49128" cy="1212315"/>
          </a:xfrm>
        </p:spPr>
        <p:txBody>
          <a:bodyPr anchor="b">
            <a:normAutofit/>
          </a:bodyPr>
          <a:lstStyle/>
          <a:p>
            <a:r>
              <a:rPr lang="en-US" sz="6000" b="1" dirty="0">
                <a:latin typeface="Twinkl" pitchFamily="2" charset="0"/>
              </a:rPr>
              <a:t>Day 3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859BA1E-EA13-4234-801C-4CFA3F10A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3614" y="1701532"/>
            <a:ext cx="1041371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53050" cy="4351338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winkl" pitchFamily="2" charset="0"/>
              </a:rPr>
              <a:t>Frozen Ever After</a:t>
            </a:r>
          </a:p>
          <a:p>
            <a:r>
              <a:rPr lang="en-US" sz="4400" dirty="0">
                <a:latin typeface="Twinkl" pitchFamily="2" charset="0"/>
              </a:rPr>
              <a:t>Selfies</a:t>
            </a:r>
          </a:p>
          <a:p>
            <a:r>
              <a:rPr lang="en-US" sz="4400" dirty="0">
                <a:latin typeface="Twinkl" pitchFamily="2" charset="0"/>
              </a:rPr>
              <a:t>Lunch time</a:t>
            </a:r>
          </a:p>
          <a:p>
            <a:r>
              <a:rPr lang="en-US" sz="4400" dirty="0">
                <a:latin typeface="Twinkl" pitchFamily="2" charset="0"/>
              </a:rPr>
              <a:t>Under the Sea</a:t>
            </a:r>
          </a:p>
          <a:p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6148" name="Picture 4" descr="Disney #selfies! (With images) | Mickey mouse wallpaper, Disney ...">
            <a:extLst>
              <a:ext uri="{FF2B5EF4-FFF2-40B4-BE49-F238E27FC236}">
                <a16:creationId xmlns:a16="http://schemas.microsoft.com/office/drawing/2014/main" id="{ED53A2A3-2040-4AA9-B721-DF92F0CB8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051"/>
          <a:stretch/>
        </p:blipFill>
        <p:spPr bwMode="auto">
          <a:xfrm>
            <a:off x="6566262" y="1896863"/>
            <a:ext cx="2328669" cy="386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ISNEY FROZEN SNOWFLAK FROM DISNEY FROZEN | Elsa frozen, Frozen ...">
            <a:extLst>
              <a:ext uri="{FF2B5EF4-FFF2-40B4-BE49-F238E27FC236}">
                <a16:creationId xmlns:a16="http://schemas.microsoft.com/office/drawing/2014/main" id="{CAC1B772-8650-4321-B80B-3745E4BE1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r="-3" b="8406"/>
          <a:stretch/>
        </p:blipFill>
        <p:spPr bwMode="auto">
          <a:xfrm>
            <a:off x="9058657" y="1905088"/>
            <a:ext cx="2328670" cy="220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ehind the scenes of Under the Sea ~ Journey of the Little Mermaid ...">
            <a:extLst>
              <a:ext uri="{FF2B5EF4-FFF2-40B4-BE49-F238E27FC236}">
                <a16:creationId xmlns:a16="http://schemas.microsoft.com/office/drawing/2014/main" id="{B02E8856-060E-4B73-A08B-EB58A1917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6" r="1" b="3912"/>
          <a:stretch/>
        </p:blipFill>
        <p:spPr bwMode="auto">
          <a:xfrm>
            <a:off x="9055025" y="4279514"/>
            <a:ext cx="2332303" cy="148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51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Frozen Ever After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6DD20-A648-40AF-B564-638CB0FD8915}"/>
              </a:ext>
            </a:extLst>
          </p:cNvPr>
          <p:cNvSpPr txBox="1"/>
          <p:nvPr/>
        </p:nvSpPr>
        <p:spPr>
          <a:xfrm>
            <a:off x="390857" y="1446669"/>
            <a:ext cx="4943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winkl" pitchFamily="2" charset="0"/>
              </a:rPr>
              <a:t>1. </a:t>
            </a:r>
            <a:r>
              <a:rPr lang="en-GB" sz="2400" dirty="0">
                <a:latin typeface="Twinkl" pitchFamily="2" charset="0"/>
              </a:rPr>
              <a:t>Ride on the ‘Frozen Ever After’ Ride.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151586-61EA-4520-A0D8-53B2482957B9}"/>
              </a:ext>
            </a:extLst>
          </p:cNvPr>
          <p:cNvSpPr txBox="1"/>
          <p:nvPr/>
        </p:nvSpPr>
        <p:spPr>
          <a:xfrm>
            <a:off x="6456782" y="1387833"/>
            <a:ext cx="2834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winkl" pitchFamily="2" charset="0"/>
              </a:rPr>
              <a:t>2. </a:t>
            </a:r>
            <a:r>
              <a:rPr lang="en-GB" sz="2400" dirty="0">
                <a:latin typeface="Twinkl" pitchFamily="2" charset="0"/>
              </a:rPr>
              <a:t>Think of </a:t>
            </a:r>
            <a:r>
              <a:rPr lang="en-GB" sz="2400" u="sng" dirty="0">
                <a:latin typeface="Twinkl" pitchFamily="2" charset="0"/>
              </a:rPr>
              <a:t>6 words</a:t>
            </a:r>
            <a:r>
              <a:rPr lang="en-GB" sz="2400" dirty="0">
                <a:latin typeface="Twinkl" pitchFamily="2" charset="0"/>
              </a:rPr>
              <a:t> that rhyme with </a:t>
            </a:r>
            <a:r>
              <a:rPr lang="en-GB" sz="2400" b="1" dirty="0">
                <a:latin typeface="Twinkl" pitchFamily="2" charset="0"/>
              </a:rPr>
              <a:t>snow</a:t>
            </a:r>
            <a:r>
              <a:rPr lang="en-GB" sz="2400" dirty="0">
                <a:latin typeface="Twinkl" pitchFamily="2" charset="0"/>
              </a:rPr>
              <a:t>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F6093E-A7F3-44E4-ADA3-10D439126DDE}"/>
              </a:ext>
            </a:extLst>
          </p:cNvPr>
          <p:cNvSpPr txBox="1"/>
          <p:nvPr/>
        </p:nvSpPr>
        <p:spPr>
          <a:xfrm>
            <a:off x="6901285" y="3260185"/>
            <a:ext cx="3587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winkl" pitchFamily="2" charset="0"/>
              </a:rPr>
              <a:t>3. </a:t>
            </a:r>
            <a:r>
              <a:rPr lang="en-GB" sz="2400" dirty="0">
                <a:latin typeface="Twinkl" pitchFamily="2" charset="0"/>
              </a:rPr>
              <a:t>Use all these words to write a silly story.</a:t>
            </a:r>
          </a:p>
          <a:p>
            <a:endParaRPr lang="en-GB" sz="2400" dirty="0">
              <a:latin typeface="Twink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wink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winkl" pitchFamily="2" charset="0"/>
            </a:endParaRPr>
          </a:p>
        </p:txBody>
      </p:sp>
      <p:pic>
        <p:nvPicPr>
          <p:cNvPr id="10242" name="Picture 2" descr="Would love to live there!!! Best castle ever! (With images ...">
            <a:extLst>
              <a:ext uri="{FF2B5EF4-FFF2-40B4-BE49-F238E27FC236}">
                <a16:creationId xmlns:a16="http://schemas.microsoft.com/office/drawing/2014/main" id="{6197737B-6B87-4BE7-8C6E-B397D010E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285" y="4030653"/>
            <a:ext cx="4779779" cy="273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nowing clipart - Clip Art Library">
            <a:extLst>
              <a:ext uri="{FF2B5EF4-FFF2-40B4-BE49-F238E27FC236}">
                <a16:creationId xmlns:a16="http://schemas.microsoft.com/office/drawing/2014/main" id="{662689CD-C981-456B-A27F-6AC3C56A5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175" y="731848"/>
            <a:ext cx="218122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nline Media 2" title="FROZEN Ride | Frozen Ever After Full ride through 4K | Walt Disney World Epcot | FL Attractions 360">
            <a:hlinkClick r:id="" action="ppaction://media"/>
            <a:extLst>
              <a:ext uri="{FF2B5EF4-FFF2-40B4-BE49-F238E27FC236}">
                <a16:creationId xmlns:a16="http://schemas.microsoft.com/office/drawing/2014/main" id="{99D749C5-9F9E-45F3-A9CA-4818088B8F6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08762" y="1905615"/>
            <a:ext cx="5887238" cy="33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87E1028-CEC4-4CE1-9786-2A33464B0024}"/>
              </a:ext>
            </a:extLst>
          </p:cNvPr>
          <p:cNvGrpSpPr/>
          <p:nvPr/>
        </p:nvGrpSpPr>
        <p:grpSpPr>
          <a:xfrm>
            <a:off x="6865342" y="1439099"/>
            <a:ext cx="5210066" cy="5286485"/>
            <a:chOff x="1536810" y="2914650"/>
            <a:chExt cx="4378215" cy="3943350"/>
          </a:xfrm>
        </p:grpSpPr>
        <p:pic>
          <p:nvPicPr>
            <p:cNvPr id="1040" name="Picture 16" descr="Mickey turns 90, and the Disney marketing machine celebrates ...">
              <a:extLst>
                <a:ext uri="{FF2B5EF4-FFF2-40B4-BE49-F238E27FC236}">
                  <a16:creationId xmlns:a16="http://schemas.microsoft.com/office/drawing/2014/main" id="{D2C9DEFE-464C-4C26-A8F2-071C052C2C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2"/>
            <a:stretch/>
          </p:blipFill>
          <p:spPr bwMode="auto">
            <a:xfrm>
              <a:off x="1536810" y="2914650"/>
              <a:ext cx="4378215" cy="394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6D821B0-4F83-4C29-8AFC-28484FD89CA7}"/>
                </a:ext>
              </a:extLst>
            </p:cNvPr>
            <p:cNvSpPr/>
            <p:nvPr/>
          </p:nvSpPr>
          <p:spPr>
            <a:xfrm>
              <a:off x="2957512" y="3942203"/>
              <a:ext cx="851770" cy="8517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AF890621-0485-49CD-A9F9-E0A07FDF1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203361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Take a Selfie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2D73CA-0BA5-469A-BCAC-F916E9EF0137}"/>
              </a:ext>
            </a:extLst>
          </p:cNvPr>
          <p:cNvGrpSpPr/>
          <p:nvPr/>
        </p:nvGrpSpPr>
        <p:grpSpPr>
          <a:xfrm>
            <a:off x="95535" y="1877578"/>
            <a:ext cx="6632812" cy="4674358"/>
            <a:chOff x="6096000" y="-2"/>
            <a:chExt cx="6096000" cy="4476409"/>
          </a:xfrm>
        </p:grpSpPr>
        <p:pic>
          <p:nvPicPr>
            <p:cNvPr id="9" name="Picture 8" descr="Moana and Maui | Children's Puzzles | Jigsaw Puzzles | Products ...">
              <a:extLst>
                <a:ext uri="{FF2B5EF4-FFF2-40B4-BE49-F238E27FC236}">
                  <a16:creationId xmlns:a16="http://schemas.microsoft.com/office/drawing/2014/main" id="{75BFD348-6D64-4A1B-B81C-44390B79A5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-2"/>
              <a:ext cx="6096000" cy="447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CAA180A-A943-4A9E-8A46-85EEC40FDDB6}"/>
                </a:ext>
              </a:extLst>
            </p:cNvPr>
            <p:cNvSpPr/>
            <p:nvPr/>
          </p:nvSpPr>
          <p:spPr>
            <a:xfrm>
              <a:off x="8166971" y="1326378"/>
              <a:ext cx="692496" cy="61897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11DCB19-7F04-4F36-9598-D310060A5D9D}"/>
              </a:ext>
            </a:extLst>
          </p:cNvPr>
          <p:cNvSpPr txBox="1"/>
          <p:nvPr/>
        </p:nvSpPr>
        <p:spPr>
          <a:xfrm>
            <a:off x="239359" y="890985"/>
            <a:ext cx="11713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Add a photo of your face to the pictures to create your own Disney selfie. </a:t>
            </a:r>
          </a:p>
        </p:txBody>
      </p:sp>
    </p:spTree>
    <p:extLst>
      <p:ext uri="{BB962C8B-B14F-4D97-AF65-F5344CB8AC3E}">
        <p14:creationId xmlns:p14="http://schemas.microsoft.com/office/powerpoint/2010/main" val="345687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77AC1-5CF1-44F0-80F7-D90140186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9018" y="1314916"/>
            <a:ext cx="5328000" cy="37341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7000" dirty="0">
              <a:latin typeface="Twinkl" pitchFamily="2" charset="0"/>
            </a:endParaRPr>
          </a:p>
          <a:p>
            <a:pPr marL="1143000" indent="-1143000">
              <a:buAutoNum type="arabicPeriod"/>
            </a:pPr>
            <a:endParaRPr lang="en-US" sz="7000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Numeracy: Lunch Time!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9325E3-27D9-4961-AA97-A46AA752CA82}"/>
              </a:ext>
            </a:extLst>
          </p:cNvPr>
          <p:cNvSpPr txBox="1">
            <a:spLocks/>
          </p:cNvSpPr>
          <p:nvPr/>
        </p:nvSpPr>
        <p:spPr>
          <a:xfrm>
            <a:off x="339256" y="1387833"/>
            <a:ext cx="5599562" cy="353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586E3A-4E17-4DFA-9371-6855F7B05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256" y="1387833"/>
            <a:ext cx="8118944" cy="2739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Twinkl" pitchFamily="2" charset="0"/>
              </a:rPr>
              <a:t>You have £10.00 to spend on your lunch.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Twinkl" pitchFamily="2" charset="0"/>
              </a:rPr>
              <a:t>What will you buy?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Twinkl" pitchFamily="2" charset="0"/>
              </a:rPr>
              <a:t>Do you have enough money?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Twinkl" pitchFamily="2" charset="0"/>
              </a:rPr>
              <a:t>How much change will you get? 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5122" name="Picture 2" descr="Clydesdale Bank 10 Pounds banknote 2017 series - Exchange yours today">
            <a:extLst>
              <a:ext uri="{FF2B5EF4-FFF2-40B4-BE49-F238E27FC236}">
                <a16:creationId xmlns:a16="http://schemas.microsoft.com/office/drawing/2014/main" id="{46AD37F6-0B4C-460B-ACC5-3B0103882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0243">
            <a:off x="4422398" y="1789901"/>
            <a:ext cx="1237215" cy="640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802960-3023-40A2-9DAA-DE6E272FE9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0" t="-72" r="30610" b="72"/>
          <a:stretch/>
        </p:blipFill>
        <p:spPr>
          <a:xfrm>
            <a:off x="888300" y="3240559"/>
            <a:ext cx="1260000" cy="126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4CCF6B-2EEC-415B-AE82-F6E5BAE9BDAF}"/>
              </a:ext>
            </a:extLst>
          </p:cNvPr>
          <p:cNvSpPr txBox="1"/>
          <p:nvPr/>
        </p:nvSpPr>
        <p:spPr>
          <a:xfrm>
            <a:off x="522309" y="4484227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Cheeseburger £6.00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788676-B934-40C6-AA5C-178EF0FB3F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" t="19662" r="-13" b="338"/>
          <a:stretch/>
        </p:blipFill>
        <p:spPr>
          <a:xfrm>
            <a:off x="9264778" y="3283876"/>
            <a:ext cx="1260000" cy="126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2BDD34-24CE-44BD-8E7C-53B22F050C43}"/>
              </a:ext>
            </a:extLst>
          </p:cNvPr>
          <p:cNvSpPr txBox="1"/>
          <p:nvPr/>
        </p:nvSpPr>
        <p:spPr>
          <a:xfrm>
            <a:off x="8898787" y="4483063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Pretzel</a:t>
            </a:r>
          </a:p>
          <a:p>
            <a:pPr algn="ctr"/>
            <a:r>
              <a:rPr lang="en-GB" dirty="0">
                <a:latin typeface="Twinkl" pitchFamily="2" charset="0"/>
              </a:rPr>
              <a:t> £2.50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791617-1AB6-459E-A19C-E4ED0E6FC5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00" r="12500"/>
          <a:stretch/>
        </p:blipFill>
        <p:spPr>
          <a:xfrm>
            <a:off x="888300" y="5115239"/>
            <a:ext cx="1260000" cy="126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7FF76C-EB0E-43C5-AB1A-3E6E59369792}"/>
              </a:ext>
            </a:extLst>
          </p:cNvPr>
          <p:cNvSpPr txBox="1"/>
          <p:nvPr/>
        </p:nvSpPr>
        <p:spPr>
          <a:xfrm>
            <a:off x="522309" y="6272488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Fruit Kebab</a:t>
            </a:r>
          </a:p>
          <a:p>
            <a:pPr algn="ctr"/>
            <a:r>
              <a:rPr lang="en-GB" dirty="0">
                <a:latin typeface="Twinkl" pitchFamily="2" charset="0"/>
              </a:rPr>
              <a:t> £1.25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00E6DA-9A6D-4382-A1B2-EFC8DF9570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254" b="1216"/>
          <a:stretch/>
        </p:blipFill>
        <p:spPr>
          <a:xfrm>
            <a:off x="2543607" y="5062929"/>
            <a:ext cx="1260000" cy="126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42FA4CA-3641-4832-9D73-E2AF669B3A32}"/>
              </a:ext>
            </a:extLst>
          </p:cNvPr>
          <p:cNvSpPr txBox="1"/>
          <p:nvPr/>
        </p:nvSpPr>
        <p:spPr>
          <a:xfrm>
            <a:off x="2148300" y="6271554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Apple</a:t>
            </a:r>
          </a:p>
          <a:p>
            <a:pPr algn="ctr"/>
            <a:r>
              <a:rPr lang="en-GB" dirty="0">
                <a:latin typeface="Twinkl" pitchFamily="2" charset="0"/>
              </a:rPr>
              <a:t> 50p</a:t>
            </a:r>
          </a:p>
        </p:txBody>
      </p:sp>
      <p:pic>
        <p:nvPicPr>
          <p:cNvPr id="5124" name="Picture 4" descr="Make lunchtime extra fun and get the kids to help make a Mickey Mouse Pizza. Perfect for the Disney fans in your house.">
            <a:extLst>
              <a:ext uri="{FF2B5EF4-FFF2-40B4-BE49-F238E27FC236}">
                <a16:creationId xmlns:a16="http://schemas.microsoft.com/office/drawing/2014/main" id="{5B0A62CD-96B1-453F-A9E1-661CF1BE3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" t="48151" r="23008" b="352"/>
          <a:stretch/>
        </p:blipFill>
        <p:spPr bwMode="auto">
          <a:xfrm>
            <a:off x="2584491" y="324055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B9A6E13-55A9-4623-83EE-42CBDDC58454}"/>
              </a:ext>
            </a:extLst>
          </p:cNvPr>
          <p:cNvSpPr txBox="1"/>
          <p:nvPr/>
        </p:nvSpPr>
        <p:spPr>
          <a:xfrm>
            <a:off x="2218500" y="4484227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Pizza </a:t>
            </a:r>
          </a:p>
          <a:p>
            <a:pPr algn="ctr"/>
            <a:r>
              <a:rPr lang="en-GB" dirty="0">
                <a:latin typeface="Twinkl" pitchFamily="2" charset="0"/>
              </a:rPr>
              <a:t>£5.50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706D87-2D2C-414B-8818-A3E4EA4104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1" t="10096" r="-631" b="23158"/>
          <a:stretch/>
        </p:blipFill>
        <p:spPr>
          <a:xfrm>
            <a:off x="4099172" y="3240559"/>
            <a:ext cx="1260000" cy="126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E90A7BB-45CC-4F10-9185-A38AAC5DC2D9}"/>
              </a:ext>
            </a:extLst>
          </p:cNvPr>
          <p:cNvSpPr txBox="1"/>
          <p:nvPr/>
        </p:nvSpPr>
        <p:spPr>
          <a:xfrm>
            <a:off x="3844491" y="4494498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Hotdog </a:t>
            </a:r>
          </a:p>
          <a:p>
            <a:pPr algn="ctr"/>
            <a:r>
              <a:rPr lang="en-GB" dirty="0">
                <a:latin typeface="Twinkl" pitchFamily="2" charset="0"/>
              </a:rPr>
              <a:t>£3.50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55C51AD-FDF9-4CF0-BD35-AC3DE769DBF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0" t="13167" r="-330" b="11833"/>
          <a:stretch/>
        </p:blipFill>
        <p:spPr>
          <a:xfrm>
            <a:off x="5760960" y="3240559"/>
            <a:ext cx="1296000" cy="1296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1C83E5-DCF3-44B5-919B-EF26D754F95B}"/>
              </a:ext>
            </a:extLst>
          </p:cNvPr>
          <p:cNvSpPr txBox="1"/>
          <p:nvPr/>
        </p:nvSpPr>
        <p:spPr>
          <a:xfrm>
            <a:off x="5429372" y="4483063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Chicken &amp; Rice </a:t>
            </a:r>
          </a:p>
          <a:p>
            <a:pPr algn="ctr"/>
            <a:r>
              <a:rPr lang="en-GB" dirty="0">
                <a:latin typeface="Twinkl" pitchFamily="2" charset="0"/>
              </a:rPr>
              <a:t>£7.25</a:t>
            </a:r>
          </a:p>
        </p:txBody>
      </p:sp>
      <p:pic>
        <p:nvPicPr>
          <p:cNvPr id="5126" name="Picture 6" descr="Mickey Mouse soft pretzels  (lol, pinned her butternut squash soup too)">
            <a:extLst>
              <a:ext uri="{FF2B5EF4-FFF2-40B4-BE49-F238E27FC236}">
                <a16:creationId xmlns:a16="http://schemas.microsoft.com/office/drawing/2014/main" id="{63BA17D3-ED43-44B2-924F-B36067179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0" b="12420"/>
          <a:stretch/>
        </p:blipFill>
        <p:spPr bwMode="auto">
          <a:xfrm>
            <a:off x="7530869" y="327655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F294D91-536A-4D8F-84DF-A7BF2E4C32C5}"/>
              </a:ext>
            </a:extLst>
          </p:cNvPr>
          <p:cNvSpPr txBox="1"/>
          <p:nvPr/>
        </p:nvSpPr>
        <p:spPr>
          <a:xfrm>
            <a:off x="7164080" y="4510719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Soup &amp; Bread</a:t>
            </a:r>
          </a:p>
          <a:p>
            <a:pPr algn="ctr"/>
            <a:r>
              <a:rPr lang="en-GB" dirty="0">
                <a:latin typeface="Twinkl" pitchFamily="2" charset="0"/>
              </a:rPr>
              <a:t> £3.50</a:t>
            </a:r>
          </a:p>
        </p:txBody>
      </p:sp>
      <p:pic>
        <p:nvPicPr>
          <p:cNvPr id="5130" name="Picture 10" descr="Amazon.com: Disney Mickey Mouse Shaped Veggie Chips Children's ...">
            <a:extLst>
              <a:ext uri="{FF2B5EF4-FFF2-40B4-BE49-F238E27FC236}">
                <a16:creationId xmlns:a16="http://schemas.microsoft.com/office/drawing/2014/main" id="{10244BF6-BA91-423C-A713-9CA8861F8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69" t="-16558" r="-22656" b="-2720"/>
          <a:stretch/>
        </p:blipFill>
        <p:spPr bwMode="auto">
          <a:xfrm>
            <a:off x="4169372" y="4929778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C4AB1C1-0E8B-490D-BB79-741A01D2FB56}"/>
              </a:ext>
            </a:extLst>
          </p:cNvPr>
          <p:cNvSpPr txBox="1"/>
          <p:nvPr/>
        </p:nvSpPr>
        <p:spPr>
          <a:xfrm>
            <a:off x="3733181" y="6245070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Crisps</a:t>
            </a:r>
          </a:p>
          <a:p>
            <a:pPr algn="ctr"/>
            <a:r>
              <a:rPr lang="en-GB" dirty="0">
                <a:latin typeface="Twinkl" pitchFamily="2" charset="0"/>
              </a:rPr>
              <a:t> 70p</a:t>
            </a:r>
          </a:p>
        </p:txBody>
      </p:sp>
      <p:sp>
        <p:nvSpPr>
          <p:cNvPr id="21" name="AutoShape 14" descr="Disney Apple Juice, Donald Duck | Shop | St. Mary's Galaxy">
            <a:extLst>
              <a:ext uri="{FF2B5EF4-FFF2-40B4-BE49-F238E27FC236}">
                <a16:creationId xmlns:a16="http://schemas.microsoft.com/office/drawing/2014/main" id="{B3E009C0-896E-4F5E-B587-593D346F9D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40" name="Picture 20" descr="Disney Disney Donald Duck 100% Pure Orange Juice Original No Pulp ...">
            <a:extLst>
              <a:ext uri="{FF2B5EF4-FFF2-40B4-BE49-F238E27FC236}">
                <a16:creationId xmlns:a16="http://schemas.microsoft.com/office/drawing/2014/main" id="{F6AC09BE-4C8C-4A8B-92B0-23A25C106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5363" y="5074935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1734450-16D5-4970-8129-CB004C68F4B6}"/>
              </a:ext>
            </a:extLst>
          </p:cNvPr>
          <p:cNvSpPr txBox="1"/>
          <p:nvPr/>
        </p:nvSpPr>
        <p:spPr>
          <a:xfrm>
            <a:off x="5411145" y="6233635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Orange Juice</a:t>
            </a:r>
          </a:p>
          <a:p>
            <a:pPr algn="ctr"/>
            <a:r>
              <a:rPr lang="en-GB" dirty="0">
                <a:latin typeface="Twinkl" pitchFamily="2" charset="0"/>
              </a:rPr>
              <a:t> £1.50</a:t>
            </a:r>
          </a:p>
        </p:txBody>
      </p:sp>
      <p:pic>
        <p:nvPicPr>
          <p:cNvPr id="5142" name="Picture 22" descr="Disney Frozen Themed Milkshake Recipe for a Sweet Birthday Party Treat - Easy Family Recipe Ideas">
            <a:extLst>
              <a:ext uri="{FF2B5EF4-FFF2-40B4-BE49-F238E27FC236}">
                <a16:creationId xmlns:a16="http://schemas.microsoft.com/office/drawing/2014/main" id="{B24A76CE-998C-4746-815D-DEBDFA4E9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17" t="7290" r="-15182" b="3822"/>
          <a:stretch/>
        </p:blipFill>
        <p:spPr bwMode="auto">
          <a:xfrm>
            <a:off x="9223669" y="5062928"/>
            <a:ext cx="1260000" cy="120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5672C6E-0810-4BE1-BD80-F0B3A401138C}"/>
              </a:ext>
            </a:extLst>
          </p:cNvPr>
          <p:cNvSpPr txBox="1"/>
          <p:nvPr/>
        </p:nvSpPr>
        <p:spPr>
          <a:xfrm>
            <a:off x="8857678" y="6211669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Frozen Milkshake</a:t>
            </a:r>
          </a:p>
          <a:p>
            <a:pPr algn="ctr"/>
            <a:r>
              <a:rPr lang="en-GB" dirty="0">
                <a:latin typeface="Twinkl" pitchFamily="2" charset="0"/>
              </a:rPr>
              <a:t> £2.50</a:t>
            </a:r>
          </a:p>
        </p:txBody>
      </p:sp>
      <p:pic>
        <p:nvPicPr>
          <p:cNvPr id="5144" name="Picture 24" descr="Bottled Water - Safe Drinking Water">
            <a:extLst>
              <a:ext uri="{FF2B5EF4-FFF2-40B4-BE49-F238E27FC236}">
                <a16:creationId xmlns:a16="http://schemas.microsoft.com/office/drawing/2014/main" id="{8BBDFA1B-E3BC-414C-9CCC-40C23CE51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054" y="5082864"/>
            <a:ext cx="1092697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3A10077-7F24-465B-921E-5B3BDBAE1C25}"/>
              </a:ext>
            </a:extLst>
          </p:cNvPr>
          <p:cNvSpPr txBox="1"/>
          <p:nvPr/>
        </p:nvSpPr>
        <p:spPr>
          <a:xfrm>
            <a:off x="7091895" y="6271554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Water</a:t>
            </a:r>
          </a:p>
          <a:p>
            <a:pPr algn="ctr"/>
            <a:r>
              <a:rPr lang="en-GB" dirty="0">
                <a:latin typeface="Twinkl" pitchFamily="2" charset="0"/>
              </a:rPr>
              <a:t> £1.00</a:t>
            </a:r>
          </a:p>
        </p:txBody>
      </p:sp>
      <p:pic>
        <p:nvPicPr>
          <p:cNvPr id="5146" name="Picture 26" descr="Disney Lady And The Tramp Clipart , Transparent Cartoon, Free ...">
            <a:extLst>
              <a:ext uri="{FF2B5EF4-FFF2-40B4-BE49-F238E27FC236}">
                <a16:creationId xmlns:a16="http://schemas.microsoft.com/office/drawing/2014/main" id="{164DE9CF-D74C-4F04-9699-8F467107B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78" b="89778" l="9821" r="93750">
                        <a14:foregroundMark x1="28571" y1="20444" x2="33482" y2="28889"/>
                        <a14:foregroundMark x1="20982" y1="16444" x2="21429" y2="21778"/>
                        <a14:foregroundMark x1="33036" y1="10667" x2="35714" y2="10667"/>
                        <a14:foregroundMark x1="93750" y1="52000" x2="93750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9" y="86870"/>
            <a:ext cx="1270689" cy="127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2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8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Under the Sea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6DD20-A648-40AF-B564-638CB0FD8915}"/>
              </a:ext>
            </a:extLst>
          </p:cNvPr>
          <p:cNvSpPr txBox="1"/>
          <p:nvPr/>
        </p:nvSpPr>
        <p:spPr>
          <a:xfrm>
            <a:off x="298481" y="2002670"/>
            <a:ext cx="5889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winkl" pitchFamily="2" charset="0"/>
              </a:rPr>
              <a:t>Listen to:</a:t>
            </a:r>
          </a:p>
          <a:p>
            <a:pPr algn="ctr"/>
            <a:r>
              <a:rPr lang="en-GB" sz="2400" dirty="0">
                <a:latin typeface="Twinkl" pitchFamily="2" charset="0"/>
              </a:rPr>
              <a:t>The Little Mermaid - Under the Sea</a:t>
            </a:r>
          </a:p>
        </p:txBody>
      </p:sp>
      <p:pic>
        <p:nvPicPr>
          <p:cNvPr id="3" name="Online Media 2" title="The Little Mermaid - Under the Sea (from The Little Mermaid) (Official Video)">
            <a:hlinkClick r:id="" action="ppaction://media"/>
            <a:extLst>
              <a:ext uri="{FF2B5EF4-FFF2-40B4-BE49-F238E27FC236}">
                <a16:creationId xmlns:a16="http://schemas.microsoft.com/office/drawing/2014/main" id="{BCE0C37D-BDEA-4803-BF92-3ED9FB43D12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90857" y="2779075"/>
            <a:ext cx="5705143" cy="3209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211FF6-3A73-4A59-890C-EA4E8CC7B653}"/>
              </a:ext>
            </a:extLst>
          </p:cNvPr>
          <p:cNvSpPr txBox="1"/>
          <p:nvPr/>
        </p:nvSpPr>
        <p:spPr>
          <a:xfrm>
            <a:off x="6782935" y="2448788"/>
            <a:ext cx="4885899" cy="353943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winkl" pitchFamily="2" charset="0"/>
              </a:rPr>
              <a:t>Task:</a:t>
            </a:r>
          </a:p>
          <a:p>
            <a:pPr marL="457200" indent="-457200">
              <a:buAutoNum type="arabicPeriod"/>
            </a:pPr>
            <a:r>
              <a:rPr lang="en-GB" sz="2800" dirty="0">
                <a:latin typeface="Twinkl" pitchFamily="2" charset="0"/>
              </a:rPr>
              <a:t>Why does Sebastian think it is better to live under the sea? Give 2 reasons!</a:t>
            </a:r>
            <a:br>
              <a:rPr lang="en-GB" sz="2800" dirty="0">
                <a:latin typeface="Twinkl" pitchFamily="2" charset="0"/>
              </a:rPr>
            </a:br>
            <a:endParaRPr lang="en-GB" sz="2800" dirty="0">
              <a:latin typeface="Twinkl" pitchFamily="2" charset="0"/>
            </a:endParaRPr>
          </a:p>
          <a:p>
            <a:pPr marL="457200" indent="-457200">
              <a:buAutoNum type="arabicPeriod"/>
            </a:pPr>
            <a:r>
              <a:rPr lang="en-GB" sz="2800" dirty="0">
                <a:latin typeface="Twinkl" pitchFamily="2" charset="0"/>
              </a:rPr>
              <a:t>Do you agree? </a:t>
            </a:r>
          </a:p>
          <a:p>
            <a:pPr marL="457200" indent="-457200">
              <a:buAutoNum type="arabicPeriod"/>
            </a:pPr>
            <a:endParaRPr lang="en-GB" sz="2800" dirty="0">
              <a:latin typeface="Twinkl" pitchFamily="2" charset="0"/>
            </a:endParaRPr>
          </a:p>
          <a:p>
            <a:pPr marL="457200" indent="-457200">
              <a:buAutoNum type="arabicPeriod"/>
            </a:pPr>
            <a:r>
              <a:rPr lang="en-GB" sz="2800" dirty="0">
                <a:latin typeface="Twinkl" pitchFamily="2" charset="0"/>
              </a:rPr>
              <a:t>Why or why not?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D128F-5B39-4BB7-89D7-D350987E8C1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1267" y="73811"/>
            <a:ext cx="1449237" cy="1302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74F58-25FA-4219-831B-0370F9388A9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83390" y="133970"/>
            <a:ext cx="1703304" cy="115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6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op 10 Lowest Crowd Times Of The Year At Disney World! – Nerdism">
            <a:extLst>
              <a:ext uri="{FF2B5EF4-FFF2-40B4-BE49-F238E27FC236}">
                <a16:creationId xmlns:a16="http://schemas.microsoft.com/office/drawing/2014/main" id="{FDAB42AD-64D6-4A22-A43E-A0C631ECA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F62CBFC-2308-41B5-90C9-7F6825D512AC}"/>
              </a:ext>
            </a:extLst>
          </p:cNvPr>
          <p:cNvSpPr txBox="1">
            <a:spLocks/>
          </p:cNvSpPr>
          <p:nvPr/>
        </p:nvSpPr>
        <p:spPr>
          <a:xfrm>
            <a:off x="233082" y="241010"/>
            <a:ext cx="2700000" cy="2700000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000" b="1" dirty="0">
                <a:solidFill>
                  <a:srgbClr val="262626"/>
                </a:solidFill>
                <a:latin typeface="Twinkl" pitchFamily="2" charset="0"/>
              </a:rPr>
              <a:t>We hope you all enjoyed Day 3 of  your trip to Disney World!</a:t>
            </a:r>
            <a:br>
              <a:rPr lang="en-US" sz="3000" b="1" dirty="0">
                <a:solidFill>
                  <a:srgbClr val="262626"/>
                </a:solidFill>
                <a:latin typeface="Twinkl" pitchFamily="2" charset="0"/>
              </a:rPr>
            </a:br>
            <a:endParaRPr lang="en-US" sz="3200" dirty="0">
              <a:solidFill>
                <a:srgbClr val="262626"/>
              </a:solidFill>
              <a:latin typeface="Twinkl" pitchFamily="2" charset="0"/>
            </a:endParaRPr>
          </a:p>
          <a:p>
            <a:pPr algn="ctr">
              <a:spcAft>
                <a:spcPts val="600"/>
              </a:spcAft>
            </a:pPr>
            <a:r>
              <a:rPr lang="en-US" sz="1900" dirty="0">
                <a:solidFill>
                  <a:srgbClr val="262626"/>
                </a:solidFill>
                <a:latin typeface="Twinkl" pitchFamily="2" charset="0"/>
              </a:rPr>
              <a:t>Mr Hay &amp; Mrs Kerr</a:t>
            </a:r>
          </a:p>
          <a:p>
            <a:pPr algn="ctr">
              <a:spcAft>
                <a:spcPts val="600"/>
              </a:spcAft>
            </a:pPr>
            <a:r>
              <a:rPr lang="en-US" sz="1900" dirty="0">
                <a:solidFill>
                  <a:srgbClr val="262626"/>
                </a:solidFill>
                <a:latin typeface="Twinkl" pitchFamily="2" charset="0"/>
                <a:sym typeface="Wingdings" panose="05000000000000000000" pitchFamily="2" charset="2"/>
              </a:rPr>
              <a:t> </a:t>
            </a:r>
            <a:endParaRPr lang="en-US" sz="1700" dirty="0">
              <a:solidFill>
                <a:srgbClr val="262626"/>
              </a:solidFill>
              <a:latin typeface="Twinkl" pitchFamily="2" charset="0"/>
            </a:endParaRPr>
          </a:p>
        </p:txBody>
      </p:sp>
      <p:pic>
        <p:nvPicPr>
          <p:cNvPr id="3" name="01 When You Wish Upon a Star">
            <a:hlinkClick r:id="" action="ppaction://media"/>
            <a:extLst>
              <a:ext uri="{FF2B5EF4-FFF2-40B4-BE49-F238E27FC236}">
                <a16:creationId xmlns:a16="http://schemas.microsoft.com/office/drawing/2014/main" id="{A7C896DA-4416-4EFD-8F10-335453E9D9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020.3125"/>
                  <p14:fade out="1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327" y="6075218"/>
            <a:ext cx="56803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6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7A9E5E3DD864CAABC80E51705430B" ma:contentTypeVersion="13" ma:contentTypeDescription="Create a new document." ma:contentTypeScope="" ma:versionID="3edd033f9f5ce1174e09a2b803e79c8f">
  <xsd:schema xmlns:xsd="http://www.w3.org/2001/XMLSchema" xmlns:xs="http://www.w3.org/2001/XMLSchema" xmlns:p="http://schemas.microsoft.com/office/2006/metadata/properties" xmlns:ns3="44d1fc6c-dfa2-4477-9998-e143f44db6c0" xmlns:ns4="3e0c2aa1-03cc-4043-83a2-3c42d9d3f7da" targetNamespace="http://schemas.microsoft.com/office/2006/metadata/properties" ma:root="true" ma:fieldsID="671c02a7ce3e8065150938f95a8b9e7a" ns3:_="" ns4:_="">
    <xsd:import namespace="44d1fc6c-dfa2-4477-9998-e143f44db6c0"/>
    <xsd:import namespace="3e0c2aa1-03cc-4043-83a2-3c42d9d3f7d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d1fc6c-dfa2-4477-9998-e143f44db6c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c2aa1-03cc-4043-83a2-3c42d9d3f7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BDBC70-6F15-4327-97C3-0E60FB5E6873}">
  <ds:schemaRefs>
    <ds:schemaRef ds:uri="44d1fc6c-dfa2-4477-9998-e143f44db6c0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3e0c2aa1-03cc-4043-83a2-3c42d9d3f7da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0FE6B05-2E43-4F17-9E16-7B3C7AAF18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9A2E74-0866-4113-ABE4-8BF045FC8D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d1fc6c-dfa2-4477-9998-e143f44db6c0"/>
    <ds:schemaRef ds:uri="3e0c2aa1-03cc-4043-83a2-3c42d9d3f7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221</Words>
  <Application>Microsoft Office PowerPoint</Application>
  <PresentationFormat>Widescreen</PresentationFormat>
  <Paragraphs>64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Twinkl</vt:lpstr>
      <vt:lpstr>Office Theme</vt:lpstr>
      <vt:lpstr>Virtual Disney Trip - Wednesday</vt:lpstr>
      <vt:lpstr>Day 3</vt:lpstr>
      <vt:lpstr>Frozen Ever After</vt:lpstr>
      <vt:lpstr>Take a Selfie</vt:lpstr>
      <vt:lpstr>Numeracy: Lunch Time!</vt:lpstr>
      <vt:lpstr>Under the Sea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Disney Trip</dc:title>
  <dc:creator>Emily Imray</dc:creator>
  <cp:lastModifiedBy>Take A Bow Musical Theatre CIC</cp:lastModifiedBy>
  <cp:revision>3</cp:revision>
  <dcterms:created xsi:type="dcterms:W3CDTF">2020-06-12T09:47:59Z</dcterms:created>
  <dcterms:modified xsi:type="dcterms:W3CDTF">2020-06-21T14:14:29Z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0x0101004207A9E5E3DD864CAABC80E51705430B</vt:lpwstr>
  </property>
</Properties>
</file>