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26" r:id="rId6"/>
    <p:sldId id="309" r:id="rId7"/>
    <p:sldId id="317" r:id="rId8"/>
    <p:sldId id="314" r:id="rId9"/>
    <p:sldId id="33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Imray" initials="EI" lastIdx="1" clrIdx="0">
    <p:extLst>
      <p:ext uri="{19B8F6BF-5375-455C-9EA6-DF929625EA0E}">
        <p15:presenceInfo xmlns:p15="http://schemas.microsoft.com/office/powerpoint/2012/main" userId="427a49109409341e" providerId="Windows Live"/>
      </p:ext>
    </p:extLst>
  </p:cmAuthor>
  <p:cmAuthor id="2" name="Emily" initials="E" lastIdx="1" clrIdx="1">
    <p:extLst>
      <p:ext uri="{19B8F6BF-5375-455C-9EA6-DF929625EA0E}">
        <p15:presenceInfo xmlns:p15="http://schemas.microsoft.com/office/powerpoint/2012/main" userId="Emi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2BC"/>
    <a:srgbClr val="C1D36D"/>
    <a:srgbClr val="B7FBBA"/>
    <a:srgbClr val="CC3300"/>
    <a:srgbClr val="006600"/>
    <a:srgbClr val="009900"/>
    <a:srgbClr val="FFFFCC"/>
    <a:srgbClr val="C55A11"/>
    <a:srgbClr val="FEF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3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 Hay" userId="924fc031-d750-49b9-b879-4eb8c1ab3a3e" providerId="ADAL" clId="{717C8AC3-25B9-4976-A1C6-FCAF4CCE7E9D}"/>
    <pc:docChg chg="modSld">
      <pc:chgData name="M Hay" userId="924fc031-d750-49b9-b879-4eb8c1ab3a3e" providerId="ADAL" clId="{717C8AC3-25B9-4976-A1C6-FCAF4CCE7E9D}" dt="2020-06-21T14:14:37.683" v="2" actId="6549"/>
      <pc:docMkLst>
        <pc:docMk/>
      </pc:docMkLst>
      <pc:sldChg chg="modSp mod">
        <pc:chgData name="M Hay" userId="924fc031-d750-49b9-b879-4eb8c1ab3a3e" providerId="ADAL" clId="{717C8AC3-25B9-4976-A1C6-FCAF4CCE7E9D}" dt="2020-06-21T14:14:37.683" v="2" actId="6549"/>
        <pc:sldMkLst>
          <pc:docMk/>
          <pc:sldMk cId="3604333739" sldId="326"/>
        </pc:sldMkLst>
        <pc:spChg chg="mod">
          <ac:chgData name="M Hay" userId="924fc031-d750-49b9-b879-4eb8c1ab3a3e" providerId="ADAL" clId="{717C8AC3-25B9-4976-A1C6-FCAF4CCE7E9D}" dt="2020-06-21T14:14:37.683" v="2" actId="6549"/>
          <ac:spMkLst>
            <pc:docMk/>
            <pc:sldMk cId="3604333739" sldId="326"/>
            <ac:spMk id="2" creationId="{283CF391-EB21-4D10-AC6A-22F0EA7605A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11BC-12F5-4BE5-B491-5A1CDFAA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DBCA6-A5F2-4178-8060-4C2FA89A6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737B-422A-4872-AF8E-F1DDF7B7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6B92-74DA-4E17-8362-8238AE8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F0A6-49A4-4D96-8BC6-0703FC5C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F221-A9FF-41F1-8B72-E64E20BC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04901-3D28-481D-92F7-D1CA8168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63E4-A47C-402F-B803-65FB7BB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77460-239C-44B7-A090-1FD1FD8E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0DEE-0775-442B-8B51-3D25F6B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958D5-1B7E-4260-B09E-CE1933CD8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0370D-17B3-462A-9974-477A84A4C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6A71-C7D5-42D3-9482-724DAB2E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DBAC-7A23-4E49-ABDB-FC7071C7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6364-A4AB-4C60-AA6E-583F1466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00E7-C4C2-4D06-B038-3B2E0984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C736-DFE9-4AA5-BB8B-DC68DB76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7ECE-371F-46A5-80D8-0C0098D3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6A8A-9348-4F4B-A837-DE5F579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1501-3561-4E84-8479-1D175117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724B-13D9-4530-9714-E1785C88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488E-5319-4CB6-A02F-BB311D067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4066-ABBC-43DF-B43A-6040CD9F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CBBC-9A64-435C-807C-2B6E599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3BFC-8AAF-4629-9A5A-3E7EAF44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ACC-86A5-4FE2-A1C2-73703023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8380-9AC2-4AEC-AECF-8E863B5C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9ECFD-79E0-4054-9498-1DF0AC7B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04B8-9DD7-400C-B744-8285D7EC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3B2C-1C16-4C7E-8EA3-0C59F267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EF2CC-E34C-4135-B0D8-4D695A1A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AD0-EEF7-40BD-9A72-F640A0B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1E67-DE7D-4C69-B115-3C2B42A7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B57BC-4ADD-476B-A8BB-90BF56BF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3E0E-1CDB-4A13-A26A-375D9F197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DADA-03EF-4D91-9A3A-A8906EC46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6C73C-A1BD-479A-B724-5F1422F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1F0CC-7DDA-418F-9BF8-29DD726B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43BBF-819E-4E9B-8738-12BBC1BC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7EE-FC51-4FD3-95BF-E519513D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FFB36-719A-4A4E-9601-D51CEF0D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B4538-7FF9-4FE6-8448-A601E2FD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26000-F960-4BFC-8185-76388B4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2E5D8-41E0-4FF3-99E5-4C7A7D7B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44AF0-73F3-4660-801D-D344ED08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7CBF4-4247-456B-92BE-0C7D2A2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20E0-975F-4617-8746-542E3D0D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31FC-2143-4469-864D-B6CA5424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FD8F4-A8E1-40FB-80D6-32ACB9EF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C738D-60CD-4E4F-86FA-585029F4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F643-F22B-4BAB-BFF2-F4974D9D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90C1-9683-4A48-8894-07AD2932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1E0-8EB8-426C-8AA4-96694911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657D5-41F9-412C-9272-914A46B83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3DA6B-D685-4E86-BFB6-7608AC33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9DD9-9597-4C69-895E-C4640CCD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BF3A6-5065-48C2-AE20-2E31D892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0432-690E-469A-924F-D8743903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0D967-2EE2-426B-9986-FFE90C58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5E42-F494-4997-BF8D-0E4DBED6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6E1D4-D5C8-49B3-970D-970F8780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B3C3-0268-4A90-A6DA-70D631BB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BAD5-8279-45AF-9AF4-966EEB18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youtube.com/watch?v=EhFcnzGhJ-Y" TargetMode="External"/><Relationship Id="rId2" Type="http://schemas.openxmlformats.org/officeDocument/2006/relationships/video" Target="https://www.youtube.com/embed/OCa6_lLUfzw?feature=oembed" TargetMode="External"/><Relationship Id="rId1" Type="http://schemas.openxmlformats.org/officeDocument/2006/relationships/video" Target="https://www.youtube.com/embed/EhFcnzGhJ-Y?feature=oembed" TargetMode="External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hyperlink" Target="https://www.youtube.com/watch?v=OCa6_lLUfzw" TargetMode="External"/><Relationship Id="rId10" Type="http://schemas.openxmlformats.org/officeDocument/2006/relationships/image" Target="../media/image7.jpeg"/><Relationship Id="rId4" Type="http://schemas.openxmlformats.org/officeDocument/2006/relationships/audio" Target="../media/audio1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2Do309e4YU?feature=oembed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3775C-2AAE-4B66-9B20-7E1DFAC52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en-US" sz="6600" dirty="0">
                <a:solidFill>
                  <a:schemeClr val="tx2"/>
                </a:solidFill>
                <a:latin typeface="Twinkl" pitchFamily="2" charset="0"/>
              </a:rPr>
              <a:t>Virtual Disney Trip - Tuesday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B652D-25CE-41C4-958C-DC13A8C8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0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E8C6839-2F69-43A0-8B06-9A8B676A3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anchor="b">
            <a:noAutofit/>
          </a:bodyPr>
          <a:lstStyle/>
          <a:p>
            <a:pPr algn="l"/>
            <a:r>
              <a:rPr lang="en-US" sz="6000" dirty="0">
                <a:solidFill>
                  <a:schemeClr val="tx2"/>
                </a:solidFill>
                <a:latin typeface="Twinkl" pitchFamily="2" charset="0"/>
              </a:rPr>
              <a:t>Primary 3A’s</a:t>
            </a:r>
          </a:p>
        </p:txBody>
      </p:sp>
      <p:pic>
        <p:nvPicPr>
          <p:cNvPr id="6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C3788CCA-847E-487B-B53A-E4D202C24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448" y="6095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Day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winkl" pitchFamily="2" charset="0"/>
              </a:rPr>
              <a:t>It’s time to explore the rides! 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6" name="Picture 2" descr="18+ Disney Bloggers Share their Top 10 Best Disney World Rides -">
            <a:extLst>
              <a:ext uri="{FF2B5EF4-FFF2-40B4-BE49-F238E27FC236}">
                <a16:creationId xmlns:a16="http://schemas.microsoft.com/office/drawing/2014/main" id="{207D500C-51A3-4CB0-BC52-0A2A4966D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748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A8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3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314916"/>
            <a:ext cx="5328000" cy="3734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winkl" pitchFamily="2" charset="0"/>
              </a:rPr>
              <a:t>Slinky Dog Dash: 97cm or taller.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Estimate a family member’s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Measure their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not: How much taller would they need to be?</a:t>
            </a:r>
          </a:p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Let’s Ride!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65760" y="1314916"/>
            <a:ext cx="5328000" cy="3561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B050"/>
                </a:solidFill>
                <a:latin typeface="Twinkl" pitchFamily="2" charset="0"/>
              </a:rPr>
              <a:t>Alien Swirling Saucers: 81cm or taller</a:t>
            </a:r>
            <a:r>
              <a:rPr lang="en-US" sz="2000" dirty="0">
                <a:latin typeface="Twinkl" pitchFamily="2" charset="0"/>
              </a:rPr>
              <a:t>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Estimate your height in centimetres (cm).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Measure your height. Are you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not: How much taller would you need to be?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3074" name="Picture 2" descr="A group of people on Slinky Dog Dash">
            <a:hlinkClick r:id="rId5"/>
            <a:extLst>
              <a:ext uri="{FF2B5EF4-FFF2-40B4-BE49-F238E27FC236}">
                <a16:creationId xmlns:a16="http://schemas.microsoft.com/office/drawing/2014/main" id="{E48ABBA3-CC6F-4514-AC09-0470D963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68" y="4095026"/>
            <a:ext cx="3838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6B9FE32E-0639-43D6-AEB1-C02F0E54A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506" y="4095026"/>
            <a:ext cx="3838508" cy="216000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A2C8EC-7DC0-4F5B-8B40-29B970A01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1800" y="6417539"/>
            <a:ext cx="4174436" cy="378191"/>
          </a:xfrm>
          <a:solidFill>
            <a:srgbClr val="FEF68C"/>
          </a:solidFill>
          <a:ln w="3175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  <a:latin typeface="Twinkl" pitchFamily="2" charset="0"/>
              </a:rPr>
              <a:t>Ready to ride? Click the rides to go! </a:t>
            </a: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nline Media 3" title="360ￂﾺ Ride on Alien Swirling Saucers">
            <a:hlinkClick r:id="" action="ppaction://media"/>
            <a:extLst>
              <a:ext uri="{FF2B5EF4-FFF2-40B4-BE49-F238E27FC236}">
                <a16:creationId xmlns:a16="http://schemas.microsoft.com/office/drawing/2014/main" id="{720A5C06-F0F0-4C11-AB21-41672B1682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932205" y="3988163"/>
            <a:ext cx="4160000" cy="2340000"/>
          </a:xfrm>
          <a:prstGeom prst="rect">
            <a:avLst/>
          </a:prstGeom>
        </p:spPr>
      </p:pic>
      <p:pic>
        <p:nvPicPr>
          <p:cNvPr id="5" name="Online Media 4" title="360ￂﾺ Ride on Slinky Dog Dash">
            <a:hlinkClick r:id="" action="ppaction://media"/>
            <a:extLst>
              <a:ext uri="{FF2B5EF4-FFF2-40B4-BE49-F238E27FC236}">
                <a16:creationId xmlns:a16="http://schemas.microsoft.com/office/drawing/2014/main" id="{5B2E20DB-BCBC-4997-84A3-5468CAEFB43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6620477" y="4041591"/>
            <a:ext cx="416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39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Reading: Match the Pictures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315287" y="1218062"/>
            <a:ext cx="588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1. The hook is behind his back</a:t>
            </a:r>
            <a:r>
              <a:rPr lang="en-GB" sz="2000" dirty="0">
                <a:latin typeface="Twinkl" pitchFamily="2" charset="0"/>
              </a:rPr>
              <a:t>. </a:t>
            </a:r>
          </a:p>
        </p:txBody>
      </p:sp>
      <p:pic>
        <p:nvPicPr>
          <p:cNvPr id="11266" name="Picture 2" descr="Disney depiction of obese Polynesian god in film Moana sparks ...">
            <a:extLst>
              <a:ext uri="{FF2B5EF4-FFF2-40B4-BE49-F238E27FC236}">
                <a16:creationId xmlns:a16="http://schemas.microsoft.com/office/drawing/2014/main" id="{4C5584C0-23A9-4377-ADD0-29117787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38" y="3815440"/>
            <a:ext cx="2282172" cy="136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22B823-46A9-4B88-A92B-E349A39628A4}"/>
              </a:ext>
            </a:extLst>
          </p:cNvPr>
          <p:cNvSpPr txBox="1"/>
          <p:nvPr/>
        </p:nvSpPr>
        <p:spPr>
          <a:xfrm>
            <a:off x="315287" y="2486535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2. The tower stands tall in the mountains. 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593F1-FA36-42B4-9554-7A4DFCB30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659" y="801649"/>
            <a:ext cx="1052930" cy="1356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E973E9-6633-409A-B897-B7307FA70955}"/>
              </a:ext>
            </a:extLst>
          </p:cNvPr>
          <p:cNvSpPr txBox="1"/>
          <p:nvPr/>
        </p:nvSpPr>
        <p:spPr>
          <a:xfrm>
            <a:off x="315287" y="3864023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3. The lady flies high in the sky using her umbrella.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11270" name="Picture 6" descr="Mary Poppins - The Musical | London Theatre Tickets | Disney">
            <a:extLst>
              <a:ext uri="{FF2B5EF4-FFF2-40B4-BE49-F238E27FC236}">
                <a16:creationId xmlns:a16="http://schemas.microsoft.com/office/drawing/2014/main" id="{BA8DD1FD-75E3-40F3-979D-30A01CAC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64" y="5246143"/>
            <a:ext cx="1809720" cy="1611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Un-writing the Fairytale, Disney's Beauty and the Beast 2017: The ...">
            <a:extLst>
              <a:ext uri="{FF2B5EF4-FFF2-40B4-BE49-F238E27FC236}">
                <a16:creationId xmlns:a16="http://schemas.microsoft.com/office/drawing/2014/main" id="{2D021167-6116-4402-B8FF-766F199C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6" y="2209124"/>
            <a:ext cx="1762837" cy="1508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94F0D3-06D0-426D-BE35-88BBC2F16F63}"/>
              </a:ext>
            </a:extLst>
          </p:cNvPr>
          <p:cNvSpPr txBox="1"/>
          <p:nvPr/>
        </p:nvSpPr>
        <p:spPr>
          <a:xfrm>
            <a:off x="315287" y="5379410"/>
            <a:ext cx="5889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4. The beautiful lady falls in love with the ugly beast. They dance together. </a:t>
            </a:r>
            <a:endParaRPr lang="en-GB" sz="200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It’s a Small World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431800" y="1505506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1. </a:t>
            </a:r>
            <a:r>
              <a:rPr lang="en-GB" sz="2000" dirty="0">
                <a:latin typeface="Twinkl" pitchFamily="2" charset="0"/>
              </a:rPr>
              <a:t>Set sail on the, ‘It’s a Small World’ Boat Ride to visit countries around the world. (Click the picture to go!)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4007269" y="1505506"/>
            <a:ext cx="3075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2. </a:t>
            </a:r>
            <a:r>
              <a:rPr lang="en-GB" sz="2000" dirty="0">
                <a:latin typeface="Twinkl" pitchFamily="2" charset="0"/>
              </a:rPr>
              <a:t>Find out  the names of the 7 different continents in the world. </a:t>
            </a:r>
          </a:p>
        </p:txBody>
      </p:sp>
      <p:pic>
        <p:nvPicPr>
          <p:cNvPr id="8194" name="Picture 2" descr="Its A Small World&quot; by Jonah Adkins | Disney rides, Disney fun ...">
            <a:extLst>
              <a:ext uri="{FF2B5EF4-FFF2-40B4-BE49-F238E27FC236}">
                <a16:creationId xmlns:a16="http://schemas.microsoft.com/office/drawing/2014/main" id="{35BAE833-D354-4137-B21F-70E41A07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42" y="2612056"/>
            <a:ext cx="2740570" cy="17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7457655" y="1364350"/>
            <a:ext cx="30753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3. </a:t>
            </a:r>
            <a:r>
              <a:rPr lang="en-GB" sz="2000" dirty="0">
                <a:latin typeface="Twinkl" pitchFamily="2" charset="0"/>
              </a:rPr>
              <a:t>Compare Scotland to another country. </a:t>
            </a:r>
          </a:p>
          <a:p>
            <a:r>
              <a:rPr lang="en-GB" sz="2000" dirty="0">
                <a:latin typeface="Twinkl" pitchFamily="2" charset="0"/>
              </a:rPr>
              <a:t>You may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Flags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Attractions/scenery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Anything else!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r>
              <a:rPr lang="en-GB" sz="2000" dirty="0">
                <a:latin typeface="Twinkl" pitchFamily="2" charset="0"/>
              </a:rPr>
              <a:t>You can create a poster or record a video to showcase your information.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</p:txBody>
      </p:sp>
      <p:pic>
        <p:nvPicPr>
          <p:cNvPr id="8198" name="Picture 6" descr="Flag Of Scotland National Flag Clip Art, PNG, 1024x1024px ...">
            <a:extLst>
              <a:ext uri="{FF2B5EF4-FFF2-40B4-BE49-F238E27FC236}">
                <a16:creationId xmlns:a16="http://schemas.microsoft.com/office/drawing/2014/main" id="{E36FC94E-A071-44AA-8597-427B3DAF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2" r="98415">
                        <a14:foregroundMark x1="6707" y1="20000" x2="3538" y2="19002"/>
                        <a14:foregroundMark x1="4878" y1="21463" x2="40854" y2="41098"/>
                        <a14:foregroundMark x1="27073" y1="40488" x2="51463" y2="55000"/>
                        <a14:foregroundMark x1="51463" y1="55000" x2="53415" y2="55488"/>
                        <a14:foregroundMark x1="74739" y1="10652" x2="77195" y2="10610"/>
                        <a14:foregroundMark x1="77195" y1="10610" x2="77439" y2="10610"/>
                        <a14:foregroundMark x1="95366" y1="13293" x2="98415" y2="20122"/>
                        <a14:foregroundMark x1="98415" y1="20122" x2="98415" y2="20122"/>
                        <a14:backgroundMark x1="74024" y1="9634" x2="69878" y2="10244"/>
                        <a14:backgroundMark x1="854" y1="17195" x2="1220" y2="19268"/>
                        <a14:backgroundMark x1="1463" y1="16220" x2="1463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603" y="4834854"/>
            <a:ext cx="1960876" cy="19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Set Sail on ￢ﾀﾜit￢ﾀﾙs a small world￢ﾀﾝ Virtual Boat Ride #DisneyMagicMoments">
            <a:hlinkClick r:id="" action="ppaction://media"/>
            <a:extLst>
              <a:ext uri="{FF2B5EF4-FFF2-40B4-BE49-F238E27FC236}">
                <a16:creationId xmlns:a16="http://schemas.microsoft.com/office/drawing/2014/main" id="{F3CEA3C1-75F7-4411-97F0-888435271F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12000" y="3192494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0 Lowest Crowd Times Of The Year At Disney World! – Nerdism">
            <a:extLst>
              <a:ext uri="{FF2B5EF4-FFF2-40B4-BE49-F238E27FC236}">
                <a16:creationId xmlns:a16="http://schemas.microsoft.com/office/drawing/2014/main" id="{FDAB42AD-64D6-4A22-A43E-A0C631ECA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62CBFC-2308-41B5-90C9-7F6825D512AC}"/>
              </a:ext>
            </a:extLst>
          </p:cNvPr>
          <p:cNvSpPr txBox="1">
            <a:spLocks/>
          </p:cNvSpPr>
          <p:nvPr/>
        </p:nvSpPr>
        <p:spPr>
          <a:xfrm>
            <a:off x="233082" y="241010"/>
            <a:ext cx="2700000" cy="270000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262626"/>
                </a:solidFill>
                <a:latin typeface="Twinkl" pitchFamily="2" charset="0"/>
              </a:rPr>
              <a:t>We hope you all enjoyed Day 2 of  your trip to Disney World!</a:t>
            </a:r>
            <a:br>
              <a:rPr lang="en-US" sz="3000" b="1" dirty="0">
                <a:solidFill>
                  <a:srgbClr val="262626"/>
                </a:solidFill>
                <a:latin typeface="Twinkl" pitchFamily="2" charset="0"/>
              </a:rPr>
            </a:br>
            <a:endParaRPr lang="en-US" sz="3200" dirty="0">
              <a:solidFill>
                <a:srgbClr val="262626"/>
              </a:solidFill>
              <a:latin typeface="Twinkl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1900" dirty="0">
                <a:solidFill>
                  <a:srgbClr val="262626"/>
                </a:solidFill>
                <a:latin typeface="Twinkl" pitchFamily="2" charset="0"/>
              </a:rPr>
              <a:t>Mr Hay &amp; Mrs Kerr</a:t>
            </a:r>
          </a:p>
          <a:p>
            <a:pPr algn="ctr">
              <a:spcAft>
                <a:spcPts val="600"/>
              </a:spcAft>
            </a:pPr>
            <a:r>
              <a:rPr lang="en-US" sz="1900" dirty="0">
                <a:solidFill>
                  <a:srgbClr val="262626"/>
                </a:solidFill>
                <a:latin typeface="Twinkl" pitchFamily="2" charset="0"/>
                <a:sym typeface="Wingdings" panose="05000000000000000000" pitchFamily="2" charset="2"/>
              </a:rPr>
              <a:t> </a:t>
            </a:r>
            <a:endParaRPr lang="en-US" sz="1700" dirty="0">
              <a:solidFill>
                <a:srgbClr val="262626"/>
              </a:solidFill>
              <a:latin typeface="Twinkl" pitchFamily="2" charset="0"/>
            </a:endParaRPr>
          </a:p>
        </p:txBody>
      </p:sp>
      <p:pic>
        <p:nvPicPr>
          <p:cNvPr id="3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A7C896DA-4416-4EFD-8F10-335453E9D9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020.3125"/>
                  <p14:fade ou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327" y="6075218"/>
            <a:ext cx="56803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7A9E5E3DD864CAABC80E51705430B" ma:contentTypeVersion="13" ma:contentTypeDescription="Create a new document." ma:contentTypeScope="" ma:versionID="3edd033f9f5ce1174e09a2b803e79c8f">
  <xsd:schema xmlns:xsd="http://www.w3.org/2001/XMLSchema" xmlns:xs="http://www.w3.org/2001/XMLSchema" xmlns:p="http://schemas.microsoft.com/office/2006/metadata/properties" xmlns:ns3="44d1fc6c-dfa2-4477-9998-e143f44db6c0" xmlns:ns4="3e0c2aa1-03cc-4043-83a2-3c42d9d3f7da" targetNamespace="http://schemas.microsoft.com/office/2006/metadata/properties" ma:root="true" ma:fieldsID="671c02a7ce3e8065150938f95a8b9e7a" ns3:_="" ns4:_="">
    <xsd:import namespace="44d1fc6c-dfa2-4477-9998-e143f44db6c0"/>
    <xsd:import namespace="3e0c2aa1-03cc-4043-83a2-3c42d9d3f7d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d1fc6c-dfa2-4477-9998-e143f44db6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c2aa1-03cc-4043-83a2-3c42d9d3f7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FE6B05-2E43-4F17-9E16-7B3C7AAF18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BDBC70-6F15-4327-97C3-0E60FB5E6873}">
  <ds:schemaRefs>
    <ds:schemaRef ds:uri="http://purl.org/dc/terms/"/>
    <ds:schemaRef ds:uri="http://schemas.openxmlformats.org/package/2006/metadata/core-properties"/>
    <ds:schemaRef ds:uri="44d1fc6c-dfa2-4477-9998-e143f44db6c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e0c2aa1-03cc-4043-83a2-3c42d9d3f7d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3B42269-C706-4C10-ABFD-B3EE281F56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d1fc6c-dfa2-4477-9998-e143f44db6c0"/>
    <ds:schemaRef ds:uri="3e0c2aa1-03cc-4043-83a2-3c42d9d3f7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284</Words>
  <Application>Microsoft Office PowerPoint</Application>
  <PresentationFormat>Widescreen</PresentationFormat>
  <Paragraphs>50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Twinkl</vt:lpstr>
      <vt:lpstr>Office Theme</vt:lpstr>
      <vt:lpstr>Virtual Disney Trip - Tuesday</vt:lpstr>
      <vt:lpstr>Day 2</vt:lpstr>
      <vt:lpstr>Numeracy: Let’s Ride! </vt:lpstr>
      <vt:lpstr>Reading: Match the Pictures</vt:lpstr>
      <vt:lpstr>It’s a Small World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Disney Trip</dc:title>
  <dc:creator>Emily Imray</dc:creator>
  <cp:lastModifiedBy>Take A Bow Musical Theatre CIC</cp:lastModifiedBy>
  <cp:revision>3</cp:revision>
  <dcterms:created xsi:type="dcterms:W3CDTF">2020-06-12T09:47:59Z</dcterms:created>
  <dcterms:modified xsi:type="dcterms:W3CDTF">2020-06-21T14:15:03Z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0x0101004207A9E5E3DD864CAABC80E51705430B</vt:lpwstr>
  </property>
</Properties>
</file>