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308" r:id="rId7"/>
    <p:sldId id="313" r:id="rId8"/>
    <p:sldId id="320" r:id="rId9"/>
    <p:sldId id="325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Imray" initials="EI" lastIdx="1" clrIdx="0">
    <p:extLst>
      <p:ext uri="{19B8F6BF-5375-455C-9EA6-DF929625EA0E}">
        <p15:presenceInfo xmlns:p15="http://schemas.microsoft.com/office/powerpoint/2012/main" userId="427a49109409341e" providerId="Windows Live"/>
      </p:ext>
    </p:extLst>
  </p:cmAuthor>
  <p:cmAuthor id="2" name="Emily" initials="E" lastIdx="1" clrIdx="1">
    <p:extLst>
      <p:ext uri="{19B8F6BF-5375-455C-9EA6-DF929625EA0E}">
        <p15:presenceInfo xmlns:p15="http://schemas.microsoft.com/office/powerpoint/2012/main" userId="Emi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2BC"/>
    <a:srgbClr val="C1D36D"/>
    <a:srgbClr val="B7FBBA"/>
    <a:srgbClr val="CC3300"/>
    <a:srgbClr val="006600"/>
    <a:srgbClr val="009900"/>
    <a:srgbClr val="FFFFCC"/>
    <a:srgbClr val="C55A11"/>
    <a:srgbClr val="FEF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11BC-12F5-4BE5-B491-5A1CDFAA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DBCA6-A5F2-4178-8060-4C2FA89A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737B-422A-4872-AF8E-F1DDF7B7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6B92-74DA-4E17-8362-8238AE8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F0A6-49A4-4D96-8BC6-0703FC5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221-A9FF-41F1-8B72-E64E20BC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04901-3D28-481D-92F7-D1CA8168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63E4-A47C-402F-B803-65FB7BB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7460-239C-44B7-A090-1FD1FD8E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0DEE-0775-442B-8B51-3D25F6B8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958D5-1B7E-4260-B09E-CE1933CD8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0370D-17B3-462A-9974-477A84A4C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96A71-C7D5-42D3-9482-724DAB2E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DBAC-7A23-4E49-ABDB-FC7071C7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6364-A4AB-4C60-AA6E-583F1466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00E7-C4C2-4D06-B038-3B2E0984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C736-DFE9-4AA5-BB8B-DC68DB76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7ECE-371F-46A5-80D8-0C0098D3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6A8A-9348-4F4B-A837-DE5F579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1501-3561-4E84-8479-1D175117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724B-13D9-4530-9714-E1785C8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1488E-5319-4CB6-A02F-BB311D06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4066-ABBC-43DF-B43A-6040CD9F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CBBC-9A64-435C-807C-2B6E599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3BFC-8AAF-4629-9A5A-3E7EAF44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0ACC-86A5-4FE2-A1C2-73703023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8380-9AC2-4AEC-AECF-8E863B5CF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9ECFD-79E0-4054-9498-1DF0AC7B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04B8-9DD7-400C-B744-8285D7EC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3B2C-1C16-4C7E-8EA3-0C59F26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EF2CC-E34C-4135-B0D8-4D695A1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AD0-EEF7-40BD-9A72-F640A0B4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1E67-DE7D-4C69-B115-3C2B42A7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B57BC-4ADD-476B-A8BB-90BF56BF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3E0E-1CDB-4A13-A26A-375D9F19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6DADA-03EF-4D91-9A3A-A8906EC46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6C73C-A1BD-479A-B724-5F1422F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1F0CC-7DDA-418F-9BF8-29DD726B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43BBF-819E-4E9B-8738-12BBC1BC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47EE-FC51-4FD3-95BF-E519513D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FFB36-719A-4A4E-9601-D51CEF0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B4538-7FF9-4FE6-8448-A601E2F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26000-F960-4BFC-8185-76388B48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2E5D8-41E0-4FF3-99E5-4C7A7D7B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44AF0-73F3-4660-801D-D344ED08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CBF4-4247-456B-92BE-0C7D2A2D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20E0-975F-4617-8746-542E3D0D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31FC-2143-4469-864D-B6CA5424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FD8F4-A8E1-40FB-80D6-32ACB9EF6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738D-60CD-4E4F-86FA-585029F4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4F643-F22B-4BAB-BFF2-F4974D9D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490C1-9683-4A48-8894-07AD293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21E0-8EB8-426C-8AA4-96694911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657D5-41F9-412C-9272-914A46B83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3DA6B-D685-4E86-BFB6-7608AC33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9DD9-9597-4C69-895E-C4640CC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BF3A6-5065-48C2-AE20-2E31D892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0432-690E-469A-924F-D8743903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0D967-2EE2-426B-9986-FFE90C58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5E42-F494-4997-BF8D-0E4DBED6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6E1D4-D5C8-49B3-970D-970F8780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8872-AAC4-47A6-BAB1-E5BCC8FC660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B3C3-0268-4A90-A6DA-70D631BB7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BAD5-8279-45AF-9AF4-966EEB18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F3EA-56F4-4044-9C55-8CA5FD03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1npkEoEtos?feature=oembed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tmp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LKPDJqldw?feature=oembed" TargetMode="External"/><Relationship Id="rId6" Type="http://schemas.openxmlformats.org/officeDocument/2006/relationships/image" Target="../media/image12.png"/><Relationship Id="rId11" Type="http://schemas.openxmlformats.org/officeDocument/2006/relationships/audio" Target="../media/audio1.wav"/><Relationship Id="rId5" Type="http://schemas.openxmlformats.org/officeDocument/2006/relationships/image" Target="../media/image11.jpeg"/><Relationship Id="rId10" Type="http://schemas.openxmlformats.org/officeDocument/2006/relationships/image" Target="../media/image16.tmp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3775C-2AAE-4B66-9B20-7E1DFAC5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Autofit/>
          </a:bodyPr>
          <a:lstStyle/>
          <a:p>
            <a:pPr algn="l"/>
            <a:r>
              <a:rPr lang="en-US" sz="6600" dirty="0">
                <a:solidFill>
                  <a:schemeClr val="tx2"/>
                </a:solidFill>
                <a:latin typeface="Twinkl" pitchFamily="2" charset="0"/>
              </a:rPr>
              <a:t>Virtual Disney Trip - 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B652D-25CE-41C4-958C-DC13A8C85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E8C6839-2F69-43A0-8B06-9A8B676A3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>
                <a:solidFill>
                  <a:schemeClr val="tx2"/>
                </a:solidFill>
                <a:latin typeface="Twinkl" pitchFamily="2" charset="0"/>
              </a:rPr>
              <a:t>Primary 3A’s</a:t>
            </a:r>
          </a:p>
        </p:txBody>
      </p:sp>
      <p:pic>
        <p:nvPicPr>
          <p:cNvPr id="6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id="{C3788CCA-847E-487B-B53A-E4D202C24C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448" y="6095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F391-EB21-4D10-AC6A-22F0EA76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6000" b="1" dirty="0">
                <a:latin typeface="Twinkl" pitchFamily="2" charset="0"/>
              </a:rPr>
              <a:t>Day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D082B0-6F03-4BAE-9200-2E99B32B2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winkl" pitchFamily="2" charset="0"/>
              </a:rPr>
              <a:t>Prepare your passport</a:t>
            </a:r>
          </a:p>
          <a:p>
            <a:r>
              <a:rPr lang="en-US" sz="4400" dirty="0">
                <a:latin typeface="Twinkl" pitchFamily="2" charset="0"/>
              </a:rPr>
              <a:t>Plan your timings</a:t>
            </a:r>
          </a:p>
          <a:p>
            <a:r>
              <a:rPr lang="en-US" sz="4400" dirty="0">
                <a:latin typeface="Twinkl" pitchFamily="2" charset="0"/>
              </a:rPr>
              <a:t>Check the weather</a:t>
            </a:r>
          </a:p>
          <a:p>
            <a:endParaRPr lang="en-US" sz="2000" dirty="0">
              <a:latin typeface="Twinkl" pitchFamily="2" charset="0"/>
            </a:endParaRPr>
          </a:p>
          <a:p>
            <a:endParaRPr lang="en-US" sz="2000" dirty="0">
              <a:latin typeface="Twinkl" pitchFamily="2" charset="0"/>
            </a:endParaRPr>
          </a:p>
          <a:p>
            <a:pPr marL="0" indent="0">
              <a:buNone/>
            </a:pPr>
            <a:endParaRPr lang="en-US" sz="2000" dirty="0">
              <a:latin typeface="Twinkl" pitchFamily="2" charset="0"/>
            </a:endParaRPr>
          </a:p>
          <a:p>
            <a:endParaRPr lang="en-US" sz="2000" dirty="0">
              <a:latin typeface="Twinkl" pitchFamily="2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 descr="Invitation to Disney World (With images) | Disney invitations ...">
            <a:extLst>
              <a:ext uri="{FF2B5EF4-FFF2-40B4-BE49-F238E27FC236}">
                <a16:creationId xmlns:a16="http://schemas.microsoft.com/office/drawing/2014/main" id="{3CADA28A-84C3-4FC1-93AD-17CEA7806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r="8736"/>
          <a:stretch/>
        </p:blipFill>
        <p:spPr bwMode="auto">
          <a:xfrm rot="21600000">
            <a:off x="20" y="10"/>
            <a:ext cx="4635571" cy="685799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3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9C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7AC1-5CF1-44F0-80F7-D90140186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3" y="1430733"/>
            <a:ext cx="7196728" cy="522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winkl" pitchFamily="2" charset="0"/>
              </a:rPr>
              <a:t>Create a passport that you can use during your trip! </a:t>
            </a:r>
          </a:p>
          <a:p>
            <a:pPr marL="0" indent="0">
              <a:buNone/>
            </a:pPr>
            <a:endParaRPr lang="en-US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US" dirty="0">
                <a:latin typeface="Twinkl" pitchFamily="2" charset="0"/>
              </a:rPr>
              <a:t>Remember to include:</a:t>
            </a:r>
          </a:p>
          <a:p>
            <a:r>
              <a:rPr lang="en-US" dirty="0">
                <a:latin typeface="Twinkl" pitchFamily="2" charset="0"/>
              </a:rPr>
              <a:t>A front cover</a:t>
            </a:r>
          </a:p>
          <a:p>
            <a:r>
              <a:rPr lang="en-US" dirty="0">
                <a:latin typeface="Twinkl" pitchFamily="2" charset="0"/>
              </a:rPr>
              <a:t>Your name</a:t>
            </a:r>
          </a:p>
          <a:p>
            <a:r>
              <a:rPr lang="en-US" dirty="0">
                <a:latin typeface="Twinkl" pitchFamily="2" charset="0"/>
              </a:rPr>
              <a:t>A picture of yourself </a:t>
            </a:r>
          </a:p>
          <a:p>
            <a:r>
              <a:rPr lang="en-US" dirty="0">
                <a:latin typeface="Twinkl" pitchFamily="2" charset="0"/>
              </a:rPr>
              <a:t>Lots of space for characters names! </a:t>
            </a:r>
          </a:p>
          <a:p>
            <a:endParaRPr lang="en-US" dirty="0">
              <a:latin typeface="Twinkl" pitchFamily="2" charset="0"/>
            </a:endParaRPr>
          </a:p>
          <a:p>
            <a:pPr marL="0" indent="0">
              <a:buNone/>
            </a:pPr>
            <a:endParaRPr lang="en-US" dirty="0">
              <a:latin typeface="Twinkl" pitchFamily="2" charset="0"/>
            </a:endParaRPr>
          </a:p>
          <a:p>
            <a:endParaRPr lang="en-US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10C6D3C-195A-431B-81CA-44DB4C334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81" y="1925149"/>
            <a:ext cx="4185319" cy="300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D79CA-F945-488F-AF77-2723B9281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" y="5950634"/>
            <a:ext cx="11607019" cy="703384"/>
          </a:xfrm>
          <a:blipFill>
            <a:blip r:embed="rId4">
              <a:alphaModFix amt="28000"/>
            </a:blip>
            <a:tile tx="0" ty="0" sx="100000" sy="100000" flip="none" algn="tl"/>
          </a:blipFill>
          <a:ln w="3175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81600"/>
                      <a:gd name="connsiteY0" fmla="*/ 0 h 3039868"/>
                      <a:gd name="connsiteX1" fmla="*/ 420285 w 5181600"/>
                      <a:gd name="connsiteY1" fmla="*/ 0 h 3039868"/>
                      <a:gd name="connsiteX2" fmla="*/ 1047835 w 5181600"/>
                      <a:gd name="connsiteY2" fmla="*/ 0 h 3039868"/>
                      <a:gd name="connsiteX3" fmla="*/ 1571752 w 5181600"/>
                      <a:gd name="connsiteY3" fmla="*/ 0 h 3039868"/>
                      <a:gd name="connsiteX4" fmla="*/ 2147485 w 5181600"/>
                      <a:gd name="connsiteY4" fmla="*/ 0 h 3039868"/>
                      <a:gd name="connsiteX5" fmla="*/ 2826851 w 5181600"/>
                      <a:gd name="connsiteY5" fmla="*/ 0 h 3039868"/>
                      <a:gd name="connsiteX6" fmla="*/ 3298952 w 5181600"/>
                      <a:gd name="connsiteY6" fmla="*/ 0 h 3039868"/>
                      <a:gd name="connsiteX7" fmla="*/ 3926501 w 5181600"/>
                      <a:gd name="connsiteY7" fmla="*/ 0 h 3039868"/>
                      <a:gd name="connsiteX8" fmla="*/ 4398603 w 5181600"/>
                      <a:gd name="connsiteY8" fmla="*/ 0 h 3039868"/>
                      <a:gd name="connsiteX9" fmla="*/ 5181600 w 5181600"/>
                      <a:gd name="connsiteY9" fmla="*/ 0 h 3039868"/>
                      <a:gd name="connsiteX10" fmla="*/ 5181600 w 5181600"/>
                      <a:gd name="connsiteY10" fmla="*/ 537043 h 3039868"/>
                      <a:gd name="connsiteX11" fmla="*/ 5181600 w 5181600"/>
                      <a:gd name="connsiteY11" fmla="*/ 982891 h 3039868"/>
                      <a:gd name="connsiteX12" fmla="*/ 5181600 w 5181600"/>
                      <a:gd name="connsiteY12" fmla="*/ 1550333 h 3039868"/>
                      <a:gd name="connsiteX13" fmla="*/ 5181600 w 5181600"/>
                      <a:gd name="connsiteY13" fmla="*/ 2056977 h 3039868"/>
                      <a:gd name="connsiteX14" fmla="*/ 5181600 w 5181600"/>
                      <a:gd name="connsiteY14" fmla="*/ 3039868 h 3039868"/>
                      <a:gd name="connsiteX15" fmla="*/ 4554051 w 5181600"/>
                      <a:gd name="connsiteY15" fmla="*/ 3039868 h 3039868"/>
                      <a:gd name="connsiteX16" fmla="*/ 3978317 w 5181600"/>
                      <a:gd name="connsiteY16" fmla="*/ 3039868 h 3039868"/>
                      <a:gd name="connsiteX17" fmla="*/ 3454400 w 5181600"/>
                      <a:gd name="connsiteY17" fmla="*/ 3039868 h 3039868"/>
                      <a:gd name="connsiteX18" fmla="*/ 2826851 w 5181600"/>
                      <a:gd name="connsiteY18" fmla="*/ 3039868 h 3039868"/>
                      <a:gd name="connsiteX19" fmla="*/ 2251117 w 5181600"/>
                      <a:gd name="connsiteY19" fmla="*/ 3039868 h 3039868"/>
                      <a:gd name="connsiteX20" fmla="*/ 1571752 w 5181600"/>
                      <a:gd name="connsiteY20" fmla="*/ 3039868 h 3039868"/>
                      <a:gd name="connsiteX21" fmla="*/ 892387 w 5181600"/>
                      <a:gd name="connsiteY21" fmla="*/ 3039868 h 3039868"/>
                      <a:gd name="connsiteX22" fmla="*/ 0 w 5181600"/>
                      <a:gd name="connsiteY22" fmla="*/ 3039868 h 3039868"/>
                      <a:gd name="connsiteX23" fmla="*/ 0 w 5181600"/>
                      <a:gd name="connsiteY23" fmla="*/ 2502825 h 3039868"/>
                      <a:gd name="connsiteX24" fmla="*/ 0 w 5181600"/>
                      <a:gd name="connsiteY24" fmla="*/ 1965781 h 3039868"/>
                      <a:gd name="connsiteX25" fmla="*/ 0 w 5181600"/>
                      <a:gd name="connsiteY25" fmla="*/ 1459137 h 3039868"/>
                      <a:gd name="connsiteX26" fmla="*/ 0 w 5181600"/>
                      <a:gd name="connsiteY26" fmla="*/ 952492 h 3039868"/>
                      <a:gd name="connsiteX27" fmla="*/ 0 w 5181600"/>
                      <a:gd name="connsiteY27" fmla="*/ 445847 h 3039868"/>
                      <a:gd name="connsiteX28" fmla="*/ 0 w 5181600"/>
                      <a:gd name="connsiteY28" fmla="*/ 0 h 303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181600" h="3039868" fill="none" extrusionOk="0">
                        <a:moveTo>
                          <a:pt x="0" y="0"/>
                        </a:moveTo>
                        <a:cubicBezTo>
                          <a:pt x="188318" y="-22010"/>
                          <a:pt x="312301" y="35782"/>
                          <a:pt x="420285" y="0"/>
                        </a:cubicBezTo>
                        <a:cubicBezTo>
                          <a:pt x="528270" y="-35782"/>
                          <a:pt x="786025" y="72019"/>
                          <a:pt x="1047835" y="0"/>
                        </a:cubicBezTo>
                        <a:cubicBezTo>
                          <a:pt x="1309645" y="-72019"/>
                          <a:pt x="1438297" y="37262"/>
                          <a:pt x="1571752" y="0"/>
                        </a:cubicBezTo>
                        <a:cubicBezTo>
                          <a:pt x="1705207" y="-37262"/>
                          <a:pt x="1918388" y="15919"/>
                          <a:pt x="2147485" y="0"/>
                        </a:cubicBezTo>
                        <a:cubicBezTo>
                          <a:pt x="2376582" y="-15919"/>
                          <a:pt x="2596295" y="13207"/>
                          <a:pt x="2826851" y="0"/>
                        </a:cubicBezTo>
                        <a:cubicBezTo>
                          <a:pt x="3057407" y="-13207"/>
                          <a:pt x="3104560" y="25625"/>
                          <a:pt x="3298952" y="0"/>
                        </a:cubicBezTo>
                        <a:cubicBezTo>
                          <a:pt x="3493344" y="-25625"/>
                          <a:pt x="3758518" y="73055"/>
                          <a:pt x="3926501" y="0"/>
                        </a:cubicBezTo>
                        <a:cubicBezTo>
                          <a:pt x="4094484" y="-73055"/>
                          <a:pt x="4280725" y="1720"/>
                          <a:pt x="4398603" y="0"/>
                        </a:cubicBezTo>
                        <a:cubicBezTo>
                          <a:pt x="4516481" y="-1720"/>
                          <a:pt x="4898494" y="619"/>
                          <a:pt x="5181600" y="0"/>
                        </a:cubicBezTo>
                        <a:cubicBezTo>
                          <a:pt x="5208747" y="198338"/>
                          <a:pt x="5168627" y="312385"/>
                          <a:pt x="5181600" y="537043"/>
                        </a:cubicBezTo>
                        <a:cubicBezTo>
                          <a:pt x="5194573" y="761701"/>
                          <a:pt x="5155513" y="877735"/>
                          <a:pt x="5181600" y="982891"/>
                        </a:cubicBezTo>
                        <a:cubicBezTo>
                          <a:pt x="5207687" y="1088047"/>
                          <a:pt x="5128140" y="1360653"/>
                          <a:pt x="5181600" y="1550333"/>
                        </a:cubicBezTo>
                        <a:cubicBezTo>
                          <a:pt x="5235060" y="1740013"/>
                          <a:pt x="5136823" y="1883789"/>
                          <a:pt x="5181600" y="2056977"/>
                        </a:cubicBezTo>
                        <a:cubicBezTo>
                          <a:pt x="5226377" y="2230165"/>
                          <a:pt x="5138798" y="2740277"/>
                          <a:pt x="5181600" y="3039868"/>
                        </a:cubicBezTo>
                        <a:cubicBezTo>
                          <a:pt x="5023060" y="3085450"/>
                          <a:pt x="4765243" y="3039803"/>
                          <a:pt x="4554051" y="3039868"/>
                        </a:cubicBezTo>
                        <a:cubicBezTo>
                          <a:pt x="4342859" y="3039933"/>
                          <a:pt x="4184738" y="2972545"/>
                          <a:pt x="3978317" y="3039868"/>
                        </a:cubicBezTo>
                        <a:cubicBezTo>
                          <a:pt x="3771896" y="3107191"/>
                          <a:pt x="3567897" y="3015059"/>
                          <a:pt x="3454400" y="3039868"/>
                        </a:cubicBezTo>
                        <a:cubicBezTo>
                          <a:pt x="3340903" y="3064677"/>
                          <a:pt x="3018530" y="2985911"/>
                          <a:pt x="2826851" y="3039868"/>
                        </a:cubicBezTo>
                        <a:cubicBezTo>
                          <a:pt x="2635172" y="3093825"/>
                          <a:pt x="2513374" y="2997814"/>
                          <a:pt x="2251117" y="3039868"/>
                        </a:cubicBezTo>
                        <a:cubicBezTo>
                          <a:pt x="1988860" y="3081922"/>
                          <a:pt x="1847598" y="2976590"/>
                          <a:pt x="1571752" y="3039868"/>
                        </a:cubicBezTo>
                        <a:cubicBezTo>
                          <a:pt x="1295907" y="3103146"/>
                          <a:pt x="1070684" y="3037041"/>
                          <a:pt x="892387" y="3039868"/>
                        </a:cubicBezTo>
                        <a:cubicBezTo>
                          <a:pt x="714091" y="3042695"/>
                          <a:pt x="429265" y="2958573"/>
                          <a:pt x="0" y="3039868"/>
                        </a:cubicBezTo>
                        <a:cubicBezTo>
                          <a:pt x="-59884" y="2823834"/>
                          <a:pt x="63115" y="2730537"/>
                          <a:pt x="0" y="2502825"/>
                        </a:cubicBezTo>
                        <a:cubicBezTo>
                          <a:pt x="-63115" y="2275113"/>
                          <a:pt x="53983" y="2143522"/>
                          <a:pt x="0" y="1965781"/>
                        </a:cubicBezTo>
                        <a:cubicBezTo>
                          <a:pt x="-53983" y="1788040"/>
                          <a:pt x="57982" y="1708298"/>
                          <a:pt x="0" y="1459137"/>
                        </a:cubicBezTo>
                        <a:cubicBezTo>
                          <a:pt x="-57982" y="1209976"/>
                          <a:pt x="60193" y="1113936"/>
                          <a:pt x="0" y="952492"/>
                        </a:cubicBezTo>
                        <a:cubicBezTo>
                          <a:pt x="-60193" y="791048"/>
                          <a:pt x="59275" y="613052"/>
                          <a:pt x="0" y="445847"/>
                        </a:cubicBezTo>
                        <a:cubicBezTo>
                          <a:pt x="-59275" y="278642"/>
                          <a:pt x="30637" y="175641"/>
                          <a:pt x="0" y="0"/>
                        </a:cubicBezTo>
                        <a:close/>
                      </a:path>
                      <a:path w="5181600" h="3039868" stroke="0" extrusionOk="0">
                        <a:moveTo>
                          <a:pt x="0" y="0"/>
                        </a:moveTo>
                        <a:cubicBezTo>
                          <a:pt x="189547" y="-22764"/>
                          <a:pt x="322845" y="52150"/>
                          <a:pt x="523917" y="0"/>
                        </a:cubicBezTo>
                        <a:cubicBezTo>
                          <a:pt x="724989" y="-52150"/>
                          <a:pt x="758098" y="39531"/>
                          <a:pt x="944203" y="0"/>
                        </a:cubicBezTo>
                        <a:cubicBezTo>
                          <a:pt x="1130308" y="-39531"/>
                          <a:pt x="1382431" y="64818"/>
                          <a:pt x="1623568" y="0"/>
                        </a:cubicBezTo>
                        <a:cubicBezTo>
                          <a:pt x="1864706" y="-64818"/>
                          <a:pt x="1922030" y="1906"/>
                          <a:pt x="2147485" y="0"/>
                        </a:cubicBezTo>
                        <a:cubicBezTo>
                          <a:pt x="2372940" y="-1906"/>
                          <a:pt x="2454717" y="51139"/>
                          <a:pt x="2671403" y="0"/>
                        </a:cubicBezTo>
                        <a:cubicBezTo>
                          <a:pt x="2888089" y="-51139"/>
                          <a:pt x="3153412" y="35533"/>
                          <a:pt x="3350768" y="0"/>
                        </a:cubicBezTo>
                        <a:cubicBezTo>
                          <a:pt x="3548125" y="-35533"/>
                          <a:pt x="3725994" y="54915"/>
                          <a:pt x="3822869" y="0"/>
                        </a:cubicBezTo>
                        <a:cubicBezTo>
                          <a:pt x="3919744" y="-54915"/>
                          <a:pt x="4345136" y="21800"/>
                          <a:pt x="4502235" y="0"/>
                        </a:cubicBezTo>
                        <a:cubicBezTo>
                          <a:pt x="4659334" y="-21800"/>
                          <a:pt x="4994496" y="9357"/>
                          <a:pt x="5181600" y="0"/>
                        </a:cubicBezTo>
                        <a:cubicBezTo>
                          <a:pt x="5207036" y="228330"/>
                          <a:pt x="5139163" y="286554"/>
                          <a:pt x="5181600" y="506645"/>
                        </a:cubicBezTo>
                        <a:cubicBezTo>
                          <a:pt x="5224037" y="726736"/>
                          <a:pt x="5146239" y="854719"/>
                          <a:pt x="5181600" y="1013289"/>
                        </a:cubicBezTo>
                        <a:cubicBezTo>
                          <a:pt x="5216961" y="1171859"/>
                          <a:pt x="5138592" y="1355991"/>
                          <a:pt x="5181600" y="1550333"/>
                        </a:cubicBezTo>
                        <a:cubicBezTo>
                          <a:pt x="5224608" y="1744675"/>
                          <a:pt x="5171538" y="1839888"/>
                          <a:pt x="5181600" y="1965781"/>
                        </a:cubicBezTo>
                        <a:cubicBezTo>
                          <a:pt x="5191662" y="2091674"/>
                          <a:pt x="5122193" y="2278956"/>
                          <a:pt x="5181600" y="2472426"/>
                        </a:cubicBezTo>
                        <a:cubicBezTo>
                          <a:pt x="5241007" y="2665897"/>
                          <a:pt x="5174395" y="2894860"/>
                          <a:pt x="5181600" y="3039868"/>
                        </a:cubicBezTo>
                        <a:cubicBezTo>
                          <a:pt x="4919045" y="3056987"/>
                          <a:pt x="4756878" y="3026074"/>
                          <a:pt x="4605867" y="3039868"/>
                        </a:cubicBezTo>
                        <a:cubicBezTo>
                          <a:pt x="4454856" y="3053662"/>
                          <a:pt x="4118006" y="2965606"/>
                          <a:pt x="3926501" y="3039868"/>
                        </a:cubicBezTo>
                        <a:cubicBezTo>
                          <a:pt x="3734996" y="3114130"/>
                          <a:pt x="3499639" y="2983154"/>
                          <a:pt x="3350768" y="3039868"/>
                        </a:cubicBezTo>
                        <a:cubicBezTo>
                          <a:pt x="3201897" y="3096582"/>
                          <a:pt x="3140092" y="3017151"/>
                          <a:pt x="2930483" y="3039868"/>
                        </a:cubicBezTo>
                        <a:cubicBezTo>
                          <a:pt x="2720874" y="3062585"/>
                          <a:pt x="2603607" y="3015869"/>
                          <a:pt x="2458381" y="3039868"/>
                        </a:cubicBezTo>
                        <a:cubicBezTo>
                          <a:pt x="2313155" y="3063867"/>
                          <a:pt x="1968536" y="2961141"/>
                          <a:pt x="1779016" y="3039868"/>
                        </a:cubicBezTo>
                        <a:cubicBezTo>
                          <a:pt x="1589496" y="3118595"/>
                          <a:pt x="1330864" y="2989361"/>
                          <a:pt x="1203283" y="3039868"/>
                        </a:cubicBezTo>
                        <a:cubicBezTo>
                          <a:pt x="1075702" y="3090375"/>
                          <a:pt x="903363" y="3035007"/>
                          <a:pt x="731181" y="3039868"/>
                        </a:cubicBezTo>
                        <a:cubicBezTo>
                          <a:pt x="558999" y="3044729"/>
                          <a:pt x="291706" y="3029994"/>
                          <a:pt x="0" y="3039868"/>
                        </a:cubicBezTo>
                        <a:cubicBezTo>
                          <a:pt x="-26820" y="2859580"/>
                          <a:pt x="10394" y="2824399"/>
                          <a:pt x="0" y="2624419"/>
                        </a:cubicBezTo>
                        <a:cubicBezTo>
                          <a:pt x="-10394" y="2424439"/>
                          <a:pt x="27875" y="2401058"/>
                          <a:pt x="0" y="2208971"/>
                        </a:cubicBezTo>
                        <a:cubicBezTo>
                          <a:pt x="-27875" y="2016884"/>
                          <a:pt x="58964" y="1814855"/>
                          <a:pt x="0" y="1671927"/>
                        </a:cubicBezTo>
                        <a:cubicBezTo>
                          <a:pt x="-58964" y="1528999"/>
                          <a:pt x="8389" y="1391637"/>
                          <a:pt x="0" y="1226080"/>
                        </a:cubicBezTo>
                        <a:cubicBezTo>
                          <a:pt x="-8389" y="1060523"/>
                          <a:pt x="56379" y="865028"/>
                          <a:pt x="0" y="658638"/>
                        </a:cubicBezTo>
                        <a:cubicBezTo>
                          <a:pt x="-56379" y="452248"/>
                          <a:pt x="20554" y="2357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winkl" pitchFamily="2" charset="0"/>
              </a:rPr>
              <a:t>Each time you see a character this week in a ride, video or song, make sure to write their name in your passport! How many characters will you meet by the end of the week?</a:t>
            </a:r>
          </a:p>
          <a:p>
            <a:pPr marL="0" indent="0">
              <a:buNone/>
            </a:pPr>
            <a:endParaRPr lang="en-US" sz="2000" dirty="0">
              <a:latin typeface="Twinkl" pitchFamily="2" charset="0"/>
            </a:endParaRPr>
          </a:p>
          <a:p>
            <a:pPr marL="0" indent="0">
              <a:buNone/>
            </a:pPr>
            <a:endParaRPr lang="en-US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0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18" y="622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Numeracy: What time?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86E3A-4E17-4DFA-9371-6855F7B05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434" y="1454201"/>
            <a:ext cx="8727208" cy="12309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8000" dirty="0">
              <a:latin typeface="Twinkl" pitchFamily="2" charset="0"/>
            </a:endParaRPr>
          </a:p>
          <a:p>
            <a:pPr marL="457200" indent="-457200">
              <a:buAutoNum type="arabicPeriod"/>
            </a:pPr>
            <a:endParaRPr lang="en-GB" sz="2000" dirty="0">
              <a:latin typeface="Twinkl" pitchFamily="2" charset="0"/>
            </a:endParaRPr>
          </a:p>
          <a:p>
            <a:pPr marL="0" indent="0">
              <a:buNone/>
            </a:pPr>
            <a:endParaRPr lang="en-GB" sz="20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CFC5AD-F70E-4C05-987E-8FEE3FFA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596" y="3515481"/>
            <a:ext cx="2527721" cy="5608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latin typeface="Twinkl" pitchFamily="2" charset="0"/>
              </a:rPr>
              <a:t>The park opens at quarter past 9.</a:t>
            </a:r>
          </a:p>
        </p:txBody>
      </p:sp>
      <p:pic>
        <p:nvPicPr>
          <p:cNvPr id="19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71102691-1DD5-4397-BECD-E18EA0A4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2487569" y="1589187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DBBC8D-6F8E-4C2E-9544-B5419E76C14F}"/>
              </a:ext>
            </a:extLst>
          </p:cNvPr>
          <p:cNvSpPr txBox="1">
            <a:spLocks/>
          </p:cNvSpPr>
          <p:nvPr/>
        </p:nvSpPr>
        <p:spPr>
          <a:xfrm>
            <a:off x="2966496" y="1059498"/>
            <a:ext cx="6132212" cy="712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winkl" pitchFamily="2" charset="0"/>
              </a:rPr>
              <a:t>Draw the hour and minute hands to show the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Twinkl" pitchFamily="2" charset="0"/>
            </a:endParaRPr>
          </a:p>
        </p:txBody>
      </p:sp>
      <p:pic>
        <p:nvPicPr>
          <p:cNvPr id="6146" name="Picture 2" descr="Disney White Rabbit Transparent &amp; PNG Clipart Free Download - YAWD">
            <a:extLst>
              <a:ext uri="{FF2B5EF4-FFF2-40B4-BE49-F238E27FC236}">
                <a16:creationId xmlns:a16="http://schemas.microsoft.com/office/drawing/2014/main" id="{3A79BA5F-047F-4D5A-B916-CE237953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56" y="0"/>
            <a:ext cx="1740289" cy="15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4686830-169E-4765-9892-223BF8B2B5F8}"/>
              </a:ext>
            </a:extLst>
          </p:cNvPr>
          <p:cNvSpPr txBox="1">
            <a:spLocks/>
          </p:cNvSpPr>
          <p:nvPr/>
        </p:nvSpPr>
        <p:spPr>
          <a:xfrm>
            <a:off x="4841181" y="3498047"/>
            <a:ext cx="2527721" cy="56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winkl" pitchFamily="2" charset="0"/>
              </a:rPr>
              <a:t>You visit Mickey’s house at 11 o’clock.</a:t>
            </a:r>
          </a:p>
        </p:txBody>
      </p:sp>
      <p:pic>
        <p:nvPicPr>
          <p:cNvPr id="31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FCBF85BB-1B6B-456B-A934-C5224BF44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5096154" y="1571753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E68657C-2B25-44CD-9AD7-C97BEEA84348}"/>
              </a:ext>
            </a:extLst>
          </p:cNvPr>
          <p:cNvSpPr txBox="1">
            <a:spLocks/>
          </p:cNvSpPr>
          <p:nvPr/>
        </p:nvSpPr>
        <p:spPr>
          <a:xfrm>
            <a:off x="7454480" y="3525277"/>
            <a:ext cx="2527721" cy="56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winkl" pitchFamily="2" charset="0"/>
              </a:rPr>
              <a:t>You go on the log flumes at half past 1.</a:t>
            </a:r>
          </a:p>
        </p:txBody>
      </p:sp>
      <p:pic>
        <p:nvPicPr>
          <p:cNvPr id="33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6D921BDD-30C8-456F-9731-03B8D18E6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7709453" y="1598983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257FA4E-39E9-4178-94A4-8FE7ADD00206}"/>
              </a:ext>
            </a:extLst>
          </p:cNvPr>
          <p:cNvSpPr txBox="1">
            <a:spLocks/>
          </p:cNvSpPr>
          <p:nvPr/>
        </p:nvSpPr>
        <p:spPr>
          <a:xfrm>
            <a:off x="2209799" y="6116543"/>
            <a:ext cx="2527721" cy="56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winkl" pitchFamily="2" charset="0"/>
              </a:rPr>
              <a:t>You visit the arcade at 10 past 4.</a:t>
            </a:r>
          </a:p>
        </p:txBody>
      </p:sp>
      <p:pic>
        <p:nvPicPr>
          <p:cNvPr id="46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7F3AFA54-2C56-43FA-ACA9-DA397A02C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2464772" y="4190249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B085AAF-0FC4-4D02-8344-3E95DFEEC434}"/>
              </a:ext>
            </a:extLst>
          </p:cNvPr>
          <p:cNvSpPr txBox="1">
            <a:spLocks/>
          </p:cNvSpPr>
          <p:nvPr/>
        </p:nvSpPr>
        <p:spPr>
          <a:xfrm>
            <a:off x="4818384" y="6099109"/>
            <a:ext cx="2527721" cy="56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winkl" pitchFamily="2" charset="0"/>
              </a:rPr>
              <a:t>You eat dinner at 6:15pm.</a:t>
            </a:r>
          </a:p>
        </p:txBody>
      </p:sp>
      <p:pic>
        <p:nvPicPr>
          <p:cNvPr id="48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1CEF47F2-DE4E-4ADD-B133-B477ADC11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5073357" y="4172815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AF4A304-42CB-4DF3-9B6B-F2E25FABA38B}"/>
              </a:ext>
            </a:extLst>
          </p:cNvPr>
          <p:cNvSpPr txBox="1">
            <a:spLocks/>
          </p:cNvSpPr>
          <p:nvPr/>
        </p:nvSpPr>
        <p:spPr>
          <a:xfrm>
            <a:off x="7431683" y="6126339"/>
            <a:ext cx="2527721" cy="560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Twinkl" pitchFamily="2" charset="0"/>
              </a:rPr>
              <a:t>The park closes at 25 minutes past 8.  </a:t>
            </a:r>
          </a:p>
        </p:txBody>
      </p:sp>
      <p:pic>
        <p:nvPicPr>
          <p:cNvPr id="50" name="Picture 2" descr="Blank Clock Faces for Exercises | Clock face printable, Blank ...">
            <a:extLst>
              <a:ext uri="{FF2B5EF4-FFF2-40B4-BE49-F238E27FC236}">
                <a16:creationId xmlns:a16="http://schemas.microsoft.com/office/drawing/2014/main" id="{4B6D6D11-2197-444E-B522-C84332A13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319" r="5776" b="16466"/>
          <a:stretch/>
        </p:blipFill>
        <p:spPr bwMode="auto">
          <a:xfrm>
            <a:off x="7686656" y="4200045"/>
            <a:ext cx="1916917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32DB5EE3-75FB-4F7D-A542-51DB0E0FA321}"/>
              </a:ext>
            </a:extLst>
          </p:cNvPr>
          <p:cNvSpPr txBox="1">
            <a:spLocks/>
          </p:cNvSpPr>
          <p:nvPr/>
        </p:nvSpPr>
        <p:spPr>
          <a:xfrm>
            <a:off x="517873" y="4782398"/>
            <a:ext cx="1510204" cy="389511"/>
          </a:xfrm>
          <a:prstGeom prst="rect">
            <a:avLst/>
          </a:prstGeom>
          <a:solidFill>
            <a:srgbClr val="FF0000"/>
          </a:solidFill>
          <a:ln w="31750" cap="rnd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81600"/>
                      <a:gd name="connsiteY0" fmla="*/ 0 h 3039868"/>
                      <a:gd name="connsiteX1" fmla="*/ 420285 w 5181600"/>
                      <a:gd name="connsiteY1" fmla="*/ 0 h 3039868"/>
                      <a:gd name="connsiteX2" fmla="*/ 1047835 w 5181600"/>
                      <a:gd name="connsiteY2" fmla="*/ 0 h 3039868"/>
                      <a:gd name="connsiteX3" fmla="*/ 1571752 w 5181600"/>
                      <a:gd name="connsiteY3" fmla="*/ 0 h 3039868"/>
                      <a:gd name="connsiteX4" fmla="*/ 2147485 w 5181600"/>
                      <a:gd name="connsiteY4" fmla="*/ 0 h 3039868"/>
                      <a:gd name="connsiteX5" fmla="*/ 2826851 w 5181600"/>
                      <a:gd name="connsiteY5" fmla="*/ 0 h 3039868"/>
                      <a:gd name="connsiteX6" fmla="*/ 3298952 w 5181600"/>
                      <a:gd name="connsiteY6" fmla="*/ 0 h 3039868"/>
                      <a:gd name="connsiteX7" fmla="*/ 3926501 w 5181600"/>
                      <a:gd name="connsiteY7" fmla="*/ 0 h 3039868"/>
                      <a:gd name="connsiteX8" fmla="*/ 4398603 w 5181600"/>
                      <a:gd name="connsiteY8" fmla="*/ 0 h 3039868"/>
                      <a:gd name="connsiteX9" fmla="*/ 5181600 w 5181600"/>
                      <a:gd name="connsiteY9" fmla="*/ 0 h 3039868"/>
                      <a:gd name="connsiteX10" fmla="*/ 5181600 w 5181600"/>
                      <a:gd name="connsiteY10" fmla="*/ 537043 h 3039868"/>
                      <a:gd name="connsiteX11" fmla="*/ 5181600 w 5181600"/>
                      <a:gd name="connsiteY11" fmla="*/ 982891 h 3039868"/>
                      <a:gd name="connsiteX12" fmla="*/ 5181600 w 5181600"/>
                      <a:gd name="connsiteY12" fmla="*/ 1550333 h 3039868"/>
                      <a:gd name="connsiteX13" fmla="*/ 5181600 w 5181600"/>
                      <a:gd name="connsiteY13" fmla="*/ 2056977 h 3039868"/>
                      <a:gd name="connsiteX14" fmla="*/ 5181600 w 5181600"/>
                      <a:gd name="connsiteY14" fmla="*/ 3039868 h 3039868"/>
                      <a:gd name="connsiteX15" fmla="*/ 4554051 w 5181600"/>
                      <a:gd name="connsiteY15" fmla="*/ 3039868 h 3039868"/>
                      <a:gd name="connsiteX16" fmla="*/ 3978317 w 5181600"/>
                      <a:gd name="connsiteY16" fmla="*/ 3039868 h 3039868"/>
                      <a:gd name="connsiteX17" fmla="*/ 3454400 w 5181600"/>
                      <a:gd name="connsiteY17" fmla="*/ 3039868 h 3039868"/>
                      <a:gd name="connsiteX18" fmla="*/ 2826851 w 5181600"/>
                      <a:gd name="connsiteY18" fmla="*/ 3039868 h 3039868"/>
                      <a:gd name="connsiteX19" fmla="*/ 2251117 w 5181600"/>
                      <a:gd name="connsiteY19" fmla="*/ 3039868 h 3039868"/>
                      <a:gd name="connsiteX20" fmla="*/ 1571752 w 5181600"/>
                      <a:gd name="connsiteY20" fmla="*/ 3039868 h 3039868"/>
                      <a:gd name="connsiteX21" fmla="*/ 892387 w 5181600"/>
                      <a:gd name="connsiteY21" fmla="*/ 3039868 h 3039868"/>
                      <a:gd name="connsiteX22" fmla="*/ 0 w 5181600"/>
                      <a:gd name="connsiteY22" fmla="*/ 3039868 h 3039868"/>
                      <a:gd name="connsiteX23" fmla="*/ 0 w 5181600"/>
                      <a:gd name="connsiteY23" fmla="*/ 2502825 h 3039868"/>
                      <a:gd name="connsiteX24" fmla="*/ 0 w 5181600"/>
                      <a:gd name="connsiteY24" fmla="*/ 1965781 h 3039868"/>
                      <a:gd name="connsiteX25" fmla="*/ 0 w 5181600"/>
                      <a:gd name="connsiteY25" fmla="*/ 1459137 h 3039868"/>
                      <a:gd name="connsiteX26" fmla="*/ 0 w 5181600"/>
                      <a:gd name="connsiteY26" fmla="*/ 952492 h 3039868"/>
                      <a:gd name="connsiteX27" fmla="*/ 0 w 5181600"/>
                      <a:gd name="connsiteY27" fmla="*/ 445847 h 3039868"/>
                      <a:gd name="connsiteX28" fmla="*/ 0 w 5181600"/>
                      <a:gd name="connsiteY28" fmla="*/ 0 h 303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181600" h="3039868" fill="none" extrusionOk="0">
                        <a:moveTo>
                          <a:pt x="0" y="0"/>
                        </a:moveTo>
                        <a:cubicBezTo>
                          <a:pt x="188318" y="-22010"/>
                          <a:pt x="312301" y="35782"/>
                          <a:pt x="420285" y="0"/>
                        </a:cubicBezTo>
                        <a:cubicBezTo>
                          <a:pt x="528270" y="-35782"/>
                          <a:pt x="786025" y="72019"/>
                          <a:pt x="1047835" y="0"/>
                        </a:cubicBezTo>
                        <a:cubicBezTo>
                          <a:pt x="1309645" y="-72019"/>
                          <a:pt x="1438297" y="37262"/>
                          <a:pt x="1571752" y="0"/>
                        </a:cubicBezTo>
                        <a:cubicBezTo>
                          <a:pt x="1705207" y="-37262"/>
                          <a:pt x="1918388" y="15919"/>
                          <a:pt x="2147485" y="0"/>
                        </a:cubicBezTo>
                        <a:cubicBezTo>
                          <a:pt x="2376582" y="-15919"/>
                          <a:pt x="2596295" y="13207"/>
                          <a:pt x="2826851" y="0"/>
                        </a:cubicBezTo>
                        <a:cubicBezTo>
                          <a:pt x="3057407" y="-13207"/>
                          <a:pt x="3104560" y="25625"/>
                          <a:pt x="3298952" y="0"/>
                        </a:cubicBezTo>
                        <a:cubicBezTo>
                          <a:pt x="3493344" y="-25625"/>
                          <a:pt x="3758518" y="73055"/>
                          <a:pt x="3926501" y="0"/>
                        </a:cubicBezTo>
                        <a:cubicBezTo>
                          <a:pt x="4094484" y="-73055"/>
                          <a:pt x="4280725" y="1720"/>
                          <a:pt x="4398603" y="0"/>
                        </a:cubicBezTo>
                        <a:cubicBezTo>
                          <a:pt x="4516481" y="-1720"/>
                          <a:pt x="4898494" y="619"/>
                          <a:pt x="5181600" y="0"/>
                        </a:cubicBezTo>
                        <a:cubicBezTo>
                          <a:pt x="5208747" y="198338"/>
                          <a:pt x="5168627" y="312385"/>
                          <a:pt x="5181600" y="537043"/>
                        </a:cubicBezTo>
                        <a:cubicBezTo>
                          <a:pt x="5194573" y="761701"/>
                          <a:pt x="5155513" y="877735"/>
                          <a:pt x="5181600" y="982891"/>
                        </a:cubicBezTo>
                        <a:cubicBezTo>
                          <a:pt x="5207687" y="1088047"/>
                          <a:pt x="5128140" y="1360653"/>
                          <a:pt x="5181600" y="1550333"/>
                        </a:cubicBezTo>
                        <a:cubicBezTo>
                          <a:pt x="5235060" y="1740013"/>
                          <a:pt x="5136823" y="1883789"/>
                          <a:pt x="5181600" y="2056977"/>
                        </a:cubicBezTo>
                        <a:cubicBezTo>
                          <a:pt x="5226377" y="2230165"/>
                          <a:pt x="5138798" y="2740277"/>
                          <a:pt x="5181600" y="3039868"/>
                        </a:cubicBezTo>
                        <a:cubicBezTo>
                          <a:pt x="5023060" y="3085450"/>
                          <a:pt x="4765243" y="3039803"/>
                          <a:pt x="4554051" y="3039868"/>
                        </a:cubicBezTo>
                        <a:cubicBezTo>
                          <a:pt x="4342859" y="3039933"/>
                          <a:pt x="4184738" y="2972545"/>
                          <a:pt x="3978317" y="3039868"/>
                        </a:cubicBezTo>
                        <a:cubicBezTo>
                          <a:pt x="3771896" y="3107191"/>
                          <a:pt x="3567897" y="3015059"/>
                          <a:pt x="3454400" y="3039868"/>
                        </a:cubicBezTo>
                        <a:cubicBezTo>
                          <a:pt x="3340903" y="3064677"/>
                          <a:pt x="3018530" y="2985911"/>
                          <a:pt x="2826851" y="3039868"/>
                        </a:cubicBezTo>
                        <a:cubicBezTo>
                          <a:pt x="2635172" y="3093825"/>
                          <a:pt x="2513374" y="2997814"/>
                          <a:pt x="2251117" y="3039868"/>
                        </a:cubicBezTo>
                        <a:cubicBezTo>
                          <a:pt x="1988860" y="3081922"/>
                          <a:pt x="1847598" y="2976590"/>
                          <a:pt x="1571752" y="3039868"/>
                        </a:cubicBezTo>
                        <a:cubicBezTo>
                          <a:pt x="1295907" y="3103146"/>
                          <a:pt x="1070684" y="3037041"/>
                          <a:pt x="892387" y="3039868"/>
                        </a:cubicBezTo>
                        <a:cubicBezTo>
                          <a:pt x="714091" y="3042695"/>
                          <a:pt x="429265" y="2958573"/>
                          <a:pt x="0" y="3039868"/>
                        </a:cubicBezTo>
                        <a:cubicBezTo>
                          <a:pt x="-59884" y="2823834"/>
                          <a:pt x="63115" y="2730537"/>
                          <a:pt x="0" y="2502825"/>
                        </a:cubicBezTo>
                        <a:cubicBezTo>
                          <a:pt x="-63115" y="2275113"/>
                          <a:pt x="53983" y="2143522"/>
                          <a:pt x="0" y="1965781"/>
                        </a:cubicBezTo>
                        <a:cubicBezTo>
                          <a:pt x="-53983" y="1788040"/>
                          <a:pt x="57982" y="1708298"/>
                          <a:pt x="0" y="1459137"/>
                        </a:cubicBezTo>
                        <a:cubicBezTo>
                          <a:pt x="-57982" y="1209976"/>
                          <a:pt x="60193" y="1113936"/>
                          <a:pt x="0" y="952492"/>
                        </a:cubicBezTo>
                        <a:cubicBezTo>
                          <a:pt x="-60193" y="791048"/>
                          <a:pt x="59275" y="613052"/>
                          <a:pt x="0" y="445847"/>
                        </a:cubicBezTo>
                        <a:cubicBezTo>
                          <a:pt x="-59275" y="278642"/>
                          <a:pt x="30637" y="175641"/>
                          <a:pt x="0" y="0"/>
                        </a:cubicBezTo>
                        <a:close/>
                      </a:path>
                      <a:path w="5181600" h="3039868" stroke="0" extrusionOk="0">
                        <a:moveTo>
                          <a:pt x="0" y="0"/>
                        </a:moveTo>
                        <a:cubicBezTo>
                          <a:pt x="189547" y="-22764"/>
                          <a:pt x="322845" y="52150"/>
                          <a:pt x="523917" y="0"/>
                        </a:cubicBezTo>
                        <a:cubicBezTo>
                          <a:pt x="724989" y="-52150"/>
                          <a:pt x="758098" y="39531"/>
                          <a:pt x="944203" y="0"/>
                        </a:cubicBezTo>
                        <a:cubicBezTo>
                          <a:pt x="1130308" y="-39531"/>
                          <a:pt x="1382431" y="64818"/>
                          <a:pt x="1623568" y="0"/>
                        </a:cubicBezTo>
                        <a:cubicBezTo>
                          <a:pt x="1864706" y="-64818"/>
                          <a:pt x="1922030" y="1906"/>
                          <a:pt x="2147485" y="0"/>
                        </a:cubicBezTo>
                        <a:cubicBezTo>
                          <a:pt x="2372940" y="-1906"/>
                          <a:pt x="2454717" y="51139"/>
                          <a:pt x="2671403" y="0"/>
                        </a:cubicBezTo>
                        <a:cubicBezTo>
                          <a:pt x="2888089" y="-51139"/>
                          <a:pt x="3153412" y="35533"/>
                          <a:pt x="3350768" y="0"/>
                        </a:cubicBezTo>
                        <a:cubicBezTo>
                          <a:pt x="3548125" y="-35533"/>
                          <a:pt x="3725994" y="54915"/>
                          <a:pt x="3822869" y="0"/>
                        </a:cubicBezTo>
                        <a:cubicBezTo>
                          <a:pt x="3919744" y="-54915"/>
                          <a:pt x="4345136" y="21800"/>
                          <a:pt x="4502235" y="0"/>
                        </a:cubicBezTo>
                        <a:cubicBezTo>
                          <a:pt x="4659334" y="-21800"/>
                          <a:pt x="4994496" y="9357"/>
                          <a:pt x="5181600" y="0"/>
                        </a:cubicBezTo>
                        <a:cubicBezTo>
                          <a:pt x="5207036" y="228330"/>
                          <a:pt x="5139163" y="286554"/>
                          <a:pt x="5181600" y="506645"/>
                        </a:cubicBezTo>
                        <a:cubicBezTo>
                          <a:pt x="5224037" y="726736"/>
                          <a:pt x="5146239" y="854719"/>
                          <a:pt x="5181600" y="1013289"/>
                        </a:cubicBezTo>
                        <a:cubicBezTo>
                          <a:pt x="5216961" y="1171859"/>
                          <a:pt x="5138592" y="1355991"/>
                          <a:pt x="5181600" y="1550333"/>
                        </a:cubicBezTo>
                        <a:cubicBezTo>
                          <a:pt x="5224608" y="1744675"/>
                          <a:pt x="5171538" y="1839888"/>
                          <a:pt x="5181600" y="1965781"/>
                        </a:cubicBezTo>
                        <a:cubicBezTo>
                          <a:pt x="5191662" y="2091674"/>
                          <a:pt x="5122193" y="2278956"/>
                          <a:pt x="5181600" y="2472426"/>
                        </a:cubicBezTo>
                        <a:cubicBezTo>
                          <a:pt x="5241007" y="2665897"/>
                          <a:pt x="5174395" y="2894860"/>
                          <a:pt x="5181600" y="3039868"/>
                        </a:cubicBezTo>
                        <a:cubicBezTo>
                          <a:pt x="4919045" y="3056987"/>
                          <a:pt x="4756878" y="3026074"/>
                          <a:pt x="4605867" y="3039868"/>
                        </a:cubicBezTo>
                        <a:cubicBezTo>
                          <a:pt x="4454856" y="3053662"/>
                          <a:pt x="4118006" y="2965606"/>
                          <a:pt x="3926501" y="3039868"/>
                        </a:cubicBezTo>
                        <a:cubicBezTo>
                          <a:pt x="3734996" y="3114130"/>
                          <a:pt x="3499639" y="2983154"/>
                          <a:pt x="3350768" y="3039868"/>
                        </a:cubicBezTo>
                        <a:cubicBezTo>
                          <a:pt x="3201897" y="3096582"/>
                          <a:pt x="3140092" y="3017151"/>
                          <a:pt x="2930483" y="3039868"/>
                        </a:cubicBezTo>
                        <a:cubicBezTo>
                          <a:pt x="2720874" y="3062585"/>
                          <a:pt x="2603607" y="3015869"/>
                          <a:pt x="2458381" y="3039868"/>
                        </a:cubicBezTo>
                        <a:cubicBezTo>
                          <a:pt x="2313155" y="3063867"/>
                          <a:pt x="1968536" y="2961141"/>
                          <a:pt x="1779016" y="3039868"/>
                        </a:cubicBezTo>
                        <a:cubicBezTo>
                          <a:pt x="1589496" y="3118595"/>
                          <a:pt x="1330864" y="2989361"/>
                          <a:pt x="1203283" y="3039868"/>
                        </a:cubicBezTo>
                        <a:cubicBezTo>
                          <a:pt x="1075702" y="3090375"/>
                          <a:pt x="903363" y="3035007"/>
                          <a:pt x="731181" y="3039868"/>
                        </a:cubicBezTo>
                        <a:cubicBezTo>
                          <a:pt x="558999" y="3044729"/>
                          <a:pt x="291706" y="3029994"/>
                          <a:pt x="0" y="3039868"/>
                        </a:cubicBezTo>
                        <a:cubicBezTo>
                          <a:pt x="-26820" y="2859580"/>
                          <a:pt x="10394" y="2824399"/>
                          <a:pt x="0" y="2624419"/>
                        </a:cubicBezTo>
                        <a:cubicBezTo>
                          <a:pt x="-10394" y="2424439"/>
                          <a:pt x="27875" y="2401058"/>
                          <a:pt x="0" y="2208971"/>
                        </a:cubicBezTo>
                        <a:cubicBezTo>
                          <a:pt x="-27875" y="2016884"/>
                          <a:pt x="58964" y="1814855"/>
                          <a:pt x="0" y="1671927"/>
                        </a:cubicBezTo>
                        <a:cubicBezTo>
                          <a:pt x="-58964" y="1528999"/>
                          <a:pt x="8389" y="1391637"/>
                          <a:pt x="0" y="1226080"/>
                        </a:cubicBezTo>
                        <a:cubicBezTo>
                          <a:pt x="-8389" y="1060523"/>
                          <a:pt x="56379" y="865028"/>
                          <a:pt x="0" y="658638"/>
                        </a:cubicBezTo>
                        <a:cubicBezTo>
                          <a:pt x="-56379" y="452248"/>
                          <a:pt x="20554" y="2357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Twinkl" pitchFamily="2" charset="0"/>
              </a:rPr>
              <a:t>Challenge!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Twinkl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winkl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345-2551-42B9-B399-C6ECE80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Weather 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4C4D3-7463-42D9-A6E2-815448A01EB5}"/>
              </a:ext>
            </a:extLst>
          </p:cNvPr>
          <p:cNvSpPr txBox="1"/>
          <p:nvPr/>
        </p:nvSpPr>
        <p:spPr>
          <a:xfrm>
            <a:off x="316081" y="1071827"/>
            <a:ext cx="7032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" pitchFamily="2" charset="0"/>
              </a:rPr>
              <a:t>Disneyland is in Orlando in America.</a:t>
            </a:r>
          </a:p>
          <a:p>
            <a:r>
              <a:rPr lang="en-GB" sz="3200" dirty="0">
                <a:latin typeface="Twinkl" pitchFamily="2" charset="0"/>
              </a:rPr>
              <a:t>Find out what the weather is like in Orlando this week. </a:t>
            </a:r>
          </a:p>
          <a:p>
            <a:r>
              <a:rPr lang="en-GB" sz="3200" dirty="0">
                <a:latin typeface="Twinkl" pitchFamily="2" charset="0"/>
              </a:rPr>
              <a:t>Will it be rainy, cloudy or sunny? </a:t>
            </a:r>
          </a:p>
          <a:p>
            <a:r>
              <a:rPr lang="en-GB" sz="3200" dirty="0">
                <a:latin typeface="Twinkl" pitchFamily="2" charset="0"/>
              </a:rPr>
              <a:t>What is the temperature?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E1913E-19A6-4D07-8ECF-78CCD37C2470}"/>
              </a:ext>
            </a:extLst>
          </p:cNvPr>
          <p:cNvSpPr txBox="1"/>
          <p:nvPr/>
        </p:nvSpPr>
        <p:spPr>
          <a:xfrm>
            <a:off x="315287" y="3779464"/>
            <a:ext cx="680594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Twinkl" pitchFamily="2" charset="0"/>
              </a:rPr>
              <a:t>Task</a:t>
            </a:r>
            <a:r>
              <a:rPr lang="en-GB" sz="2800" dirty="0">
                <a:latin typeface="Twinkl" pitchFamily="2" charset="0"/>
              </a:rPr>
              <a:t>: Create a weather report video to tell us about the weather at Disney World.</a:t>
            </a:r>
          </a:p>
          <a:p>
            <a:endParaRPr lang="en-GB" sz="2800" dirty="0">
              <a:latin typeface="Twinkl" pitchFamily="2" charset="0"/>
            </a:endParaRPr>
          </a:p>
          <a:p>
            <a:r>
              <a:rPr lang="en-GB" sz="2800" dirty="0">
                <a:latin typeface="Twinkl" pitchFamily="2" charset="0"/>
              </a:rPr>
              <a:t>What will we need to pack to be prepared?</a:t>
            </a:r>
          </a:p>
          <a:p>
            <a:endParaRPr lang="en-GB" sz="2800" dirty="0">
              <a:latin typeface="Twinkl" pitchFamily="2" charset="0"/>
            </a:endParaRPr>
          </a:p>
        </p:txBody>
      </p:sp>
      <p:pic>
        <p:nvPicPr>
          <p:cNvPr id="3" name="Online Media 2" title="Kindergarten Weather Report">
            <a:hlinkClick r:id="" action="ppaction://media"/>
            <a:extLst>
              <a:ext uri="{FF2B5EF4-FFF2-40B4-BE49-F238E27FC236}">
                <a16:creationId xmlns:a16="http://schemas.microsoft.com/office/drawing/2014/main" id="{09DCDEFB-6602-4EA3-A34A-B66AD923A3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48786" y="3914793"/>
            <a:ext cx="4279106" cy="2406997"/>
          </a:xfrm>
          <a:prstGeom prst="rect">
            <a:avLst/>
          </a:prstGeom>
        </p:spPr>
      </p:pic>
      <p:pic>
        <p:nvPicPr>
          <p:cNvPr id="15364" name="Picture 4" descr="Flag of the United States - Wikipedia">
            <a:extLst>
              <a:ext uri="{FF2B5EF4-FFF2-40B4-BE49-F238E27FC236}">
                <a16:creationId xmlns:a16="http://schemas.microsoft.com/office/drawing/2014/main" id="{6BB8B5CA-BBBA-40CB-870C-660D19A9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64" y="1509385"/>
            <a:ext cx="29527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890621-0485-49CD-A9F9-E0A07FDF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372"/>
            <a:ext cx="10515600" cy="1203361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Twinkl" pitchFamily="2" charset="0"/>
              </a:rPr>
              <a:t>Snack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D4B62-C2A6-46E4-AF6A-C8E751EAD3BE}"/>
              </a:ext>
            </a:extLst>
          </p:cNvPr>
          <p:cNvSpPr txBox="1"/>
          <p:nvPr/>
        </p:nvSpPr>
        <p:spPr>
          <a:xfrm>
            <a:off x="239358" y="4507640"/>
            <a:ext cx="6816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Can you help to prepare a healthy snack today? Follow a recipe if you can! </a:t>
            </a:r>
          </a:p>
          <a:p>
            <a:endParaRPr lang="en-GB" sz="2800" dirty="0">
              <a:latin typeface="Twinkl" pitchFamily="2" charset="0"/>
            </a:endParaRPr>
          </a:p>
          <a:p>
            <a:r>
              <a:rPr lang="en-GB" sz="2800" dirty="0">
                <a:latin typeface="Twinkl" pitchFamily="2" charset="0"/>
              </a:rPr>
              <a:t>Take a photo and show us your home made snacks! </a:t>
            </a:r>
          </a:p>
        </p:txBody>
      </p:sp>
      <p:pic>
        <p:nvPicPr>
          <p:cNvPr id="2" name="Online Media 1" title="Ratatouille Cooking Scene">
            <a:hlinkClick r:id="" action="ppaction://media"/>
            <a:extLst>
              <a:ext uri="{FF2B5EF4-FFF2-40B4-BE49-F238E27FC236}">
                <a16:creationId xmlns:a16="http://schemas.microsoft.com/office/drawing/2014/main" id="{B14C2FCB-EA4C-4D88-99A0-76543E0B51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573" y="977988"/>
            <a:ext cx="6096000" cy="3429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A9960F-DD56-40FF-8DB0-AEEB7C1A0BED}"/>
              </a:ext>
            </a:extLst>
          </p:cNvPr>
          <p:cNvSpPr/>
          <p:nvPr/>
        </p:nvSpPr>
        <p:spPr>
          <a:xfrm>
            <a:off x="7151427" y="977988"/>
            <a:ext cx="4572000" cy="55729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latin typeface="Twinkl" pitchFamily="2" charset="0"/>
              </a:rPr>
              <a:t>Some simple snack ideas</a:t>
            </a: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  <a:p>
            <a:pPr algn="ctr"/>
            <a:endParaRPr lang="en-GB" sz="2400" u="sng" dirty="0">
              <a:latin typeface="Twinkl" pitchFamily="2" charset="0"/>
            </a:endParaRPr>
          </a:p>
        </p:txBody>
      </p:sp>
      <p:pic>
        <p:nvPicPr>
          <p:cNvPr id="22532" name="Picture 4" descr="Kid Friendly: Disney FROZEN Fruit Wands - See Vanessa Craft">
            <a:extLst>
              <a:ext uri="{FF2B5EF4-FFF2-40B4-BE49-F238E27FC236}">
                <a16:creationId xmlns:a16="http://schemas.microsoft.com/office/drawing/2014/main" id="{6B19ED11-17A4-425C-BF62-DDFA003E2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7264"/>
          <a:stretch/>
        </p:blipFill>
        <p:spPr bwMode="auto">
          <a:xfrm flipH="1">
            <a:off x="9837036" y="1660086"/>
            <a:ext cx="1778343" cy="20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71970F-C397-4852-B4EA-EB9DBE180E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57" t="17561" r="32641" b="13501"/>
          <a:stretch/>
        </p:blipFill>
        <p:spPr>
          <a:xfrm>
            <a:off x="7902852" y="1626635"/>
            <a:ext cx="1640757" cy="1519684"/>
          </a:xfrm>
          <a:prstGeom prst="rect">
            <a:avLst/>
          </a:prstGeom>
        </p:spPr>
      </p:pic>
      <p:pic>
        <p:nvPicPr>
          <p:cNvPr id="8" name="Picture 7" descr="A close up of a plate of food&#10;&#10;Description automatically generated">
            <a:extLst>
              <a:ext uri="{FF2B5EF4-FFF2-40B4-BE49-F238E27FC236}">
                <a16:creationId xmlns:a16="http://schemas.microsoft.com/office/drawing/2014/main" id="{BE1A6CFD-587B-46AB-B890-E39CBE96D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21" y="3883904"/>
            <a:ext cx="1332558" cy="1656000"/>
          </a:xfrm>
          <a:prstGeom prst="rect">
            <a:avLst/>
          </a:prstGeom>
        </p:spPr>
      </p:pic>
      <p:pic>
        <p:nvPicPr>
          <p:cNvPr id="17" name="Picture 16" descr="Food on the cutting board&#10;&#10;Description automatically generated">
            <a:extLst>
              <a:ext uri="{FF2B5EF4-FFF2-40B4-BE49-F238E27FC236}">
                <a16:creationId xmlns:a16="http://schemas.microsoft.com/office/drawing/2014/main" id="{0E6E7525-3DAD-4889-8768-E4182334C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08" y="4624264"/>
            <a:ext cx="2458853" cy="1831280"/>
          </a:xfrm>
          <a:prstGeom prst="rect">
            <a:avLst/>
          </a:prstGeom>
        </p:spPr>
      </p:pic>
      <p:pic>
        <p:nvPicPr>
          <p:cNvPr id="19" name="Picture 18" descr="A cake with fruit on top of a table&#10;&#10;Description automatically generated">
            <a:extLst>
              <a:ext uri="{FF2B5EF4-FFF2-40B4-BE49-F238E27FC236}">
                <a16:creationId xmlns:a16="http://schemas.microsoft.com/office/drawing/2014/main" id="{A4855215-C57E-44D9-A247-0F9C8EB4F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49" y="3179770"/>
            <a:ext cx="1117831" cy="1324969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FA12568D-BF34-434A-A44A-C78291012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73" y="3014254"/>
            <a:ext cx="1314286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0 Lowest Crowd Times Of The Year At Disney World! – Nerdism">
            <a:extLst>
              <a:ext uri="{FF2B5EF4-FFF2-40B4-BE49-F238E27FC236}">
                <a16:creationId xmlns:a16="http://schemas.microsoft.com/office/drawing/2014/main" id="{FDAB42AD-64D6-4A22-A43E-A0C631EC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62CBFC-2308-41B5-90C9-7F6825D512AC}"/>
              </a:ext>
            </a:extLst>
          </p:cNvPr>
          <p:cNvSpPr txBox="1">
            <a:spLocks/>
          </p:cNvSpPr>
          <p:nvPr/>
        </p:nvSpPr>
        <p:spPr>
          <a:xfrm>
            <a:off x="233082" y="241010"/>
            <a:ext cx="2700000" cy="249076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000" b="1" dirty="0">
                <a:solidFill>
                  <a:srgbClr val="262626"/>
                </a:solidFill>
                <a:latin typeface="Twinkl" pitchFamily="2" charset="0"/>
              </a:rPr>
              <a:t>We hope you all enjoyed Day 1 of  your trip to Disney World!</a:t>
            </a:r>
            <a:br>
              <a:rPr lang="en-US" sz="3000" b="1" dirty="0">
                <a:solidFill>
                  <a:srgbClr val="262626"/>
                </a:solidFill>
                <a:latin typeface="Twinkl" pitchFamily="2" charset="0"/>
              </a:rPr>
            </a:br>
            <a:endParaRPr lang="en-US" sz="3200" dirty="0">
              <a:solidFill>
                <a:srgbClr val="262626"/>
              </a:solidFill>
              <a:latin typeface="Twinkl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900" dirty="0">
                <a:solidFill>
                  <a:srgbClr val="262626"/>
                </a:solidFill>
                <a:latin typeface="Twinkl" pitchFamily="2" charset="0"/>
              </a:rPr>
              <a:t>Mr Hay &amp; Mrs Kerr</a:t>
            </a:r>
          </a:p>
          <a:p>
            <a:pPr algn="ctr">
              <a:spcAft>
                <a:spcPts val="600"/>
              </a:spcAft>
            </a:pPr>
            <a:r>
              <a:rPr lang="en-US" sz="1900" dirty="0">
                <a:solidFill>
                  <a:srgbClr val="262626"/>
                </a:solidFill>
                <a:latin typeface="Twinkl" pitchFamily="2" charset="0"/>
                <a:sym typeface="Wingdings" panose="05000000000000000000" pitchFamily="2" charset="2"/>
              </a:rPr>
              <a:t> </a:t>
            </a:r>
            <a:endParaRPr lang="en-US" sz="1700" dirty="0">
              <a:solidFill>
                <a:srgbClr val="262626"/>
              </a:solidFill>
              <a:latin typeface="Twinkl" pitchFamily="2" charset="0"/>
            </a:endParaRPr>
          </a:p>
        </p:txBody>
      </p:sp>
      <p:pic>
        <p:nvPicPr>
          <p:cNvPr id="3" name="01 When You Wish Upon a Star">
            <a:hlinkClick r:id="" action="ppaction://media"/>
            <a:extLst>
              <a:ext uri="{FF2B5EF4-FFF2-40B4-BE49-F238E27FC236}">
                <a16:creationId xmlns:a16="http://schemas.microsoft.com/office/drawing/2014/main" id="{A7C896DA-4416-4EFD-8F10-335453E9D9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020.3125"/>
                  <p14:fade out="1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8327" y="6075218"/>
            <a:ext cx="5680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7A9E5E3DD864CAABC80E51705430B" ma:contentTypeVersion="13" ma:contentTypeDescription="Create a new document." ma:contentTypeScope="" ma:versionID="3edd033f9f5ce1174e09a2b803e79c8f">
  <xsd:schema xmlns:xsd="http://www.w3.org/2001/XMLSchema" xmlns:xs="http://www.w3.org/2001/XMLSchema" xmlns:p="http://schemas.microsoft.com/office/2006/metadata/properties" xmlns:ns3="44d1fc6c-dfa2-4477-9998-e143f44db6c0" xmlns:ns4="3e0c2aa1-03cc-4043-83a2-3c42d9d3f7da" targetNamespace="http://schemas.microsoft.com/office/2006/metadata/properties" ma:root="true" ma:fieldsID="671c02a7ce3e8065150938f95a8b9e7a" ns3:_="" ns4:_="">
    <xsd:import namespace="44d1fc6c-dfa2-4477-9998-e143f44db6c0"/>
    <xsd:import namespace="3e0c2aa1-03cc-4043-83a2-3c42d9d3f7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1fc6c-dfa2-4477-9998-e143f44db6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c2aa1-03cc-4043-83a2-3c42d9d3f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E6B05-2E43-4F17-9E16-7B3C7AAF1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BDBC70-6F15-4327-97C3-0E60FB5E687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4d1fc6c-dfa2-4477-9998-e143f44db6c0"/>
    <ds:schemaRef ds:uri="http://purl.org/dc/dcmitype/"/>
    <ds:schemaRef ds:uri="http://schemas.microsoft.com/office/infopath/2007/PartnerControls"/>
    <ds:schemaRef ds:uri="3e0c2aa1-03cc-4043-83a2-3c42d9d3f7d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0D846A-6FEA-4843-A054-9557C6B95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1fc6c-dfa2-4477-9998-e143f44db6c0"/>
    <ds:schemaRef ds:uri="3e0c2aa1-03cc-4043-83a2-3c42d9d3f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276</Words>
  <Application>Microsoft Office PowerPoint</Application>
  <PresentationFormat>Widescreen</PresentationFormat>
  <Paragraphs>62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Office Theme</vt:lpstr>
      <vt:lpstr>Virtual Disney Trip - Monday</vt:lpstr>
      <vt:lpstr>Day 1</vt:lpstr>
      <vt:lpstr>Art</vt:lpstr>
      <vt:lpstr>Numeracy: What time? </vt:lpstr>
      <vt:lpstr>Weather Check</vt:lpstr>
      <vt:lpstr>Snack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Disney Trip</dc:title>
  <dc:creator>Emily Imray</dc:creator>
  <cp:lastModifiedBy>Take A Bow Musical Theatre CIC</cp:lastModifiedBy>
  <cp:revision>4</cp:revision>
  <dcterms:created xsi:type="dcterms:W3CDTF">2020-06-12T09:47:59Z</dcterms:created>
  <dcterms:modified xsi:type="dcterms:W3CDTF">2020-06-21T14:12:19Z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0x0101004207A9E5E3DD864CAABC80E51705430B</vt:lpwstr>
  </property>
</Properties>
</file>