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9" r:id="rId6"/>
    <p:sldId id="319" r:id="rId7"/>
    <p:sldId id="318" r:id="rId8"/>
    <p:sldId id="321" r:id="rId9"/>
    <p:sldId id="322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Imray" initials="EI" lastIdx="1" clrIdx="0">
    <p:extLst>
      <p:ext uri="{19B8F6BF-5375-455C-9EA6-DF929625EA0E}">
        <p15:presenceInfo xmlns:p15="http://schemas.microsoft.com/office/powerpoint/2012/main" userId="427a49109409341e" providerId="Windows Live"/>
      </p:ext>
    </p:extLst>
  </p:cmAuthor>
  <p:cmAuthor id="2" name="Emily" initials="E" lastIdx="1" clrIdx="1">
    <p:extLst>
      <p:ext uri="{19B8F6BF-5375-455C-9EA6-DF929625EA0E}">
        <p15:presenceInfo xmlns:p15="http://schemas.microsoft.com/office/powerpoint/2012/main" userId="Emi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2BC"/>
    <a:srgbClr val="C1D36D"/>
    <a:srgbClr val="B7FBBA"/>
    <a:srgbClr val="CC3300"/>
    <a:srgbClr val="006600"/>
    <a:srgbClr val="009900"/>
    <a:srgbClr val="FFFFCC"/>
    <a:srgbClr val="C55A11"/>
    <a:srgbClr val="FEF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11BC-12F5-4BE5-B491-5A1CDFAA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DBCA6-A5F2-4178-8060-4C2FA89A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737B-422A-4872-AF8E-F1DDF7B7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6B92-74DA-4E17-8362-8238AE8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F0A6-49A4-4D96-8BC6-0703FC5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221-A9FF-41F1-8B72-E64E20BC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04901-3D28-481D-92F7-D1CA8168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63E4-A47C-402F-B803-65FB7BB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7460-239C-44B7-A090-1FD1FD8E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0DEE-0775-442B-8B51-3D25F6B8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958D5-1B7E-4260-B09E-CE1933CD8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0370D-17B3-462A-9974-477A84A4C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96A71-C7D5-42D3-9482-724DAB2E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DBAC-7A23-4E49-ABDB-FC7071C7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6364-A4AB-4C60-AA6E-583F1466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00E7-C4C2-4D06-B038-3B2E0984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C736-DFE9-4AA5-BB8B-DC68DB76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7ECE-371F-46A5-80D8-0C0098D3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6A8A-9348-4F4B-A837-DE5F579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1501-3561-4E84-8479-1D175117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724B-13D9-4530-9714-E1785C8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1488E-5319-4CB6-A02F-BB311D06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4066-ABBC-43DF-B43A-6040CD9F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CBBC-9A64-435C-807C-2B6E599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3BFC-8AAF-4629-9A5A-3E7EAF44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0ACC-86A5-4FE2-A1C2-73703023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8380-9AC2-4AEC-AECF-8E863B5CF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9ECFD-79E0-4054-9498-1DF0AC7B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04B8-9DD7-400C-B744-8285D7EC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3B2C-1C16-4C7E-8EA3-0C59F26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EF2CC-E34C-4135-B0D8-4D695A1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AD0-EEF7-40BD-9A72-F640A0B4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1E67-DE7D-4C69-B115-3C2B42A7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B57BC-4ADD-476B-A8BB-90BF56BF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3E0E-1CDB-4A13-A26A-375D9F19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6DADA-03EF-4D91-9A3A-A8906EC46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6C73C-A1BD-479A-B724-5F1422F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1F0CC-7DDA-418F-9BF8-29DD726B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43BBF-819E-4E9B-8738-12BBC1BC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47EE-FC51-4FD3-95BF-E519513D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FFB36-719A-4A4E-9601-D51CEF0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B4538-7FF9-4FE6-8448-A601E2F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26000-F960-4BFC-8185-76388B48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2E5D8-41E0-4FF3-99E5-4C7A7D7B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44AF0-73F3-4660-801D-D344ED08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CBF4-4247-456B-92BE-0C7D2A2D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20E0-975F-4617-8746-542E3D0D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31FC-2143-4469-864D-B6CA5424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FD8F4-A8E1-40FB-80D6-32ACB9EF6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738D-60CD-4E4F-86FA-585029F4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4F643-F22B-4BAB-BFF2-F4974D9D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490C1-9683-4A48-8894-07AD293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21E0-8EB8-426C-8AA4-96694911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657D5-41F9-412C-9272-914A46B83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3DA6B-D685-4E86-BFB6-7608AC33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9DD9-9597-4C69-895E-C4640CC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BF3A6-5065-48C2-AE20-2E31D892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0432-690E-469A-924F-D8743903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0D967-2EE2-426B-9986-FFE90C58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5E42-F494-4997-BF8D-0E4DBED6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6E1D4-D5C8-49B3-970D-970F8780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B3C3-0268-4A90-A6DA-70D631BB7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BAD5-8279-45AF-9AF4-966EEB18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DNUXa5sIHU?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tmp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R-KP8KH1Ng?feature=oembed" TargetMode="Externa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3775C-2AAE-4B66-9B20-7E1DFAC5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Autofit/>
          </a:bodyPr>
          <a:lstStyle/>
          <a:p>
            <a:pPr algn="l"/>
            <a:r>
              <a:rPr lang="en-US" sz="7200" dirty="0">
                <a:solidFill>
                  <a:schemeClr val="tx2"/>
                </a:solidFill>
                <a:latin typeface="Twinkl" pitchFamily="2" charset="0"/>
              </a:rPr>
              <a:t>Virtual Disney Trip -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B652D-25CE-41C4-958C-DC13A8C85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E8C6839-2F69-43A0-8B06-9A8B676A3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>
                <a:solidFill>
                  <a:schemeClr val="tx2"/>
                </a:solidFill>
                <a:latin typeface="Twinkl" pitchFamily="2" charset="0"/>
              </a:rPr>
              <a:t>Primary 3A’s</a:t>
            </a:r>
          </a:p>
        </p:txBody>
      </p:sp>
      <p:pic>
        <p:nvPicPr>
          <p:cNvPr id="6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id="{C3788CCA-847E-487B-B53A-E4D202C24C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448" y="6095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F391-EB21-4D10-AC6A-22F0EA76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winkl" pitchFamily="2" charset="0"/>
              </a:rPr>
              <a:t>Day 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D082B0-6F03-4BAE-9200-2E99B32B2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2402" y="2530892"/>
            <a:ext cx="7196728" cy="3055703"/>
          </a:xfrm>
        </p:spPr>
        <p:txBody>
          <a:bodyPr>
            <a:normAutofit/>
          </a:bodyPr>
          <a:lstStyle/>
          <a:p>
            <a:endParaRPr lang="en-US" sz="4400" dirty="0">
              <a:latin typeface="Twinkl" pitchFamily="2" charset="0"/>
            </a:endParaRPr>
          </a:p>
          <a:p>
            <a:endParaRPr lang="en-US" sz="4400" dirty="0">
              <a:latin typeface="Twinkl" pitchFamily="2" charset="0"/>
            </a:endParaRPr>
          </a:p>
          <a:p>
            <a:pPr marL="0" indent="0">
              <a:buNone/>
            </a:pPr>
            <a:endParaRPr lang="en-US" sz="4400" dirty="0">
              <a:latin typeface="Twinkl" pitchFamily="2" charset="0"/>
            </a:endParaRPr>
          </a:p>
          <a:p>
            <a:endParaRPr lang="en-US" sz="4400" dirty="0">
              <a:latin typeface="Twinkl" pitchFamily="2" charset="0"/>
            </a:endParaRP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4098" name="Picture 2" descr="Stitch Last day at Disney blues Digital Iron on transfer Image | Etsy">
            <a:extLst>
              <a:ext uri="{FF2B5EF4-FFF2-40B4-BE49-F238E27FC236}">
                <a16:creationId xmlns:a16="http://schemas.microsoft.com/office/drawing/2014/main" id="{0FB79CE2-E8DD-4C63-81EC-29D1B695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448847"/>
            <a:ext cx="54292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Writing: Monsters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C4D3-7463-42D9-A6E2-815448A01EB5}"/>
              </a:ext>
            </a:extLst>
          </p:cNvPr>
          <p:cNvSpPr txBox="1"/>
          <p:nvPr/>
        </p:nvSpPr>
        <p:spPr>
          <a:xfrm>
            <a:off x="838200" y="1474274"/>
            <a:ext cx="1103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It’s time to enter </a:t>
            </a:r>
            <a:r>
              <a:rPr lang="en-GB" sz="3200" dirty="0" err="1">
                <a:latin typeface="Twinkl" pitchFamily="2" charset="0"/>
              </a:rPr>
              <a:t>Monstropolis</a:t>
            </a:r>
            <a:r>
              <a:rPr lang="en-GB" sz="3200" dirty="0">
                <a:latin typeface="Twinkl" pitchFamily="2" charset="0"/>
              </a:rPr>
              <a:t>, the city of Monsters!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E1913E-19A6-4D07-8ECF-78CCD37C2470}"/>
              </a:ext>
            </a:extLst>
          </p:cNvPr>
          <p:cNvSpPr txBox="1"/>
          <p:nvPr/>
        </p:nvSpPr>
        <p:spPr>
          <a:xfrm>
            <a:off x="6890856" y="2242510"/>
            <a:ext cx="4697104" cy="2246769"/>
          </a:xfrm>
          <a:prstGeom prst="rect">
            <a:avLst/>
          </a:prstGeom>
          <a:solidFill>
            <a:srgbClr val="B0E2B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Tasks: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Design a monster. 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Name your monster. 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Describe your monster using 6 adjectives.  </a:t>
            </a:r>
          </a:p>
        </p:txBody>
      </p:sp>
      <p:pic>
        <p:nvPicPr>
          <p:cNvPr id="4" name="Online Media 3" title="360ￂﾺ Ride on Monsters, Inc. Mike &amp; Sulley to the Rescue!">
            <a:hlinkClick r:id="" action="ppaction://media"/>
            <a:extLst>
              <a:ext uri="{FF2B5EF4-FFF2-40B4-BE49-F238E27FC236}">
                <a16:creationId xmlns:a16="http://schemas.microsoft.com/office/drawing/2014/main" id="{D570F767-DCD0-4305-B6A0-3BD7C7AC2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4040" y="229834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HWB: Inside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C4D3-7463-42D9-A6E2-815448A01EB5}"/>
              </a:ext>
            </a:extLst>
          </p:cNvPr>
          <p:cNvSpPr txBox="1"/>
          <p:nvPr/>
        </p:nvSpPr>
        <p:spPr>
          <a:xfrm>
            <a:off x="576742" y="1290191"/>
            <a:ext cx="1103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Tell an adult something that makes you feel each of these emotions. </a:t>
            </a:r>
            <a:endParaRPr lang="en-GB" sz="2000" dirty="0">
              <a:latin typeface="Twinkl" pitchFamily="2" charset="0"/>
            </a:endParaRPr>
          </a:p>
        </p:txBody>
      </p:sp>
      <p:pic>
        <p:nvPicPr>
          <p:cNvPr id="14340" name="Picture 4" descr="Inside Out' Character Profiles: Anger, Joy, Disgust, Fear and ...">
            <a:extLst>
              <a:ext uri="{FF2B5EF4-FFF2-40B4-BE49-F238E27FC236}">
                <a16:creationId xmlns:a16="http://schemas.microsoft.com/office/drawing/2014/main" id="{5A1E91E4-198C-46C9-84E3-793D9D1A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503"/>
            <a:ext cx="121920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E1913E-19A6-4D07-8ECF-78CCD37C2470}"/>
              </a:ext>
            </a:extLst>
          </p:cNvPr>
          <p:cNvSpPr txBox="1"/>
          <p:nvPr/>
        </p:nvSpPr>
        <p:spPr>
          <a:xfrm>
            <a:off x="357116" y="6151768"/>
            <a:ext cx="114777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Example: I feel </a:t>
            </a:r>
            <a:r>
              <a:rPr lang="en-GB" sz="2800" b="1" u="sng" dirty="0">
                <a:latin typeface="Twinkl" pitchFamily="2" charset="0"/>
              </a:rPr>
              <a:t>sad</a:t>
            </a:r>
            <a:r>
              <a:rPr lang="en-GB" sz="2800" dirty="0">
                <a:latin typeface="Twinkl" pitchFamily="2" charset="0"/>
              </a:rPr>
              <a:t> when </a:t>
            </a:r>
            <a:r>
              <a:rPr lang="en-GB" sz="2800" b="1" u="sng" dirty="0">
                <a:latin typeface="Twinkl" pitchFamily="2" charset="0"/>
              </a:rPr>
              <a:t>my friends don’t share with me.</a:t>
            </a:r>
            <a:r>
              <a:rPr lang="en-GB" sz="280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7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Disney Parade!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C4D3-7463-42D9-A6E2-815448A01EB5}"/>
              </a:ext>
            </a:extLst>
          </p:cNvPr>
          <p:cNvSpPr txBox="1"/>
          <p:nvPr/>
        </p:nvSpPr>
        <p:spPr>
          <a:xfrm>
            <a:off x="1141334" y="1267798"/>
            <a:ext cx="108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Create a mask of your favourite Disney (or any other) character. </a:t>
            </a:r>
          </a:p>
        </p:txBody>
      </p:sp>
      <p:pic>
        <p:nvPicPr>
          <p:cNvPr id="4" name="Online Media 3" title="Virtual Viewing of Disney's Magic Happens Parade">
            <a:hlinkClick r:id="" action="ppaction://media"/>
            <a:extLst>
              <a:ext uri="{FF2B5EF4-FFF2-40B4-BE49-F238E27FC236}">
                <a16:creationId xmlns:a16="http://schemas.microsoft.com/office/drawing/2014/main" id="{4CFBE937-F035-4793-A1CF-FE10E8B4F8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3523137"/>
            <a:ext cx="5699562" cy="3206004"/>
          </a:xfrm>
          <a:prstGeom prst="rect">
            <a:avLst/>
          </a:prstGeom>
        </p:spPr>
      </p:pic>
      <p:pic>
        <p:nvPicPr>
          <p:cNvPr id="6" name="Picture 5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28827FE4-C22D-4304-9C87-92F37B380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1" b="56089"/>
          <a:stretch/>
        </p:blipFill>
        <p:spPr>
          <a:xfrm>
            <a:off x="4088924" y="1778693"/>
            <a:ext cx="1610972" cy="1260000"/>
          </a:xfrm>
          <a:prstGeom prst="rect">
            <a:avLst/>
          </a:prstGeom>
        </p:spPr>
      </p:pic>
      <p:pic>
        <p:nvPicPr>
          <p:cNvPr id="9" name="Picture 8" descr="A person holding a teddy bear&#10;&#10;Description automatically generated">
            <a:extLst>
              <a:ext uri="{FF2B5EF4-FFF2-40B4-BE49-F238E27FC236}">
                <a16:creationId xmlns:a16="http://schemas.microsoft.com/office/drawing/2014/main" id="{F09F455A-C941-4CF8-A859-DD9753BB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56" y="1786463"/>
            <a:ext cx="1634915" cy="1332000"/>
          </a:xfrm>
          <a:prstGeom prst="rect">
            <a:avLst/>
          </a:prstGeom>
        </p:spPr>
      </p:pic>
      <p:pic>
        <p:nvPicPr>
          <p:cNvPr id="11" name="Picture 10" descr="A picture containing person, indoor, red, holding&#10;&#10;Description automatically generated">
            <a:extLst>
              <a:ext uri="{FF2B5EF4-FFF2-40B4-BE49-F238E27FC236}">
                <a16:creationId xmlns:a16="http://schemas.microsoft.com/office/drawing/2014/main" id="{47F24D66-E310-43C5-B112-B7ACE72EE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57" y="1779956"/>
            <a:ext cx="1495634" cy="1257475"/>
          </a:xfrm>
          <a:prstGeom prst="rect">
            <a:avLst/>
          </a:prstGeom>
        </p:spPr>
      </p:pic>
      <p:pic>
        <p:nvPicPr>
          <p:cNvPr id="16" name="Picture 15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DAAA7DEE-C9F3-4EA4-B5A0-BEC537797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0" r="52285"/>
          <a:stretch/>
        </p:blipFill>
        <p:spPr>
          <a:xfrm>
            <a:off x="5851539" y="1778693"/>
            <a:ext cx="1454674" cy="133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3C116-A48E-46AD-8A43-3871D5C212EA}"/>
              </a:ext>
            </a:extLst>
          </p:cNvPr>
          <p:cNvSpPr txBox="1"/>
          <p:nvPr/>
        </p:nvSpPr>
        <p:spPr>
          <a:xfrm>
            <a:off x="735239" y="3971977"/>
            <a:ext cx="5119651" cy="230832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Parade Time!</a:t>
            </a:r>
          </a:p>
          <a:p>
            <a:r>
              <a:rPr lang="en-GB" sz="3600" dirty="0">
                <a:latin typeface="Twinkl" pitchFamily="2" charset="0"/>
              </a:rPr>
              <a:t>Take part in the parade as your favourite character. </a:t>
            </a:r>
          </a:p>
        </p:txBody>
      </p:sp>
    </p:spTree>
    <p:extLst>
      <p:ext uri="{BB962C8B-B14F-4D97-AF65-F5344CB8AC3E}">
        <p14:creationId xmlns:p14="http://schemas.microsoft.com/office/powerpoint/2010/main" val="24233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Send a Postcard!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C4D3-7463-42D9-A6E2-815448A01EB5}"/>
              </a:ext>
            </a:extLst>
          </p:cNvPr>
          <p:cNvSpPr txBox="1"/>
          <p:nvPr/>
        </p:nvSpPr>
        <p:spPr>
          <a:xfrm>
            <a:off x="478717" y="1365733"/>
            <a:ext cx="10875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It’s our last day at Disney World. Can you write a postcard to tell your grandparents/friend/sister/auntie about your school trip to Disney?</a:t>
            </a:r>
          </a:p>
          <a:p>
            <a:endParaRPr lang="en-GB" sz="2400" dirty="0">
              <a:latin typeface="Twinkl" pitchFamily="2" charset="0"/>
            </a:endParaRPr>
          </a:p>
          <a:p>
            <a:r>
              <a:rPr lang="en-GB" sz="2400" dirty="0">
                <a:latin typeface="Twinkl" pitchFamily="2" charset="0"/>
              </a:rPr>
              <a:t>Draw a detailed picture of your favourite moment on one side, and write a descriptive message on the back. Remember to include the address you are sending it to too!  </a:t>
            </a:r>
          </a:p>
        </p:txBody>
      </p:sp>
      <p:pic>
        <p:nvPicPr>
          <p:cNvPr id="17410" name="Picture 2" descr="Disney Postcard Mockup by Ashley Niro on Dribbble">
            <a:extLst>
              <a:ext uri="{FF2B5EF4-FFF2-40B4-BE49-F238E27FC236}">
                <a16:creationId xmlns:a16="http://schemas.microsoft.com/office/drawing/2014/main" id="{B2934F24-9D2B-4C49-9EEA-20A5C52F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8" y="2587981"/>
            <a:ext cx="6422963" cy="481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23CA9-DCB1-40FF-BA54-CA008AD82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91406" l="9645" r="89848">
                        <a14:foregroundMark x1="10152" y1="80078" x2="16751" y2="85547"/>
                        <a14:foregroundMark x1="87310" y1="79688" x2="87817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893" y="-35372"/>
            <a:ext cx="938213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2D020-022C-4F42-ACCC-454B1EBE5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91406" l="9645" r="89848">
                        <a14:foregroundMark x1="10152" y1="80078" x2="16751" y2="85547"/>
                        <a14:foregroundMark x1="87310" y1="79688" x2="87817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94" y="0"/>
            <a:ext cx="93821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0 Lowest Crowd Times Of The Year At Disney World! – Nerdism">
            <a:extLst>
              <a:ext uri="{FF2B5EF4-FFF2-40B4-BE49-F238E27FC236}">
                <a16:creationId xmlns:a16="http://schemas.microsoft.com/office/drawing/2014/main" id="{FDAB42AD-64D6-4A22-A43E-A0C631EC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62CBFC-2308-41B5-90C9-7F6825D512AC}"/>
              </a:ext>
            </a:extLst>
          </p:cNvPr>
          <p:cNvSpPr txBox="1">
            <a:spLocks/>
          </p:cNvSpPr>
          <p:nvPr/>
        </p:nvSpPr>
        <p:spPr>
          <a:xfrm>
            <a:off x="233082" y="241010"/>
            <a:ext cx="2700000" cy="27000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000" b="1" dirty="0">
                <a:solidFill>
                  <a:srgbClr val="262626"/>
                </a:solidFill>
                <a:latin typeface="Twinkl" pitchFamily="2" charset="0"/>
              </a:rPr>
              <a:t>We hope you all enjoyed our virtual trip to Disney World!</a:t>
            </a:r>
            <a:br>
              <a:rPr lang="en-US" sz="3000" b="1" dirty="0">
                <a:solidFill>
                  <a:srgbClr val="262626"/>
                </a:solidFill>
                <a:latin typeface="Twinkl" pitchFamily="2" charset="0"/>
              </a:rPr>
            </a:br>
            <a:endParaRPr lang="en-US" sz="3200" dirty="0">
              <a:solidFill>
                <a:srgbClr val="262626"/>
              </a:solidFill>
              <a:latin typeface="Twinkl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900" dirty="0">
                <a:solidFill>
                  <a:srgbClr val="262626"/>
                </a:solidFill>
                <a:latin typeface="Twinkl" pitchFamily="2" charset="0"/>
              </a:rPr>
              <a:t>Mr Hay &amp; Mrs Kerr</a:t>
            </a:r>
          </a:p>
          <a:p>
            <a:pPr algn="ctr">
              <a:spcAft>
                <a:spcPts val="600"/>
              </a:spcAft>
            </a:pPr>
            <a:r>
              <a:rPr lang="en-US" sz="1900" dirty="0">
                <a:solidFill>
                  <a:srgbClr val="262626"/>
                </a:solidFill>
                <a:latin typeface="Twinkl" pitchFamily="2" charset="0"/>
                <a:sym typeface="Wingdings" panose="05000000000000000000" pitchFamily="2" charset="2"/>
              </a:rPr>
              <a:t> </a:t>
            </a:r>
            <a:endParaRPr lang="en-US" sz="1700" dirty="0">
              <a:solidFill>
                <a:srgbClr val="262626"/>
              </a:solidFill>
              <a:latin typeface="Twinkl" pitchFamily="2" charset="0"/>
            </a:endParaRPr>
          </a:p>
        </p:txBody>
      </p:sp>
      <p:pic>
        <p:nvPicPr>
          <p:cNvPr id="3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id="{A7C896DA-4416-4EFD-8F10-335453E9D9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020.3125"/>
                  <p14:fade out="1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8327" y="6075218"/>
            <a:ext cx="5680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7A9E5E3DD864CAABC80E51705430B" ma:contentTypeVersion="13" ma:contentTypeDescription="Create a new document." ma:contentTypeScope="" ma:versionID="3edd033f9f5ce1174e09a2b803e79c8f">
  <xsd:schema xmlns:xsd="http://www.w3.org/2001/XMLSchema" xmlns:xs="http://www.w3.org/2001/XMLSchema" xmlns:p="http://schemas.microsoft.com/office/2006/metadata/properties" xmlns:ns3="44d1fc6c-dfa2-4477-9998-e143f44db6c0" xmlns:ns4="3e0c2aa1-03cc-4043-83a2-3c42d9d3f7da" targetNamespace="http://schemas.microsoft.com/office/2006/metadata/properties" ma:root="true" ma:fieldsID="671c02a7ce3e8065150938f95a8b9e7a" ns3:_="" ns4:_="">
    <xsd:import namespace="44d1fc6c-dfa2-4477-9998-e143f44db6c0"/>
    <xsd:import namespace="3e0c2aa1-03cc-4043-83a2-3c42d9d3f7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1fc6c-dfa2-4477-9998-e143f44db6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c2aa1-03cc-4043-83a2-3c42d9d3f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E6B05-2E43-4F17-9E16-7B3C7AAF1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BDBC70-6F15-4327-97C3-0E60FB5E687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4d1fc6c-dfa2-4477-9998-e143f44db6c0"/>
    <ds:schemaRef ds:uri="http://schemas.microsoft.com/office/2006/documentManagement/types"/>
    <ds:schemaRef ds:uri="http://schemas.microsoft.com/office/infopath/2007/PartnerControls"/>
    <ds:schemaRef ds:uri="3e0c2aa1-03cc-4043-83a2-3c42d9d3f7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387F2C-33DF-48BA-BE47-DA61ED18F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1fc6c-dfa2-4477-9998-e143f44db6c0"/>
    <ds:schemaRef ds:uri="3e0c2aa1-03cc-4043-83a2-3c42d9d3f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188</Words>
  <Application>Microsoft Office PowerPoint</Application>
  <PresentationFormat>Widescreen</PresentationFormat>
  <Paragraphs>26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Office Theme</vt:lpstr>
      <vt:lpstr>Virtual Disney Trip - Friday</vt:lpstr>
      <vt:lpstr>Day 5</vt:lpstr>
      <vt:lpstr>Writing: Monsters Inc.</vt:lpstr>
      <vt:lpstr>HWB: Inside Out</vt:lpstr>
      <vt:lpstr>Disney Parade!</vt:lpstr>
      <vt:lpstr>Send a Postcard!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Disney Trip</dc:title>
  <dc:creator>Emily Imray</dc:creator>
  <cp:lastModifiedBy>Take A Bow Musical Theatre CIC</cp:lastModifiedBy>
  <cp:revision>3</cp:revision>
  <dcterms:created xsi:type="dcterms:W3CDTF">2020-06-12T09:47:59Z</dcterms:created>
  <dcterms:modified xsi:type="dcterms:W3CDTF">2020-06-21T14:17:34Z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0x0101004207A9E5E3DD864CAABC80E51705430B</vt:lpwstr>
  </property>
</Properties>
</file>