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5408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00" d="100"/>
          <a:sy n="100" d="100"/>
        </p:scale>
        <p:origin x="1104" y="90"/>
      </p:cViewPr>
      <p:guideLst>
        <p:guide orient="horz" pos="2160"/>
        <p:guide pos="30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5566" y="2130428"/>
            <a:ext cx="8109744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132" y="3886200"/>
            <a:ext cx="667861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1DF9-4BFB-48EF-82FD-344B4DD730D7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9BDB-40F8-4DC9-9DF2-2E0DAD8F6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48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1DF9-4BFB-48EF-82FD-344B4DD730D7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9BDB-40F8-4DC9-9DF2-2E0DAD8F6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27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3563" y="274641"/>
            <a:ext cx="232558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6798" y="274641"/>
            <a:ext cx="6817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1DF9-4BFB-48EF-82FD-344B4DD730D7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9BDB-40F8-4DC9-9DF2-2E0DAD8F6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73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1DF9-4BFB-48EF-82FD-344B4DD730D7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9BDB-40F8-4DC9-9DF2-2E0DAD8F6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147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664" y="4406903"/>
            <a:ext cx="810974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64" y="2906713"/>
            <a:ext cx="810974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1DF9-4BFB-48EF-82FD-344B4DD730D7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9BDB-40F8-4DC9-9DF2-2E0DAD8F6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31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798" y="1600203"/>
            <a:ext cx="45716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7482" y="1600203"/>
            <a:ext cx="45716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1DF9-4BFB-48EF-82FD-344B4DD730D7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9BDB-40F8-4DC9-9DF2-2E0DAD8F6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52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44" y="274638"/>
            <a:ext cx="85867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045" y="1535113"/>
            <a:ext cx="421554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045" y="2174875"/>
            <a:ext cx="421554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6632" y="1535113"/>
            <a:ext cx="4217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6632" y="2174875"/>
            <a:ext cx="4217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1DF9-4BFB-48EF-82FD-344B4DD730D7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9BDB-40F8-4DC9-9DF2-2E0DAD8F6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0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1DF9-4BFB-48EF-82FD-344B4DD730D7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9BDB-40F8-4DC9-9DF2-2E0DAD8F6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184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1DF9-4BFB-48EF-82FD-344B4DD730D7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9BDB-40F8-4DC9-9DF2-2E0DAD8F6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91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43" y="273050"/>
            <a:ext cx="313888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218" y="273053"/>
            <a:ext cx="533361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043" y="1435103"/>
            <a:ext cx="313888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1DF9-4BFB-48EF-82FD-344B4DD730D7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9BDB-40F8-4DC9-9DF2-2E0DAD8F6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8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078" y="4800600"/>
            <a:ext cx="572452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0078" y="612775"/>
            <a:ext cx="57245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0078" y="5367338"/>
            <a:ext cx="57245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1DF9-4BFB-48EF-82FD-344B4DD730D7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9BDB-40F8-4DC9-9DF2-2E0DAD8F6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08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7044" y="274638"/>
            <a:ext cx="85867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044" y="1600203"/>
            <a:ext cx="85867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7044" y="6356353"/>
            <a:ext cx="22262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31DF9-4BFB-48EF-82FD-344B4DD730D7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9799" y="6356353"/>
            <a:ext cx="3021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7627" y="6356353"/>
            <a:ext cx="22262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79BDB-40F8-4DC9-9DF2-2E0DAD8F6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11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40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111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4" t="22619" r="18567" b="11905"/>
          <a:stretch/>
        </p:blipFill>
        <p:spPr bwMode="auto">
          <a:xfrm>
            <a:off x="-29063" y="-9306"/>
            <a:ext cx="9569938" cy="686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111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3" t="22817" r="18567" b="11905"/>
          <a:stretch/>
        </p:blipFill>
        <p:spPr bwMode="auto">
          <a:xfrm>
            <a:off x="0" y="-25540"/>
            <a:ext cx="9540875" cy="688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373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4" t="22817" r="18567" b="11905"/>
          <a:stretch/>
        </p:blipFill>
        <p:spPr bwMode="auto">
          <a:xfrm>
            <a:off x="-34355" y="0"/>
            <a:ext cx="95752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962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4" t="22817" r="18455" b="12103"/>
          <a:stretch/>
        </p:blipFill>
        <p:spPr bwMode="auto">
          <a:xfrm>
            <a:off x="0" y="-22804"/>
            <a:ext cx="9540875" cy="688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345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6" t="23214" r="18566" b="12103"/>
          <a:stretch/>
        </p:blipFill>
        <p:spPr bwMode="auto">
          <a:xfrm>
            <a:off x="0" y="0"/>
            <a:ext cx="9540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123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4" t="22817" r="18567" b="11905"/>
          <a:stretch/>
        </p:blipFill>
        <p:spPr bwMode="auto">
          <a:xfrm>
            <a:off x="-34355" y="-11864"/>
            <a:ext cx="9575230" cy="68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63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4" t="23016" r="18567" b="12103"/>
          <a:stretch/>
        </p:blipFill>
        <p:spPr bwMode="auto">
          <a:xfrm>
            <a:off x="0" y="0"/>
            <a:ext cx="9540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205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6" t="22817" r="18678" b="12103"/>
          <a:stretch/>
        </p:blipFill>
        <p:spPr bwMode="auto">
          <a:xfrm>
            <a:off x="-1" y="-20464"/>
            <a:ext cx="9540875" cy="687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310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6" t="23016" r="18566" b="11905"/>
          <a:stretch/>
        </p:blipFill>
        <p:spPr bwMode="auto">
          <a:xfrm>
            <a:off x="0" y="0"/>
            <a:ext cx="9540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91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6" t="23214" r="18566" b="12103"/>
          <a:stretch/>
        </p:blipFill>
        <p:spPr bwMode="auto">
          <a:xfrm>
            <a:off x="-16340" y="-3696"/>
            <a:ext cx="9557215" cy="686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289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6" t="23016" r="18678" b="11905"/>
          <a:stretch/>
        </p:blipFill>
        <p:spPr bwMode="auto">
          <a:xfrm>
            <a:off x="-1" y="0"/>
            <a:ext cx="9540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992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0" t="22822" r="18516" b="11837"/>
          <a:stretch/>
        </p:blipFill>
        <p:spPr bwMode="auto">
          <a:xfrm>
            <a:off x="-2245" y="-35706"/>
            <a:ext cx="9543119" cy="689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676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4" t="22817" r="18567" b="11707"/>
          <a:stretch/>
        </p:blipFill>
        <p:spPr bwMode="auto">
          <a:xfrm>
            <a:off x="0" y="0"/>
            <a:ext cx="9540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124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4" t="22817" r="18567" b="12103"/>
          <a:stretch/>
        </p:blipFill>
        <p:spPr bwMode="auto">
          <a:xfrm>
            <a:off x="0" y="-31598"/>
            <a:ext cx="9540875" cy="688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96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07A9E5E3DD864CAABC80E51705430B" ma:contentTypeVersion="13" ma:contentTypeDescription="Create a new document." ma:contentTypeScope="" ma:versionID="3edd033f9f5ce1174e09a2b803e79c8f">
  <xsd:schema xmlns:xsd="http://www.w3.org/2001/XMLSchema" xmlns:xs="http://www.w3.org/2001/XMLSchema" xmlns:p="http://schemas.microsoft.com/office/2006/metadata/properties" xmlns:ns3="44d1fc6c-dfa2-4477-9998-e143f44db6c0" xmlns:ns4="3e0c2aa1-03cc-4043-83a2-3c42d9d3f7da" targetNamespace="http://schemas.microsoft.com/office/2006/metadata/properties" ma:root="true" ma:fieldsID="671c02a7ce3e8065150938f95a8b9e7a" ns3:_="" ns4:_="">
    <xsd:import namespace="44d1fc6c-dfa2-4477-9998-e143f44db6c0"/>
    <xsd:import namespace="3e0c2aa1-03cc-4043-83a2-3c42d9d3f7d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d1fc6c-dfa2-4477-9998-e143f44db6c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c2aa1-03cc-4043-83a2-3c42d9d3f7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F5F6B3-505B-4AD6-A2C1-F2604538DC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d1fc6c-dfa2-4477-9998-e143f44db6c0"/>
    <ds:schemaRef ds:uri="3e0c2aa1-03cc-4043-83a2-3c42d9d3f7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FAA90C-92A7-42E9-8C44-8902960940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E2A667-4786-498B-9E99-85CBCCABDE4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</dc:creator>
  <cp:lastModifiedBy>Take A Bow Musical Theatre CIC</cp:lastModifiedBy>
  <cp:revision>8</cp:revision>
  <dcterms:created xsi:type="dcterms:W3CDTF">2015-11-17T12:38:35Z</dcterms:created>
  <dcterms:modified xsi:type="dcterms:W3CDTF">2020-05-31T17:35:17Z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0x0101004207A9E5E3DD864CAABC80E51705430B</vt:lpwstr>
  </property>
</Properties>
</file>