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0"/>
  </p:normalViewPr>
  <p:slideViewPr>
    <p:cSldViewPr snapToGrid="0">
      <p:cViewPr varScale="1">
        <p:scale>
          <a:sx n="105" d="100"/>
          <a:sy n="105" d="100"/>
        </p:scale>
        <p:origin x="18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CD81FD-8AA0-47CB-921E-120945D1E7BF}" type="datetime1">
              <a:rPr lang="en-GB"/>
              <a:pPr lvl="0"/>
              <a:t>25/03/2020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623114-C8F9-4A2F-ACF3-374036C8F9B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426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900B4F-91AE-417E-9101-A9598E9CF538}" type="datetime1">
              <a:rPr lang="en-GB"/>
              <a:pPr lvl="0"/>
              <a:t>25/03/2020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EAB5F11-B49A-4333-A167-C0DDE6230F1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072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CB9095-3E6E-4F48-98C1-5C736ED35C71}" type="datetime1">
              <a:rPr lang="en-GB"/>
              <a:pPr lvl="0"/>
              <a:t>25/03/2020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47C64E-A16A-48F5-B983-90137413A16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891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09CDE9-EC2E-4EF7-8769-38A81A041778}" type="datetime1">
              <a:rPr lang="en-GB"/>
              <a:pPr lvl="0"/>
              <a:t>25/03/2020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BEB956-5A96-4692-87EF-72BBBAF963D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27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441B70-E616-446E-AD63-C37D68DCE372}" type="datetime1">
              <a:rPr lang="en-GB"/>
              <a:pPr lvl="0"/>
              <a:t>25/03/2020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767037-9C24-4760-A53E-EFEAC3FAB36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793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02A246-3635-4A99-9909-13E1CB0A70A7}" type="datetime1">
              <a:rPr lang="en-GB"/>
              <a:pPr lvl="0"/>
              <a:t>25/03/2020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2EEDAD-5188-4271-8243-AD331BB2E2F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838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CA03DA-C444-4C69-9A19-DFADB098B24E}" type="datetime1">
              <a:rPr lang="en-GB"/>
              <a:pPr lvl="0"/>
              <a:t>25/03/2020</a:t>
            </a:fld>
            <a:endParaRPr lang="en-GB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270CC1-2FDA-4588-86F2-44C55337DC4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753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97A11A-728E-45CA-9344-541BD7631EE9}" type="datetime1">
              <a:rPr lang="en-GB"/>
              <a:pPr lvl="0"/>
              <a:t>25/03/2020</a:t>
            </a:fld>
            <a:endParaRPr lang="en-GB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5787FE-B9CE-4F9B-BEFE-418B8C626A0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29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A0578C-35FB-462A-9823-F4937856472F}" type="datetime1">
              <a:rPr lang="en-GB"/>
              <a:pPr lvl="0"/>
              <a:t>25/03/2020</a:t>
            </a:fld>
            <a:endParaRPr lang="en-GB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08A821-B0DB-49DB-AA17-4625090C8A7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93239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D67B4C-75DB-4298-8E3C-7AD34BB370E8}" type="datetime1">
              <a:rPr lang="en-GB"/>
              <a:pPr lvl="0"/>
              <a:t>25/03/2020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C77694-77A0-4476-B494-CA526F2088A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78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lang="en-GB"/>
            </a:lvl1pPr>
          </a:lstStyle>
          <a:p>
            <a:pPr lvl="0"/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7B6D97-89B4-480D-A7AD-3038EA76D345}" type="datetime1">
              <a:rPr lang="en-GB"/>
              <a:pPr lvl="0"/>
              <a:t>25/03/2020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AD0468-2968-46C5-9F72-F85CE19AC9C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29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6B321F0-41E5-430A-BE10-4CD784692B59}" type="datetime1">
              <a:rPr lang="en-GB"/>
              <a:pPr lvl="0"/>
              <a:t>25/03/2020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E738EE24-7AC0-4C6F-A7DE-1EECDC975BA4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755577" y="620685"/>
            <a:ext cx="7776862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                                                    </a:t>
            </a: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</a:rPr>
              <a:t>Forest Word Bank</a:t>
            </a: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3" name="Picture 4" descr="http://ec.l.thumbs.canstockphoto.com/canstock633667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78500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6"/>
          <p:cNvSpPr txBox="1"/>
          <p:nvPr/>
        </p:nvSpPr>
        <p:spPr>
          <a:xfrm>
            <a:off x="1732394" y="304796"/>
            <a:ext cx="6095426" cy="369335"/>
          </a:xfrm>
          <a:prstGeom prst="rect">
            <a:avLst/>
          </a:prstGeom>
          <a:solidFill>
            <a:srgbClr val="FFFFFF"/>
          </a:solidFill>
          <a:ln w="9528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                        </a:t>
            </a:r>
            <a:r>
              <a:rPr lang="en-GB" sz="1800" b="1" i="0" u="sng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</a:rPr>
              <a:t>Forest Setting Word Bank</a:t>
            </a:r>
            <a:endParaRPr lang="en-GB" sz="1800" b="1" i="0" u="sng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extBox 8"/>
          <p:cNvSpPr txBox="1"/>
          <p:nvPr/>
        </p:nvSpPr>
        <p:spPr>
          <a:xfrm>
            <a:off x="467541" y="990020"/>
            <a:ext cx="3816422" cy="2031321"/>
          </a:xfrm>
          <a:prstGeom prst="rect">
            <a:avLst/>
          </a:prstGeom>
          <a:solidFill>
            <a:srgbClr val="FFFFFF"/>
          </a:solidFill>
          <a:ln w="9528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</a:rPr>
              <a:t>               </a:t>
            </a:r>
            <a:r>
              <a:rPr lang="en-GB" sz="1800" b="1" i="0" u="sng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</a:rPr>
              <a:t>Seeing words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</a:rPr>
              <a:t>Beautiful                Leaves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</a:rPr>
              <a:t>Green                     Branches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</a:rPr>
              <a:t>Dark                       Vines 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</a:rPr>
              <a:t>Murky                     Soil  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</a:rPr>
              <a:t>Muddy                    Water</a:t>
            </a: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</a:rPr>
              <a:t>                     </a:t>
            </a:r>
          </a:p>
        </p:txBody>
      </p:sp>
      <p:sp>
        <p:nvSpPr>
          <p:cNvPr id="6" name="TextBox 9"/>
          <p:cNvSpPr txBox="1"/>
          <p:nvPr/>
        </p:nvSpPr>
        <p:spPr>
          <a:xfrm>
            <a:off x="4644009" y="851516"/>
            <a:ext cx="4032449" cy="2585319"/>
          </a:xfrm>
          <a:prstGeom prst="rect">
            <a:avLst/>
          </a:prstGeom>
          <a:solidFill>
            <a:srgbClr val="FFFFFF"/>
          </a:solidFill>
          <a:ln w="9528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</a:rPr>
              <a:t>                 </a:t>
            </a:r>
            <a:r>
              <a:rPr lang="en-GB" sz="1800" b="1" i="0" u="sng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</a:rPr>
              <a:t>Hearing words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</a:rPr>
              <a:t>Chirping Singing                  Birds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</a:rPr>
              <a:t>Cracking                              Twigs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</a:rPr>
              <a:t>Rustling 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</a:rPr>
              <a:t>Swishing                            Leaves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</a:rPr>
              <a:t>Snapping                          Branches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</a:rPr>
              <a:t>Whistling                           Wind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</a:rPr>
              <a:t>Hissing                               Snakes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</a:rPr>
              <a:t>Splashing                            Water                     </a:t>
            </a:r>
          </a:p>
        </p:txBody>
      </p:sp>
      <p:sp>
        <p:nvSpPr>
          <p:cNvPr id="7" name="TextBox 10"/>
          <p:cNvSpPr txBox="1"/>
          <p:nvPr/>
        </p:nvSpPr>
        <p:spPr>
          <a:xfrm>
            <a:off x="184224" y="3645026"/>
            <a:ext cx="3955730" cy="1754322"/>
          </a:xfrm>
          <a:prstGeom prst="rect">
            <a:avLst/>
          </a:prstGeom>
          <a:solidFill>
            <a:srgbClr val="FFFFFF"/>
          </a:solidFill>
          <a:ln w="9528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                  </a:t>
            </a:r>
            <a:r>
              <a:rPr lang="en-GB" sz="1800" b="1" i="0" u="sng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</a:rPr>
              <a:t>Feeling words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Rough     </a:t>
            </a:r>
            <a:r>
              <a:rPr lang="en-GB" sz="1800" b="0" i="0" u="none" strike="noStrike" kern="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                      Rocks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Bumpy                           Pebbles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Smooth                         Leaves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</a:rPr>
              <a:t>Prickly                           Plants    </a:t>
            </a:r>
          </a:p>
        </p:txBody>
      </p:sp>
      <p:sp>
        <p:nvSpPr>
          <p:cNvPr id="8" name="TextBox 11"/>
          <p:cNvSpPr txBox="1"/>
          <p:nvPr/>
        </p:nvSpPr>
        <p:spPr>
          <a:xfrm>
            <a:off x="4644009" y="3573018"/>
            <a:ext cx="3888431" cy="1200332"/>
          </a:xfrm>
          <a:prstGeom prst="rect">
            <a:avLst/>
          </a:prstGeom>
          <a:solidFill>
            <a:srgbClr val="FFFFFF"/>
          </a:solidFill>
          <a:ln w="9528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                     </a:t>
            </a:r>
            <a:r>
              <a:rPr lang="en-GB" sz="1800" b="1" i="0" u="sng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</a:rPr>
              <a:t>Smelling Words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</a:rPr>
              <a:t>Rotting     </a:t>
            </a:r>
            <a:r>
              <a:rPr lang="en-GB" sz="1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</a:rPr>
              <a:t>                  Wood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</a:rPr>
              <a:t>Fresh                        Flowers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</a:rPr>
              <a:t>Fragrant                    Petals</a:t>
            </a: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</a:rPr>
              <a:t>     </a:t>
            </a:r>
          </a:p>
        </p:txBody>
      </p:sp>
      <p:sp>
        <p:nvSpPr>
          <p:cNvPr id="9" name="TextBox 13"/>
          <p:cNvSpPr txBox="1"/>
          <p:nvPr/>
        </p:nvSpPr>
        <p:spPr>
          <a:xfrm>
            <a:off x="4644009" y="5157188"/>
            <a:ext cx="3888431" cy="1477332"/>
          </a:xfrm>
          <a:prstGeom prst="rect">
            <a:avLst/>
          </a:prstGeom>
          <a:solidFill>
            <a:srgbClr val="FFFFFF"/>
          </a:solidFill>
          <a:ln w="9528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                     </a:t>
            </a:r>
            <a:r>
              <a:rPr lang="en-GB" sz="1800" b="1" i="0" u="sng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</a:rPr>
              <a:t>Tasting words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omic Sans MS" pitchFamily="66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</a:rPr>
              <a:t>Juicy                               Orange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</a:rPr>
              <a:t>Tangy                               Lemon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</a:rPr>
              <a:t>Sharp                               Mango</a:t>
            </a:r>
          </a:p>
        </p:txBody>
      </p:sp>
      <p:sp>
        <p:nvSpPr>
          <p:cNvPr id="10" name="Title 9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70</Words>
  <Application>Microsoft Macintosh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Annette Kinsella</dc:creator>
  <cp:lastModifiedBy>Microsoft Office User</cp:lastModifiedBy>
  <cp:revision>6</cp:revision>
  <dcterms:created xsi:type="dcterms:W3CDTF">2015-03-29T10:42:35Z</dcterms:created>
  <dcterms:modified xsi:type="dcterms:W3CDTF">2020-03-25T18:52:57Z</dcterms:modified>
</cp:coreProperties>
</file>