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CA0EA-9C18-A374-2CF7-9A1AB41212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B6B724-45F4-7371-88CF-BE498BC80A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002EF9-DC79-8C72-97B4-CFBA18049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2AF6B-EA83-44A5-8871-CDC549912CA4}" type="datetimeFigureOut">
              <a:rPr lang="en-GB" smtClean="0"/>
              <a:t>03/06/2025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23F2AE-B289-E447-277F-7C9AF23E9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8C091-40C2-C133-6DE3-79C1E5472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45C28-9310-4FD4-A3B8-0FB418066D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3495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0A6FE-E8B0-5338-5691-6056A8FDB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9F0277-853C-0460-385D-A9E4881244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16E612-C6F7-BDC8-379F-24A84F09F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2AF6B-EA83-44A5-8871-CDC549912CA4}" type="datetimeFigureOut">
              <a:rPr lang="en-GB" smtClean="0"/>
              <a:t>03/06/2025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3E8243-FF26-C5EA-3408-DA387EFF2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16E9B1-C017-7948-794C-94AA4A8F2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45C28-9310-4FD4-A3B8-0FB418066D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4110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BD400C7-FBAE-BF52-EED4-678AC2ACF1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2A3FF9-DF4B-E792-EB1E-707559BAD7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F4A015-A4EA-9F1E-C286-1CBAA7873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2AF6B-EA83-44A5-8871-CDC549912CA4}" type="datetimeFigureOut">
              <a:rPr lang="en-GB" smtClean="0"/>
              <a:t>03/06/2025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2C25B8-37D4-B68B-8CEC-43FBD0214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11AAC3-370D-AC7B-D6E9-5501C6EA2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45C28-9310-4FD4-A3B8-0FB418066D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6169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6F1B2-BCE7-82CC-5F31-E76DF9E34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4D6812-35D2-FD6D-1D0D-90EA175364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B9E144-5A9C-EC23-9767-C0CF6E5BC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2AF6B-EA83-44A5-8871-CDC549912CA4}" type="datetimeFigureOut">
              <a:rPr lang="en-GB" smtClean="0"/>
              <a:t>03/06/2025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345C3E-D373-ED9B-38C3-40DB1E3EF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50C20B-449B-DF5E-F0CD-FD098805A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45C28-9310-4FD4-A3B8-0FB418066D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745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6C9BA-AA45-E1BF-6266-24C661299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587AAE-A7BC-4B0E-300C-A8CA564154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73AE63-E0A4-2848-977D-B0D92AFFE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2AF6B-EA83-44A5-8871-CDC549912CA4}" type="datetimeFigureOut">
              <a:rPr lang="en-GB" smtClean="0"/>
              <a:t>03/06/2025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49980D-043E-954B-C85D-DA97C9018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EC287B-F13D-3D7B-564A-A11A89452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45C28-9310-4FD4-A3B8-0FB418066D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7457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74E85-BCD0-51A2-7346-EDD5ED6A5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A8F28F-36C9-9DE4-7613-56243BE6BB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BEE521-98AF-17CE-3D59-F31AC351AD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3A6B59-F474-5632-5A33-30D00B618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2AF6B-EA83-44A5-8871-CDC549912CA4}" type="datetimeFigureOut">
              <a:rPr lang="en-GB" smtClean="0"/>
              <a:t>03/06/2025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EB21FE-C589-E5D8-6E7A-4205D5A86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4569D1-8F59-A693-21F5-9E0CD7A9A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45C28-9310-4FD4-A3B8-0FB418066D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2866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6D1D8-CB36-A82F-D944-6DBDC0E13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A2F8DD-BD36-3E74-B02C-C278E612FD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47B5C6-5FD8-3FEC-390D-9DE17F5256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EA3BC5-1119-321E-2772-862F65F845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1C539B-1A3D-FE91-E8AB-89D5193C65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80EC77-71E2-AE1B-D614-9AB9F6559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2AF6B-EA83-44A5-8871-CDC549912CA4}" type="datetimeFigureOut">
              <a:rPr lang="en-GB" smtClean="0"/>
              <a:t>03/06/2025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D7D3C96-0138-4957-3F93-F3B4DF2BD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A4AED2D-CD4B-5685-AF3E-0D9A1603E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45C28-9310-4FD4-A3B8-0FB418066D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3018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53237-1B67-DA84-2885-D03E1FBC7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FED933-7483-AD12-A39D-65C2BF8B8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2AF6B-EA83-44A5-8871-CDC549912CA4}" type="datetimeFigureOut">
              <a:rPr lang="en-GB" smtClean="0"/>
              <a:t>03/06/2025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FBF819-EFF6-EA94-C1FC-0853F2709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0DA860-CFD6-B0FD-9A2A-A0C75DA5E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45C28-9310-4FD4-A3B8-0FB418066D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8194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CE6AF8-D02B-DC55-0A4D-6485702AC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2AF6B-EA83-44A5-8871-CDC549912CA4}" type="datetimeFigureOut">
              <a:rPr lang="en-GB" smtClean="0"/>
              <a:t>03/06/2025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B1BA4-C235-C0C2-991D-7BC4AB54F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54EFDA-969E-5F3F-8DA0-9C51AF35B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45C28-9310-4FD4-A3B8-0FB418066D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9690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35E901-C081-537E-7A27-59D6E25E0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A089F4-AF31-55D9-4E7D-41568339E5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195E75-3BF0-1F06-3741-369D6C586A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5CD907-B450-5832-25CC-D5DA5D19A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2AF6B-EA83-44A5-8871-CDC549912CA4}" type="datetimeFigureOut">
              <a:rPr lang="en-GB" smtClean="0"/>
              <a:t>03/06/2025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67320F-CEF2-0144-6256-EB47A9FBA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AD865C-3BDA-FD2E-8945-8C6C63C6B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45C28-9310-4FD4-A3B8-0FB418066D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2710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CF103-E795-8EC0-0A6A-FC09730E3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8ECFA07-D99B-2C8D-CB0A-6A9C9DB8A2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E8B645-F972-0CDB-DE89-ADAFEDDA2D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7987C3-B06E-8DF3-C34E-58F967DEA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2AF6B-EA83-44A5-8871-CDC549912CA4}" type="datetimeFigureOut">
              <a:rPr lang="en-GB" smtClean="0"/>
              <a:t>03/06/2025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D8B337-4429-1320-60F1-06106715B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EB3BFD-7A30-FF68-2906-22CCCAF1D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45C28-9310-4FD4-A3B8-0FB418066D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2815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A03434-849B-5A11-02B2-236C3587D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85234C-D01D-8B1B-DEEE-C2C6B14367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6EEFE8-BD85-AA8F-7E80-A5A9544C3C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A92AF6B-EA83-44A5-8871-CDC549912CA4}" type="datetimeFigureOut">
              <a:rPr lang="en-GB" smtClean="0"/>
              <a:t>03/06/2025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DE1AB6-B64E-71B2-DAC7-D60468726C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591194-6916-DB6C-62B0-1F7EDC86FC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D745C28-9310-4FD4-A3B8-0FB418066D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1710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723CB-9B7F-E0E6-A573-69873638CAB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A92BBC-A0F0-F94F-3232-3F1E55F555A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3A2363-8C18-EAA0-0075-A853FADCE2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3809" y="47153"/>
            <a:ext cx="9364382" cy="6763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1298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42F5A-A5D4-8587-72DD-C32F5C044E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204FB8-FE87-89CB-B88A-627F7FFFE3E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C8E005-73BA-A6F3-0EF8-C4D8DA4F3E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6651" y="56679"/>
            <a:ext cx="9478698" cy="6744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0177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EC530-B7CE-A71E-0613-F4AC80D0D4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3679A5-66D9-39E2-6BF0-78B88F471DC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102FF1-8A13-8B72-C345-C9EA53B4DF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6624" y="37626"/>
            <a:ext cx="9678751" cy="6782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2459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BC88A-3514-21B5-B9EB-D921CB27C78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B2036E-34FD-7632-9536-C4B0B009424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85AA2E-533E-6DCB-9B7B-1AC5D2A77F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8077" y="0"/>
            <a:ext cx="96758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4247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1EE8E-193C-3D50-5A7D-0146D62C2A3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27D538-AD64-563E-D5B1-294689FA5D6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4B260A-9C92-AE6C-CE5D-AC59D568BE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4256" y="9047"/>
            <a:ext cx="9583487" cy="6839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6900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23AF3-D9F4-7BA3-BE6D-2EF86E55316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312903-4FD1-5A61-9FA5-71047051179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A01790-B5A9-A8DE-066B-800C0FE4FF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9343" y="80963"/>
            <a:ext cx="36881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8894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AC2D2-9EBF-9100-8232-EE00BEFA6F6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D54A97-C130-9E44-D794-1FE83B01084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C8EB67-1AF3-7214-DFA2-EF60EA0D0E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7625" y="99548"/>
            <a:ext cx="9316750" cy="665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9395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1E398-4A40-5365-BDA8-E8CA6B1A5ED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CC551F-ED44-0EAA-3DBA-69878DB41F6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D65BDC-A43B-9939-F9BE-6A5148BBF7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3782" y="32863"/>
            <a:ext cx="9564435" cy="6792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7945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7047A-87F5-289C-D9C3-B48A77AA487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C259EE-540D-52EE-FEE6-EDC2135196A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26AD7D-A64F-4721-40E4-11FD454BFB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4949" y="0"/>
            <a:ext cx="91821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6111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282EA-030D-13CA-540F-1E76FD51F2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EF7921-2142-CD58-1EBC-A2C32C37EDE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58D991-E4D0-C007-0CE6-A38BB09076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8546" y="28100"/>
            <a:ext cx="9554908" cy="6801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1195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7243A-843A-576C-38FC-0227B9BDCA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0E490A-A72E-C55B-8F49-B8456D8D6A8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27F6B9-80A6-5803-7630-EC71D32EDC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0414" y="18574"/>
            <a:ext cx="9831172" cy="6820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268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9C47C-4294-5D1C-D96F-552C0ECB2E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60BCA9-C4D5-D9FD-A7C3-EF17BC40E5A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8BC991-773C-96BB-6814-89C1743E23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0440" y="32863"/>
            <a:ext cx="9631119" cy="6792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188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3AAD8-0972-7C13-7F51-2DEABFAC293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717785-4E06-9308-5306-0A403B523E0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1BD8C9-99F9-5CBD-E68C-5F481B7159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046" y="99548"/>
            <a:ext cx="9373908" cy="665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8861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52CA4F-E536-5086-E2E2-306B3C0704E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E0E8A0-9A2A-BEA6-2A60-4D9A8ADB425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09C696-87AD-8122-5A34-B5F985661E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8072" y="51916"/>
            <a:ext cx="9535856" cy="675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543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0A944-60CB-DA2B-AEC6-E298B84135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BED6F8-1C32-69AC-3DCB-D5C203D1672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BBEABA-2BBF-D0FB-7C41-29DCFC6F61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046" y="23337"/>
            <a:ext cx="9373908" cy="6811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9237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3DCFC-E0E8-7A09-3BAE-1CFB341362C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222EFC-F7C5-11B4-0EA4-A1C620AA19B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4CD331-1248-A430-8542-4D656722B1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914" y="56679"/>
            <a:ext cx="9650172" cy="6744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1437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5F5B6-EEBE-F555-973B-E42DE08B401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109FA0-FF5A-FCAF-15B5-45AE304E9F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1386A6-DFCF-75D1-6EB3-1508E51D24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6177" y="56679"/>
            <a:ext cx="9459645" cy="6744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181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B36A9-B816-03D3-7329-FFC60CC0B5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A01F4D-0248-4B8A-B813-6640F820AD6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1AA853-4FD6-8106-45A4-4E4BB82793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7125" y="80495"/>
            <a:ext cx="9497750" cy="6697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1903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584C3-0D8A-6FD6-C7F5-CE1D0F7986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392497-FF0F-8AD5-5C2B-496B80FCAB1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8E31CC-7804-D088-FD9E-EE62E714E3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0940" y="28100"/>
            <a:ext cx="9450119" cy="6801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7917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Widescreen</PresentationFormat>
  <Paragraphs>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FenwPrStevensonC</dc:creator>
  <cp:lastModifiedBy>FenwPrStevensonC</cp:lastModifiedBy>
  <cp:revision>1</cp:revision>
  <dcterms:created xsi:type="dcterms:W3CDTF">2025-06-03T17:41:20Z</dcterms:created>
  <dcterms:modified xsi:type="dcterms:W3CDTF">2025-06-03T17:53:54Z</dcterms:modified>
</cp:coreProperties>
</file>