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0" r:id="rId5"/>
    <p:sldId id="263" r:id="rId6"/>
    <p:sldId id="265" r:id="rId7"/>
    <p:sldId id="261" r:id="rId8"/>
    <p:sldId id="264" r:id="rId9"/>
    <p:sldId id="262" r:id="rId10"/>
    <p:sldId id="259" r:id="rId11"/>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CE5684-271D-9D50-B478-38D1441FDC45}" v="1339" dt="2025-04-17T15:49:19.1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82" d="100"/>
          <a:sy n="82" d="100"/>
        </p:scale>
        <p:origin x="49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F2381B76-9BDE-C455-3C08-F1976702C96D}"/>
    <pc:docChg chg="modSld">
      <pc:chgData name="" userId="" providerId="" clId="Web-{F2381B76-9BDE-C455-3C08-F1976702C96D}" dt="2025-04-15T09:16:12.052" v="11" actId="20577"/>
      <pc:docMkLst>
        <pc:docMk/>
      </pc:docMkLst>
      <pc:sldChg chg="modSp">
        <pc:chgData name="" userId="" providerId="" clId="Web-{F2381B76-9BDE-C455-3C08-F1976702C96D}" dt="2025-04-15T09:16:12.052" v="11" actId="20577"/>
        <pc:sldMkLst>
          <pc:docMk/>
          <pc:sldMk cId="109857222" sldId="256"/>
        </pc:sldMkLst>
        <pc:spChg chg="mod">
          <ac:chgData name="" userId="" providerId="" clId="Web-{F2381B76-9BDE-C455-3C08-F1976702C96D}" dt="2025-04-15T09:16:12.052" v="11" actId="20577"/>
          <ac:spMkLst>
            <pc:docMk/>
            <pc:sldMk cId="109857222" sldId="256"/>
            <ac:spMk id="2" creationId="{00000000-0000-0000-0000-000000000000}"/>
          </ac:spMkLst>
        </pc:spChg>
      </pc:sldChg>
    </pc:docChg>
  </pc:docChgLst>
  <pc:docChgLst>
    <pc:chgData name="Mrs Eccleston" userId="S::eagayle.eccleston@glow.sch.uk::8958f288-3210-45d9-a0f6-0c7357136db4" providerId="AD" clId="Web-{4CCE5684-271D-9D50-B478-38D1441FDC45}"/>
    <pc:docChg chg="modSld">
      <pc:chgData name="Mrs Eccleston" userId="S::eagayle.eccleston@glow.sch.uk::8958f288-3210-45d9-a0f6-0c7357136db4" providerId="AD" clId="Web-{4CCE5684-271D-9D50-B478-38D1441FDC45}" dt="2025-04-17T15:49:19.127" v="696" actId="1076"/>
      <pc:docMkLst>
        <pc:docMk/>
      </pc:docMkLst>
      <pc:sldChg chg="modSp">
        <pc:chgData name="Mrs Eccleston" userId="S::eagayle.eccleston@glow.sch.uk::8958f288-3210-45d9-a0f6-0c7357136db4" providerId="AD" clId="Web-{4CCE5684-271D-9D50-B478-38D1441FDC45}" dt="2025-04-17T15:40:17.683" v="14" actId="1076"/>
        <pc:sldMkLst>
          <pc:docMk/>
          <pc:sldMk cId="2000995315" sldId="260"/>
        </pc:sldMkLst>
        <pc:picChg chg="mod">
          <ac:chgData name="Mrs Eccleston" userId="S::eagayle.eccleston@glow.sch.uk::8958f288-3210-45d9-a0f6-0c7357136db4" providerId="AD" clId="Web-{4CCE5684-271D-9D50-B478-38D1441FDC45}" dt="2025-04-17T15:39:59.791" v="11" actId="1076"/>
          <ac:picMkLst>
            <pc:docMk/>
            <pc:sldMk cId="2000995315" sldId="260"/>
            <ac:picMk id="3" creationId="{954A2803-081A-4649-728B-083BD8BC0405}"/>
          </ac:picMkLst>
        </pc:picChg>
        <pc:picChg chg="mod">
          <ac:chgData name="Mrs Eccleston" userId="S::eagayle.eccleston@glow.sch.uk::8958f288-3210-45d9-a0f6-0c7357136db4" providerId="AD" clId="Web-{4CCE5684-271D-9D50-B478-38D1441FDC45}" dt="2025-04-17T15:39:39.383" v="8" actId="14100"/>
          <ac:picMkLst>
            <pc:docMk/>
            <pc:sldMk cId="2000995315" sldId="260"/>
            <ac:picMk id="6" creationId="{6E2EB844-8626-19A7-7800-40DE2EF14DCE}"/>
          </ac:picMkLst>
        </pc:picChg>
        <pc:picChg chg="mod">
          <ac:chgData name="Mrs Eccleston" userId="S::eagayle.eccleston@glow.sch.uk::8958f288-3210-45d9-a0f6-0c7357136db4" providerId="AD" clId="Web-{4CCE5684-271D-9D50-B478-38D1441FDC45}" dt="2025-04-17T15:39:04.287" v="0" actId="1076"/>
          <ac:picMkLst>
            <pc:docMk/>
            <pc:sldMk cId="2000995315" sldId="260"/>
            <ac:picMk id="8" creationId="{43AA9E39-CF91-2540-758E-D742EB7F7451}"/>
          </ac:picMkLst>
        </pc:picChg>
        <pc:picChg chg="mod">
          <ac:chgData name="Mrs Eccleston" userId="S::eagayle.eccleston@glow.sch.uk::8958f288-3210-45d9-a0f6-0c7357136db4" providerId="AD" clId="Web-{4CCE5684-271D-9D50-B478-38D1441FDC45}" dt="2025-04-17T15:39:33.977" v="7" actId="1076"/>
          <ac:picMkLst>
            <pc:docMk/>
            <pc:sldMk cId="2000995315" sldId="260"/>
            <ac:picMk id="9" creationId="{4145DC1B-05F2-5085-7F6A-CDB8BDFA6BE4}"/>
          </ac:picMkLst>
        </pc:picChg>
        <pc:picChg chg="mod">
          <ac:chgData name="Mrs Eccleston" userId="S::eagayle.eccleston@glow.sch.uk::8958f288-3210-45d9-a0f6-0c7357136db4" providerId="AD" clId="Web-{4CCE5684-271D-9D50-B478-38D1441FDC45}" dt="2025-04-17T15:40:17.683" v="14" actId="1076"/>
          <ac:picMkLst>
            <pc:docMk/>
            <pc:sldMk cId="2000995315" sldId="260"/>
            <ac:picMk id="10" creationId="{ECD3A698-F3B4-60FC-E391-0A2CF768571C}"/>
          </ac:picMkLst>
        </pc:picChg>
      </pc:sldChg>
      <pc:sldChg chg="modSp">
        <pc:chgData name="Mrs Eccleston" userId="S::eagayle.eccleston@glow.sch.uk::8958f288-3210-45d9-a0f6-0c7357136db4" providerId="AD" clId="Web-{4CCE5684-271D-9D50-B478-38D1441FDC45}" dt="2025-04-17T15:49:19.127" v="696" actId="1076"/>
        <pc:sldMkLst>
          <pc:docMk/>
          <pc:sldMk cId="2919739385" sldId="261"/>
        </pc:sldMkLst>
        <pc:picChg chg="mod">
          <ac:chgData name="Mrs Eccleston" userId="S::eagayle.eccleston@glow.sch.uk::8958f288-3210-45d9-a0f6-0c7357136db4" providerId="AD" clId="Web-{4CCE5684-271D-9D50-B478-38D1441FDC45}" dt="2025-04-17T15:49:19.127" v="696" actId="1076"/>
          <ac:picMkLst>
            <pc:docMk/>
            <pc:sldMk cId="2919739385" sldId="261"/>
            <ac:picMk id="3" creationId="{24B69AF3-2837-5970-FD21-9C17331AAB12}"/>
          </ac:picMkLst>
        </pc:picChg>
        <pc:picChg chg="mod">
          <ac:chgData name="Mrs Eccleston" userId="S::eagayle.eccleston@glow.sch.uk::8958f288-3210-45d9-a0f6-0c7357136db4" providerId="AD" clId="Web-{4CCE5684-271D-9D50-B478-38D1441FDC45}" dt="2025-04-17T15:49:16.658" v="695" actId="1076"/>
          <ac:picMkLst>
            <pc:docMk/>
            <pc:sldMk cId="2919739385" sldId="261"/>
            <ac:picMk id="5" creationId="{2105B9B5-15DD-E35C-E827-E362A310FACB}"/>
          </ac:picMkLst>
        </pc:picChg>
        <pc:picChg chg="mod">
          <ac:chgData name="Mrs Eccleston" userId="S::eagayle.eccleston@glow.sch.uk::8958f288-3210-45d9-a0f6-0c7357136db4" providerId="AD" clId="Web-{4CCE5684-271D-9D50-B478-38D1441FDC45}" dt="2025-04-17T15:49:09.705" v="693" actId="1076"/>
          <ac:picMkLst>
            <pc:docMk/>
            <pc:sldMk cId="2919739385" sldId="261"/>
            <ac:picMk id="6" creationId="{81657BB6-D220-4242-ECF7-5728707826B4}"/>
          </ac:picMkLst>
        </pc:picChg>
        <pc:picChg chg="mod">
          <ac:chgData name="Mrs Eccleston" userId="S::eagayle.eccleston@glow.sch.uk::8958f288-3210-45d9-a0f6-0c7357136db4" providerId="AD" clId="Web-{4CCE5684-271D-9D50-B478-38D1441FDC45}" dt="2025-04-17T15:49:14.236" v="694" actId="1076"/>
          <ac:picMkLst>
            <pc:docMk/>
            <pc:sldMk cId="2919739385" sldId="261"/>
            <ac:picMk id="7" creationId="{9C3929A7-017D-DE7D-C041-4B4590FD3390}"/>
          </ac:picMkLst>
        </pc:picChg>
      </pc:sldChg>
      <pc:sldChg chg="addSp modSp">
        <pc:chgData name="Mrs Eccleston" userId="S::eagayle.eccleston@glow.sch.uk::8958f288-3210-45d9-a0f6-0c7357136db4" providerId="AD" clId="Web-{4CCE5684-271D-9D50-B478-38D1441FDC45}" dt="2025-04-17T15:48:50.516" v="690" actId="20577"/>
        <pc:sldMkLst>
          <pc:docMk/>
          <pc:sldMk cId="4142073022" sldId="263"/>
        </pc:sldMkLst>
        <pc:spChg chg="mod">
          <ac:chgData name="Mrs Eccleston" userId="S::eagayle.eccleston@glow.sch.uk::8958f288-3210-45d9-a0f6-0c7357136db4" providerId="AD" clId="Web-{4CCE5684-271D-9D50-B478-38D1441FDC45}" dt="2025-04-17T15:48:50.516" v="690" actId="20577"/>
          <ac:spMkLst>
            <pc:docMk/>
            <pc:sldMk cId="4142073022" sldId="263"/>
            <ac:spMk id="2" creationId="{55AC1C65-1719-82F1-8B6E-148223558621}"/>
          </ac:spMkLst>
        </pc:spChg>
        <pc:spChg chg="add mod">
          <ac:chgData name="Mrs Eccleston" userId="S::eagayle.eccleston@glow.sch.uk::8958f288-3210-45d9-a0f6-0c7357136db4" providerId="AD" clId="Web-{4CCE5684-271D-9D50-B478-38D1441FDC45}" dt="2025-04-17T15:48:23.373" v="683" actId="1076"/>
          <ac:spMkLst>
            <pc:docMk/>
            <pc:sldMk cId="4142073022" sldId="263"/>
            <ac:spMk id="3" creationId="{923A16F2-DDF1-A7D0-3F34-6E1EFC8F8485}"/>
          </ac:spMkLst>
        </pc:spChg>
      </pc:sldChg>
    </pc:docChg>
  </pc:docChgLst>
  <pc:docChgLst>
    <pc:chgData name="Mrs Eccleston" userId="S::eagayle.eccleston@glow.sch.uk::8958f288-3210-45d9-a0f6-0c7357136db4" providerId="AD" clId="Web-{F2381B76-9BDE-C455-3C08-F1976702C96D}"/>
    <pc:docChg chg="addSld modSld">
      <pc:chgData name="Mrs Eccleston" userId="S::eagayle.eccleston@glow.sch.uk::8958f288-3210-45d9-a0f6-0c7357136db4" providerId="AD" clId="Web-{F2381B76-9BDE-C455-3C08-F1976702C96D}" dt="2025-04-15T12:29:23.365" v="764"/>
      <pc:docMkLst>
        <pc:docMk/>
      </pc:docMkLst>
      <pc:sldChg chg="addSp delSp modSp mod setBg">
        <pc:chgData name="Mrs Eccleston" userId="S::eagayle.eccleston@glow.sch.uk::8958f288-3210-45d9-a0f6-0c7357136db4" providerId="AD" clId="Web-{F2381B76-9BDE-C455-3C08-F1976702C96D}" dt="2025-04-15T09:23:09.393" v="30"/>
        <pc:sldMkLst>
          <pc:docMk/>
          <pc:sldMk cId="109857222" sldId="256"/>
        </pc:sldMkLst>
        <pc:spChg chg="mod">
          <ac:chgData name="Mrs Eccleston" userId="S::eagayle.eccleston@glow.sch.uk::8958f288-3210-45d9-a0f6-0c7357136db4" providerId="AD" clId="Web-{F2381B76-9BDE-C455-3C08-F1976702C96D}" dt="2025-04-15T09:23:09.393" v="30"/>
          <ac:spMkLst>
            <pc:docMk/>
            <pc:sldMk cId="109857222" sldId="256"/>
            <ac:spMk id="2" creationId="{00000000-0000-0000-0000-000000000000}"/>
          </ac:spMkLst>
        </pc:spChg>
        <pc:spChg chg="mod">
          <ac:chgData name="Mrs Eccleston" userId="S::eagayle.eccleston@glow.sch.uk::8958f288-3210-45d9-a0f6-0c7357136db4" providerId="AD" clId="Web-{F2381B76-9BDE-C455-3C08-F1976702C96D}" dt="2025-04-15T09:23:09.393" v="30"/>
          <ac:spMkLst>
            <pc:docMk/>
            <pc:sldMk cId="109857222" sldId="256"/>
            <ac:spMk id="3" creationId="{00000000-0000-0000-0000-000000000000}"/>
          </ac:spMkLst>
        </pc:spChg>
        <pc:spChg chg="add del">
          <ac:chgData name="Mrs Eccleston" userId="S::eagayle.eccleston@glow.sch.uk::8958f288-3210-45d9-a0f6-0c7357136db4" providerId="AD" clId="Web-{F2381B76-9BDE-C455-3C08-F1976702C96D}" dt="2025-04-15T09:22:46.219" v="25"/>
          <ac:spMkLst>
            <pc:docMk/>
            <pc:sldMk cId="109857222" sldId="256"/>
            <ac:spMk id="11" creationId="{1C4FDBE2-32F7-4AC4-A40C-C51C65B1D474}"/>
          </ac:spMkLst>
        </pc:spChg>
        <pc:spChg chg="add del">
          <ac:chgData name="Mrs Eccleston" userId="S::eagayle.eccleston@glow.sch.uk::8958f288-3210-45d9-a0f6-0c7357136db4" providerId="AD" clId="Web-{F2381B76-9BDE-C455-3C08-F1976702C96D}" dt="2025-04-15T09:22:46.219" v="25"/>
          <ac:spMkLst>
            <pc:docMk/>
            <pc:sldMk cId="109857222" sldId="256"/>
            <ac:spMk id="13" creationId="{EBF4792E-DF83-4D24-9924-01EC30A32C89}"/>
          </ac:spMkLst>
        </pc:spChg>
        <pc:spChg chg="add del">
          <ac:chgData name="Mrs Eccleston" userId="S::eagayle.eccleston@glow.sch.uk::8958f288-3210-45d9-a0f6-0c7357136db4" providerId="AD" clId="Web-{F2381B76-9BDE-C455-3C08-F1976702C96D}" dt="2025-04-15T09:22:46.219" v="25"/>
          <ac:spMkLst>
            <pc:docMk/>
            <pc:sldMk cId="109857222" sldId="256"/>
            <ac:spMk id="15" creationId="{15837328-A57C-47AA-B520-C83F4A6BD1E4}"/>
          </ac:spMkLst>
        </pc:spChg>
        <pc:spChg chg="add del">
          <ac:chgData name="Mrs Eccleston" userId="S::eagayle.eccleston@glow.sch.uk::8958f288-3210-45d9-a0f6-0c7357136db4" providerId="AD" clId="Web-{F2381B76-9BDE-C455-3C08-F1976702C96D}" dt="2025-04-15T09:22:46.219" v="25"/>
          <ac:spMkLst>
            <pc:docMk/>
            <pc:sldMk cId="109857222" sldId="256"/>
            <ac:spMk id="17" creationId="{E2B33195-5BCA-4BB7-A82D-6739522687DD}"/>
          </ac:spMkLst>
        </pc:spChg>
        <pc:spChg chg="add del">
          <ac:chgData name="Mrs Eccleston" userId="S::eagayle.eccleston@glow.sch.uk::8958f288-3210-45d9-a0f6-0c7357136db4" providerId="AD" clId="Web-{F2381B76-9BDE-C455-3C08-F1976702C96D}" dt="2025-04-15T09:22:46.219" v="25"/>
          <ac:spMkLst>
            <pc:docMk/>
            <pc:sldMk cId="109857222" sldId="256"/>
            <ac:spMk id="19" creationId="{8A03A6A2-7849-4179-B68F-C11DDDB231D4}"/>
          </ac:spMkLst>
        </pc:spChg>
        <pc:spChg chg="add del">
          <ac:chgData name="Mrs Eccleston" userId="S::eagayle.eccleston@glow.sch.uk::8958f288-3210-45d9-a0f6-0c7357136db4" providerId="AD" clId="Web-{F2381B76-9BDE-C455-3C08-F1976702C96D}" dt="2025-04-15T09:23:03.455" v="27"/>
          <ac:spMkLst>
            <pc:docMk/>
            <pc:sldMk cId="109857222" sldId="256"/>
            <ac:spMk id="21" creationId="{7C98A213-5994-475E-B327-DC6EC27FBA8B}"/>
          </ac:spMkLst>
        </pc:spChg>
        <pc:spChg chg="add del">
          <ac:chgData name="Mrs Eccleston" userId="S::eagayle.eccleston@glow.sch.uk::8958f288-3210-45d9-a0f6-0c7357136db4" providerId="AD" clId="Web-{F2381B76-9BDE-C455-3C08-F1976702C96D}" dt="2025-04-15T09:23:03.455" v="27"/>
          <ac:spMkLst>
            <pc:docMk/>
            <pc:sldMk cId="109857222" sldId="256"/>
            <ac:spMk id="22" creationId="{4B030A0D-0DAD-4A99-89BB-419527D6A64B}"/>
          </ac:spMkLst>
        </pc:spChg>
        <pc:spChg chg="add del">
          <ac:chgData name="Mrs Eccleston" userId="S::eagayle.eccleston@glow.sch.uk::8958f288-3210-45d9-a0f6-0c7357136db4" providerId="AD" clId="Web-{F2381B76-9BDE-C455-3C08-F1976702C96D}" dt="2025-04-15T09:23:09.362" v="29"/>
          <ac:spMkLst>
            <pc:docMk/>
            <pc:sldMk cId="109857222" sldId="256"/>
            <ac:spMk id="24" creationId="{0D3E573C-3958-42CC-A225-6B8B07B0F6C9}"/>
          </ac:spMkLst>
        </pc:spChg>
        <pc:spChg chg="add del">
          <ac:chgData name="Mrs Eccleston" userId="S::eagayle.eccleston@glow.sch.uk::8958f288-3210-45d9-a0f6-0c7357136db4" providerId="AD" clId="Web-{F2381B76-9BDE-C455-3C08-F1976702C96D}" dt="2025-04-15T09:23:09.362" v="29"/>
          <ac:spMkLst>
            <pc:docMk/>
            <pc:sldMk cId="109857222" sldId="256"/>
            <ac:spMk id="25" creationId="{337AE4E8-E01E-4FD9-89B2-91EF5C7DD54E}"/>
          </ac:spMkLst>
        </pc:spChg>
        <pc:spChg chg="add">
          <ac:chgData name="Mrs Eccleston" userId="S::eagayle.eccleston@glow.sch.uk::8958f288-3210-45d9-a0f6-0c7357136db4" providerId="AD" clId="Web-{F2381B76-9BDE-C455-3C08-F1976702C96D}" dt="2025-04-15T09:23:09.393" v="30"/>
          <ac:spMkLst>
            <pc:docMk/>
            <pc:sldMk cId="109857222" sldId="256"/>
            <ac:spMk id="27" creationId="{9CB95732-565A-4D2C-A3AB-CC460C0D3826}"/>
          </ac:spMkLst>
        </pc:spChg>
        <pc:spChg chg="add">
          <ac:chgData name="Mrs Eccleston" userId="S::eagayle.eccleston@glow.sch.uk::8958f288-3210-45d9-a0f6-0c7357136db4" providerId="AD" clId="Web-{F2381B76-9BDE-C455-3C08-F1976702C96D}" dt="2025-04-15T09:23:09.393" v="30"/>
          <ac:spMkLst>
            <pc:docMk/>
            <pc:sldMk cId="109857222" sldId="256"/>
            <ac:spMk id="28" creationId="{77F1AF47-AE98-4034-BD91-1976FA4D9C4C}"/>
          </ac:spMkLst>
        </pc:spChg>
        <pc:spChg chg="add">
          <ac:chgData name="Mrs Eccleston" userId="S::eagayle.eccleston@glow.sch.uk::8958f288-3210-45d9-a0f6-0c7357136db4" providerId="AD" clId="Web-{F2381B76-9BDE-C455-3C08-F1976702C96D}" dt="2025-04-15T09:23:09.393" v="30"/>
          <ac:spMkLst>
            <pc:docMk/>
            <pc:sldMk cId="109857222" sldId="256"/>
            <ac:spMk id="29" creationId="{8EC0EE2B-2029-48DD-893D-F528E651B07D}"/>
          </ac:spMkLst>
        </pc:spChg>
        <pc:spChg chg="add">
          <ac:chgData name="Mrs Eccleston" userId="S::eagayle.eccleston@glow.sch.uk::8958f288-3210-45d9-a0f6-0c7357136db4" providerId="AD" clId="Web-{F2381B76-9BDE-C455-3C08-F1976702C96D}" dt="2025-04-15T09:23:09.393" v="30"/>
          <ac:spMkLst>
            <pc:docMk/>
            <pc:sldMk cId="109857222" sldId="256"/>
            <ac:spMk id="30" creationId="{45AE1D08-1ED1-4F59-B42F-4D8EA33DC8C6}"/>
          </ac:spMkLst>
        </pc:spChg>
        <pc:spChg chg="add">
          <ac:chgData name="Mrs Eccleston" userId="S::eagayle.eccleston@glow.sch.uk::8958f288-3210-45d9-a0f6-0c7357136db4" providerId="AD" clId="Web-{F2381B76-9BDE-C455-3C08-F1976702C96D}" dt="2025-04-15T09:23:09.393" v="30"/>
          <ac:spMkLst>
            <pc:docMk/>
            <pc:sldMk cId="109857222" sldId="256"/>
            <ac:spMk id="31" creationId="{9A79B912-88EA-4640-BDEB-51B3B11A026A}"/>
          </ac:spMkLst>
        </pc:spChg>
        <pc:picChg chg="add mod ord">
          <ac:chgData name="Mrs Eccleston" userId="S::eagayle.eccleston@glow.sch.uk::8958f288-3210-45d9-a0f6-0c7357136db4" providerId="AD" clId="Web-{F2381B76-9BDE-C455-3C08-F1976702C96D}" dt="2025-04-15T09:23:09.393" v="30"/>
          <ac:picMkLst>
            <pc:docMk/>
            <pc:sldMk cId="109857222" sldId="256"/>
            <ac:picMk id="4" creationId="{2D03B4BE-AB8D-08F7-D44B-768F40EC3543}"/>
          </ac:picMkLst>
        </pc:picChg>
        <pc:picChg chg="add mod">
          <ac:chgData name="Mrs Eccleston" userId="S::eagayle.eccleston@glow.sch.uk::8958f288-3210-45d9-a0f6-0c7357136db4" providerId="AD" clId="Web-{F2381B76-9BDE-C455-3C08-F1976702C96D}" dt="2025-04-15T09:23:09.393" v="30"/>
          <ac:picMkLst>
            <pc:docMk/>
            <pc:sldMk cId="109857222" sldId="256"/>
            <ac:picMk id="5" creationId="{5D81F5C0-DD65-3AC4-CE84-18040AD074FD}"/>
          </ac:picMkLst>
        </pc:picChg>
        <pc:picChg chg="add mod ord">
          <ac:chgData name="Mrs Eccleston" userId="S::eagayle.eccleston@glow.sch.uk::8958f288-3210-45d9-a0f6-0c7357136db4" providerId="AD" clId="Web-{F2381B76-9BDE-C455-3C08-F1976702C96D}" dt="2025-04-15T09:23:09.393" v="30"/>
          <ac:picMkLst>
            <pc:docMk/>
            <pc:sldMk cId="109857222" sldId="256"/>
            <ac:picMk id="6" creationId="{9B73DE1E-CB78-2D1A-70AF-DC04F1FF49A4}"/>
          </ac:picMkLst>
        </pc:picChg>
      </pc:sldChg>
      <pc:sldChg chg="addSp delSp modSp new">
        <pc:chgData name="Mrs Eccleston" userId="S::eagayle.eccleston@glow.sch.uk::8958f288-3210-45d9-a0f6-0c7357136db4" providerId="AD" clId="Web-{F2381B76-9BDE-C455-3C08-F1976702C96D}" dt="2025-04-15T09:43:17.444" v="288" actId="14100"/>
        <pc:sldMkLst>
          <pc:docMk/>
          <pc:sldMk cId="2923412322" sldId="257"/>
        </pc:sldMkLst>
        <pc:spChg chg="del">
          <ac:chgData name="Mrs Eccleston" userId="S::eagayle.eccleston@glow.sch.uk::8958f288-3210-45d9-a0f6-0c7357136db4" providerId="AD" clId="Web-{F2381B76-9BDE-C455-3C08-F1976702C96D}" dt="2025-04-15T09:24:33.945" v="32"/>
          <ac:spMkLst>
            <pc:docMk/>
            <pc:sldMk cId="2923412322" sldId="257"/>
            <ac:spMk id="3" creationId="{82B01B93-7B3A-89D4-878E-707937433188}"/>
          </ac:spMkLst>
        </pc:spChg>
        <pc:spChg chg="add mod">
          <ac:chgData name="Mrs Eccleston" userId="S::eagayle.eccleston@glow.sch.uk::8958f288-3210-45d9-a0f6-0c7357136db4" providerId="AD" clId="Web-{F2381B76-9BDE-C455-3C08-F1976702C96D}" dt="2025-04-15T09:43:17.444" v="288" actId="14100"/>
          <ac:spMkLst>
            <pc:docMk/>
            <pc:sldMk cId="2923412322" sldId="257"/>
            <ac:spMk id="21" creationId="{2C5ECE25-75D0-D274-39EC-5D88CBDF5AA2}"/>
          </ac:spMkLst>
        </pc:spChg>
        <pc:picChg chg="add mod ord">
          <ac:chgData name="Mrs Eccleston" userId="S::eagayle.eccleston@glow.sch.uk::8958f288-3210-45d9-a0f6-0c7357136db4" providerId="AD" clId="Web-{F2381B76-9BDE-C455-3C08-F1976702C96D}" dt="2025-04-15T09:25:28.590" v="36" actId="14100"/>
          <ac:picMkLst>
            <pc:docMk/>
            <pc:sldMk cId="2923412322" sldId="257"/>
            <ac:picMk id="4" creationId="{BA4D6AAA-07A9-8539-EB1D-A844F0E5707E}"/>
          </ac:picMkLst>
        </pc:picChg>
        <pc:picChg chg="add del mod">
          <ac:chgData name="Mrs Eccleston" userId="S::eagayle.eccleston@glow.sch.uk::8958f288-3210-45d9-a0f6-0c7357136db4" providerId="AD" clId="Web-{F2381B76-9BDE-C455-3C08-F1976702C96D}" dt="2025-04-15T09:26:28.781" v="38"/>
          <ac:picMkLst>
            <pc:docMk/>
            <pc:sldMk cId="2923412322" sldId="257"/>
            <ac:picMk id="5" creationId="{C6880632-72B9-568D-4706-E74B96FB842E}"/>
          </ac:picMkLst>
        </pc:picChg>
        <pc:picChg chg="add del mod">
          <ac:chgData name="Mrs Eccleston" userId="S::eagayle.eccleston@glow.sch.uk::8958f288-3210-45d9-a0f6-0c7357136db4" providerId="AD" clId="Web-{F2381B76-9BDE-C455-3C08-F1976702C96D}" dt="2025-04-15T09:26:59.784" v="40"/>
          <ac:picMkLst>
            <pc:docMk/>
            <pc:sldMk cId="2923412322" sldId="257"/>
            <ac:picMk id="6" creationId="{389DDC95-D256-E41D-59E9-C368F95B9208}"/>
          </ac:picMkLst>
        </pc:picChg>
        <pc:picChg chg="add del mod">
          <ac:chgData name="Mrs Eccleston" userId="S::eagayle.eccleston@glow.sch.uk::8958f288-3210-45d9-a0f6-0c7357136db4" providerId="AD" clId="Web-{F2381B76-9BDE-C455-3C08-F1976702C96D}" dt="2025-04-15T09:27:24.770" v="42"/>
          <ac:picMkLst>
            <pc:docMk/>
            <pc:sldMk cId="2923412322" sldId="257"/>
            <ac:picMk id="7" creationId="{A6F34CAA-4E00-6FB7-F48D-77CA413BC068}"/>
          </ac:picMkLst>
        </pc:picChg>
        <pc:picChg chg="add del mod">
          <ac:chgData name="Mrs Eccleston" userId="S::eagayle.eccleston@glow.sch.uk::8958f288-3210-45d9-a0f6-0c7357136db4" providerId="AD" clId="Web-{F2381B76-9BDE-C455-3C08-F1976702C96D}" dt="2025-04-15T09:27:44.146" v="44"/>
          <ac:picMkLst>
            <pc:docMk/>
            <pc:sldMk cId="2923412322" sldId="257"/>
            <ac:picMk id="8" creationId="{A07BFD3A-8C15-6A15-DAE7-1F0B8FAACBAE}"/>
          </ac:picMkLst>
        </pc:picChg>
        <pc:picChg chg="add mod">
          <ac:chgData name="Mrs Eccleston" userId="S::eagayle.eccleston@glow.sch.uk::8958f288-3210-45d9-a0f6-0c7357136db4" providerId="AD" clId="Web-{F2381B76-9BDE-C455-3C08-F1976702C96D}" dt="2025-04-15T09:42:44.160" v="284" actId="14100"/>
          <ac:picMkLst>
            <pc:docMk/>
            <pc:sldMk cId="2923412322" sldId="257"/>
            <ac:picMk id="9" creationId="{1266659A-1FCD-07C7-79C6-1FBB6EC75C98}"/>
          </ac:picMkLst>
        </pc:picChg>
        <pc:picChg chg="add mod">
          <ac:chgData name="Mrs Eccleston" userId="S::eagayle.eccleston@glow.sch.uk::8958f288-3210-45d9-a0f6-0c7357136db4" providerId="AD" clId="Web-{F2381B76-9BDE-C455-3C08-F1976702C96D}" dt="2025-04-15T09:30:29.751" v="50" actId="1076"/>
          <ac:picMkLst>
            <pc:docMk/>
            <pc:sldMk cId="2923412322" sldId="257"/>
            <ac:picMk id="10" creationId="{6CA1F8F2-9E6C-2EC2-0416-46396CAAC6B0}"/>
          </ac:picMkLst>
        </pc:picChg>
        <pc:picChg chg="add del mod">
          <ac:chgData name="Mrs Eccleston" userId="S::eagayle.eccleston@glow.sch.uk::8958f288-3210-45d9-a0f6-0c7357136db4" providerId="AD" clId="Web-{F2381B76-9BDE-C455-3C08-F1976702C96D}" dt="2025-04-15T09:31:23.036" v="53"/>
          <ac:picMkLst>
            <pc:docMk/>
            <pc:sldMk cId="2923412322" sldId="257"/>
            <ac:picMk id="11" creationId="{7F007236-D4FC-EE52-0FD8-40D8862B711B}"/>
          </ac:picMkLst>
        </pc:picChg>
        <pc:picChg chg="add mod">
          <ac:chgData name="Mrs Eccleston" userId="S::eagayle.eccleston@glow.sch.uk::8958f288-3210-45d9-a0f6-0c7357136db4" providerId="AD" clId="Web-{F2381B76-9BDE-C455-3C08-F1976702C96D}" dt="2025-04-15T09:31:52.210" v="56" actId="1076"/>
          <ac:picMkLst>
            <pc:docMk/>
            <pc:sldMk cId="2923412322" sldId="257"/>
            <ac:picMk id="12" creationId="{4CD59304-9CC0-517D-CDBF-5EB2F85537F1}"/>
          </ac:picMkLst>
        </pc:picChg>
        <pc:picChg chg="add del mod">
          <ac:chgData name="Mrs Eccleston" userId="S::eagayle.eccleston@glow.sch.uk::8958f288-3210-45d9-a0f6-0c7357136db4" providerId="AD" clId="Web-{F2381B76-9BDE-C455-3C08-F1976702C96D}" dt="2025-04-15T09:34:27.283" v="65"/>
          <ac:picMkLst>
            <pc:docMk/>
            <pc:sldMk cId="2923412322" sldId="257"/>
            <ac:picMk id="13" creationId="{FFF12717-BBED-AFCF-FDFB-F1AA1535037A}"/>
          </ac:picMkLst>
        </pc:picChg>
        <pc:picChg chg="add del mod">
          <ac:chgData name="Mrs Eccleston" userId="S::eagayle.eccleston@glow.sch.uk::8958f288-3210-45d9-a0f6-0c7357136db4" providerId="AD" clId="Web-{F2381B76-9BDE-C455-3C08-F1976702C96D}" dt="2025-04-15T09:34:24.829" v="64"/>
          <ac:picMkLst>
            <pc:docMk/>
            <pc:sldMk cId="2923412322" sldId="257"/>
            <ac:picMk id="14" creationId="{3E9D7A00-921C-BEF2-8A44-261DAEE58E96}"/>
          </ac:picMkLst>
        </pc:picChg>
        <pc:picChg chg="add mod">
          <ac:chgData name="Mrs Eccleston" userId="S::eagayle.eccleston@glow.sch.uk::8958f288-3210-45d9-a0f6-0c7357136db4" providerId="AD" clId="Web-{F2381B76-9BDE-C455-3C08-F1976702C96D}" dt="2025-04-15T09:35:09.207" v="68" actId="1076"/>
          <ac:picMkLst>
            <pc:docMk/>
            <pc:sldMk cId="2923412322" sldId="257"/>
            <ac:picMk id="15" creationId="{4611E712-CF97-891D-5099-477A91B0BEE0}"/>
          </ac:picMkLst>
        </pc:picChg>
        <pc:picChg chg="add del mod">
          <ac:chgData name="Mrs Eccleston" userId="S::eagayle.eccleston@glow.sch.uk::8958f288-3210-45d9-a0f6-0c7357136db4" providerId="AD" clId="Web-{F2381B76-9BDE-C455-3C08-F1976702C96D}" dt="2025-04-15T09:35:41.819" v="70"/>
          <ac:picMkLst>
            <pc:docMk/>
            <pc:sldMk cId="2923412322" sldId="257"/>
            <ac:picMk id="16" creationId="{F869B99A-4612-39CF-F49F-50069B6E8DAD}"/>
          </ac:picMkLst>
        </pc:picChg>
        <pc:picChg chg="add mod">
          <ac:chgData name="Mrs Eccleston" userId="S::eagayle.eccleston@glow.sch.uk::8958f288-3210-45d9-a0f6-0c7357136db4" providerId="AD" clId="Web-{F2381B76-9BDE-C455-3C08-F1976702C96D}" dt="2025-04-15T09:42:48.254" v="285" actId="14100"/>
          <ac:picMkLst>
            <pc:docMk/>
            <pc:sldMk cId="2923412322" sldId="257"/>
            <ac:picMk id="17" creationId="{D63E723F-E5E3-F09A-B639-A49A9C74DBC7}"/>
          </ac:picMkLst>
        </pc:picChg>
        <pc:picChg chg="add del mod">
          <ac:chgData name="Mrs Eccleston" userId="S::eagayle.eccleston@glow.sch.uk::8958f288-3210-45d9-a0f6-0c7357136db4" providerId="AD" clId="Web-{F2381B76-9BDE-C455-3C08-F1976702C96D}" dt="2025-04-15T09:36:39.807" v="76"/>
          <ac:picMkLst>
            <pc:docMk/>
            <pc:sldMk cId="2923412322" sldId="257"/>
            <ac:picMk id="18" creationId="{3E750534-D8B4-D509-2D45-3DC4564FCBD9}"/>
          </ac:picMkLst>
        </pc:picChg>
        <pc:picChg chg="add del mod">
          <ac:chgData name="Mrs Eccleston" userId="S::eagayle.eccleston@glow.sch.uk::8958f288-3210-45d9-a0f6-0c7357136db4" providerId="AD" clId="Web-{F2381B76-9BDE-C455-3C08-F1976702C96D}" dt="2025-04-15T09:37:11.012" v="78"/>
          <ac:picMkLst>
            <pc:docMk/>
            <pc:sldMk cId="2923412322" sldId="257"/>
            <ac:picMk id="19" creationId="{DADACDDB-C10B-A845-93E1-6C355E0D0076}"/>
          </ac:picMkLst>
        </pc:picChg>
        <pc:picChg chg="add mod">
          <ac:chgData name="Mrs Eccleston" userId="S::eagayle.eccleston@glow.sch.uk::8958f288-3210-45d9-a0f6-0c7357136db4" providerId="AD" clId="Web-{F2381B76-9BDE-C455-3C08-F1976702C96D}" dt="2025-04-15T09:42:57.895" v="286" actId="1076"/>
          <ac:picMkLst>
            <pc:docMk/>
            <pc:sldMk cId="2923412322" sldId="257"/>
            <ac:picMk id="20" creationId="{E9B4F3D5-CB83-95DA-62A1-BC72B062B69A}"/>
          </ac:picMkLst>
        </pc:picChg>
      </pc:sldChg>
      <pc:sldChg chg="addSp delSp modSp new">
        <pc:chgData name="Mrs Eccleston" userId="S::eagayle.eccleston@glow.sch.uk::8958f288-3210-45d9-a0f6-0c7357136db4" providerId="AD" clId="Web-{F2381B76-9BDE-C455-3C08-F1976702C96D}" dt="2025-04-15T11:03:12.009" v="600" actId="14100"/>
        <pc:sldMkLst>
          <pc:docMk/>
          <pc:sldMk cId="3825303836" sldId="258"/>
        </pc:sldMkLst>
        <pc:spChg chg="del">
          <ac:chgData name="Mrs Eccleston" userId="S::eagayle.eccleston@glow.sch.uk::8958f288-3210-45d9-a0f6-0c7357136db4" providerId="AD" clId="Web-{F2381B76-9BDE-C455-3C08-F1976702C96D}" dt="2025-04-15T09:57:01.515" v="290"/>
          <ac:spMkLst>
            <pc:docMk/>
            <pc:sldMk cId="3825303836" sldId="258"/>
            <ac:spMk id="3" creationId="{9062F341-176C-D91A-E9CC-A83B5B4FA141}"/>
          </ac:spMkLst>
        </pc:spChg>
        <pc:spChg chg="add del mod">
          <ac:chgData name="Mrs Eccleston" userId="S::eagayle.eccleston@glow.sch.uk::8958f288-3210-45d9-a0f6-0c7357136db4" providerId="AD" clId="Web-{F2381B76-9BDE-C455-3C08-F1976702C96D}" dt="2025-04-15T10:59:17.352" v="329"/>
          <ac:spMkLst>
            <pc:docMk/>
            <pc:sldMk cId="3825303836" sldId="258"/>
            <ac:spMk id="10" creationId="{E0E2DFE1-D3DA-0E1B-29F2-752753D3E3D1}"/>
          </ac:spMkLst>
        </pc:spChg>
        <pc:spChg chg="add mod">
          <ac:chgData name="Mrs Eccleston" userId="S::eagayle.eccleston@glow.sch.uk::8958f288-3210-45d9-a0f6-0c7357136db4" providerId="AD" clId="Web-{F2381B76-9BDE-C455-3C08-F1976702C96D}" dt="2025-04-15T11:03:12.009" v="600" actId="14100"/>
          <ac:spMkLst>
            <pc:docMk/>
            <pc:sldMk cId="3825303836" sldId="258"/>
            <ac:spMk id="11" creationId="{5137970E-B719-5630-A88D-FF349255C03B}"/>
          </ac:spMkLst>
        </pc:spChg>
        <pc:picChg chg="add mod">
          <ac:chgData name="Mrs Eccleston" userId="S::eagayle.eccleston@glow.sch.uk::8958f288-3210-45d9-a0f6-0c7357136db4" providerId="AD" clId="Web-{F2381B76-9BDE-C455-3C08-F1976702C96D}" dt="2025-04-15T10:58:42.162" v="325" actId="1076"/>
          <ac:picMkLst>
            <pc:docMk/>
            <pc:sldMk cId="3825303836" sldId="258"/>
            <ac:picMk id="3" creationId="{A6F08235-CF04-EA46-2848-50F5EF0899F7}"/>
          </ac:picMkLst>
        </pc:picChg>
        <pc:picChg chg="add mod ord">
          <ac:chgData name="Mrs Eccleston" userId="S::eagayle.eccleston@glow.sch.uk::8958f288-3210-45d9-a0f6-0c7357136db4" providerId="AD" clId="Web-{F2381B76-9BDE-C455-3C08-F1976702C96D}" dt="2025-04-15T09:57:14.156" v="292" actId="14100"/>
          <ac:picMkLst>
            <pc:docMk/>
            <pc:sldMk cId="3825303836" sldId="258"/>
            <ac:picMk id="4" creationId="{6C6E965A-FB92-26B5-63E3-8F0F5F9B5870}"/>
          </ac:picMkLst>
        </pc:picChg>
        <pc:picChg chg="add mod">
          <ac:chgData name="Mrs Eccleston" userId="S::eagayle.eccleston@glow.sch.uk::8958f288-3210-45d9-a0f6-0c7357136db4" providerId="AD" clId="Web-{F2381B76-9BDE-C455-3C08-F1976702C96D}" dt="2025-04-15T09:58:07.191" v="295" actId="1076"/>
          <ac:picMkLst>
            <pc:docMk/>
            <pc:sldMk cId="3825303836" sldId="258"/>
            <ac:picMk id="5" creationId="{CAE39317-8068-34B8-F1C0-54CAE32CB112}"/>
          </ac:picMkLst>
        </pc:picChg>
        <pc:picChg chg="add mod">
          <ac:chgData name="Mrs Eccleston" userId="S::eagayle.eccleston@glow.sch.uk::8958f288-3210-45d9-a0f6-0c7357136db4" providerId="AD" clId="Web-{F2381B76-9BDE-C455-3C08-F1976702C96D}" dt="2025-04-15T10:58:45.615" v="326" actId="1076"/>
          <ac:picMkLst>
            <pc:docMk/>
            <pc:sldMk cId="3825303836" sldId="258"/>
            <ac:picMk id="6" creationId="{BA340FE9-8F9F-D12E-6A2F-741E81611400}"/>
          </ac:picMkLst>
        </pc:picChg>
        <pc:picChg chg="add del mod">
          <ac:chgData name="Mrs Eccleston" userId="S::eagayle.eccleston@glow.sch.uk::8958f288-3210-45d9-a0f6-0c7357136db4" providerId="AD" clId="Web-{F2381B76-9BDE-C455-3C08-F1976702C96D}" dt="2025-04-15T10:00:45.124" v="302"/>
          <ac:picMkLst>
            <pc:docMk/>
            <pc:sldMk cId="3825303836" sldId="258"/>
            <ac:picMk id="7" creationId="{1E6A0C0B-D0CF-F7F9-E6DB-15640C80B76F}"/>
          </ac:picMkLst>
        </pc:picChg>
        <pc:picChg chg="add mod">
          <ac:chgData name="Mrs Eccleston" userId="S::eagayle.eccleston@glow.sch.uk::8958f288-3210-45d9-a0f6-0c7357136db4" providerId="AD" clId="Web-{F2381B76-9BDE-C455-3C08-F1976702C96D}" dt="2025-04-15T10:58:38.490" v="324" actId="14100"/>
          <ac:picMkLst>
            <pc:docMk/>
            <pc:sldMk cId="3825303836" sldId="258"/>
            <ac:picMk id="7" creationId="{DFC5B83B-DEE0-5B7B-DD34-D52F28172550}"/>
          </ac:picMkLst>
        </pc:picChg>
        <pc:picChg chg="add mod">
          <ac:chgData name="Mrs Eccleston" userId="S::eagayle.eccleston@glow.sch.uk::8958f288-3210-45d9-a0f6-0c7357136db4" providerId="AD" clId="Web-{F2381B76-9BDE-C455-3C08-F1976702C96D}" dt="2025-04-15T10:02:01.988" v="305" actId="1076"/>
          <ac:picMkLst>
            <pc:docMk/>
            <pc:sldMk cId="3825303836" sldId="258"/>
            <ac:picMk id="8" creationId="{EE739B7B-9B12-372D-A744-F0E10C78A806}"/>
          </ac:picMkLst>
        </pc:picChg>
        <pc:picChg chg="add mod">
          <ac:chgData name="Mrs Eccleston" userId="S::eagayle.eccleston@glow.sch.uk::8958f288-3210-45d9-a0f6-0c7357136db4" providerId="AD" clId="Web-{F2381B76-9BDE-C455-3C08-F1976702C96D}" dt="2025-04-15T10:57:32.579" v="313" actId="14100"/>
          <ac:picMkLst>
            <pc:docMk/>
            <pc:sldMk cId="3825303836" sldId="258"/>
            <ac:picMk id="9" creationId="{3A991689-EEA4-7D8D-5A36-96EDDC2CA590}"/>
          </ac:picMkLst>
        </pc:picChg>
      </pc:sldChg>
      <pc:sldChg chg="addSp delSp modSp new mod setBg">
        <pc:chgData name="Mrs Eccleston" userId="S::eagayle.eccleston@glow.sch.uk::8958f288-3210-45d9-a0f6-0c7357136db4" providerId="AD" clId="Web-{F2381B76-9BDE-C455-3C08-F1976702C96D}" dt="2025-04-15T12:29:23.365" v="764"/>
        <pc:sldMkLst>
          <pc:docMk/>
          <pc:sldMk cId="2055813509" sldId="259"/>
        </pc:sldMkLst>
        <pc:spChg chg="mod ord">
          <ac:chgData name="Mrs Eccleston" userId="S::eagayle.eccleston@glow.sch.uk::8958f288-3210-45d9-a0f6-0c7357136db4" providerId="AD" clId="Web-{F2381B76-9BDE-C455-3C08-F1976702C96D}" dt="2025-04-15T12:29:23.365" v="764"/>
          <ac:spMkLst>
            <pc:docMk/>
            <pc:sldMk cId="2055813509" sldId="259"/>
            <ac:spMk id="2" creationId="{8E9A03BB-DFEA-49B6-53A6-F27CE9ADB957}"/>
          </ac:spMkLst>
        </pc:spChg>
        <pc:spChg chg="del">
          <ac:chgData name="Mrs Eccleston" userId="S::eagayle.eccleston@glow.sch.uk::8958f288-3210-45d9-a0f6-0c7357136db4" providerId="AD" clId="Web-{F2381B76-9BDE-C455-3C08-F1976702C96D}" dt="2025-04-15T11:15:07.827" v="620"/>
          <ac:spMkLst>
            <pc:docMk/>
            <pc:sldMk cId="2055813509" sldId="259"/>
            <ac:spMk id="3" creationId="{97EE3155-846E-7243-4FED-FFEECCBF28B0}"/>
          </ac:spMkLst>
        </pc:spChg>
        <pc:spChg chg="add del">
          <ac:chgData name="Mrs Eccleston" userId="S::eagayle.eccleston@glow.sch.uk::8958f288-3210-45d9-a0f6-0c7357136db4" providerId="AD" clId="Web-{F2381B76-9BDE-C455-3C08-F1976702C96D}" dt="2025-04-15T11:15:51.345" v="630"/>
          <ac:spMkLst>
            <pc:docMk/>
            <pc:sldMk cId="2055813509" sldId="259"/>
            <ac:spMk id="9" creationId="{EF6CA21A-CB15-CE68-5EE4-7D9B246E5AD6}"/>
          </ac:spMkLst>
        </pc:spChg>
        <pc:spChg chg="add del">
          <ac:chgData name="Mrs Eccleston" userId="S::eagayle.eccleston@glow.sch.uk::8958f288-3210-45d9-a0f6-0c7357136db4" providerId="AD" clId="Web-{F2381B76-9BDE-C455-3C08-F1976702C96D}" dt="2025-04-15T11:15:43.329" v="628"/>
          <ac:spMkLst>
            <pc:docMk/>
            <pc:sldMk cId="2055813509" sldId="259"/>
            <ac:spMk id="10" creationId="{B51F6560-D61C-400F-B71A-3FDEBF451B22}"/>
          </ac:spMkLst>
        </pc:spChg>
        <pc:spChg chg="add del">
          <ac:chgData name="Mrs Eccleston" userId="S::eagayle.eccleston@glow.sch.uk::8958f288-3210-45d9-a0f6-0c7357136db4" providerId="AD" clId="Web-{F2381B76-9BDE-C455-3C08-F1976702C96D}" dt="2025-04-15T11:15:51.345" v="630"/>
          <ac:spMkLst>
            <pc:docMk/>
            <pc:sldMk cId="2055813509" sldId="259"/>
            <ac:spMk id="14" creationId="{4EA91930-66BC-4C41-B4F5-C31EB216F64B}"/>
          </ac:spMkLst>
        </pc:spChg>
        <pc:spChg chg="add del">
          <ac:chgData name="Mrs Eccleston" userId="S::eagayle.eccleston@glow.sch.uk::8958f288-3210-45d9-a0f6-0c7357136db4" providerId="AD" clId="Web-{F2381B76-9BDE-C455-3C08-F1976702C96D}" dt="2025-04-15T11:15:51.345" v="630"/>
          <ac:spMkLst>
            <pc:docMk/>
            <pc:sldMk cId="2055813509" sldId="259"/>
            <ac:spMk id="16" creationId="{6313CF8F-B436-401E-9575-DE0F8E8B5B17}"/>
          </ac:spMkLst>
        </pc:spChg>
        <pc:spChg chg="add del">
          <ac:chgData name="Mrs Eccleston" userId="S::eagayle.eccleston@glow.sch.uk::8958f288-3210-45d9-a0f6-0c7357136db4" providerId="AD" clId="Web-{F2381B76-9BDE-C455-3C08-F1976702C96D}" dt="2025-04-15T11:15:51.345" v="630"/>
          <ac:spMkLst>
            <pc:docMk/>
            <pc:sldMk cId="2055813509" sldId="259"/>
            <ac:spMk id="17" creationId="{63F5877B-98C7-49DD-83AB-0F6F57CB6543}"/>
          </ac:spMkLst>
        </pc:spChg>
        <pc:spChg chg="add del">
          <ac:chgData name="Mrs Eccleston" userId="S::eagayle.eccleston@glow.sch.uk::8958f288-3210-45d9-a0f6-0c7357136db4" providerId="AD" clId="Web-{F2381B76-9BDE-C455-3C08-F1976702C96D}" dt="2025-04-15T11:15:51.345" v="630"/>
          <ac:spMkLst>
            <pc:docMk/>
            <pc:sldMk cId="2055813509" sldId="259"/>
            <ac:spMk id="18" creationId="{2A38CFE9-C30A-4551-ACCB-D5808FBC39CD}"/>
          </ac:spMkLst>
        </pc:spChg>
        <pc:spChg chg="add del">
          <ac:chgData name="Mrs Eccleston" userId="S::eagayle.eccleston@glow.sch.uk::8958f288-3210-45d9-a0f6-0c7357136db4" providerId="AD" clId="Web-{F2381B76-9BDE-C455-3C08-F1976702C96D}" dt="2025-04-15T11:15:51.345" v="630"/>
          <ac:spMkLst>
            <pc:docMk/>
            <pc:sldMk cId="2055813509" sldId="259"/>
            <ac:spMk id="20" creationId="{67EF550F-47CE-4FB2-9DAC-12AD835C833D}"/>
          </ac:spMkLst>
        </pc:spChg>
        <pc:spChg chg="add del">
          <ac:chgData name="Mrs Eccleston" userId="S::eagayle.eccleston@glow.sch.uk::8958f288-3210-45d9-a0f6-0c7357136db4" providerId="AD" clId="Web-{F2381B76-9BDE-C455-3C08-F1976702C96D}" dt="2025-04-15T11:15:59.018" v="632"/>
          <ac:spMkLst>
            <pc:docMk/>
            <pc:sldMk cId="2055813509" sldId="259"/>
            <ac:spMk id="22" creationId="{197C305C-0E98-44D5-A930-21F23CC52F93}"/>
          </ac:spMkLst>
        </pc:spChg>
        <pc:spChg chg="add del">
          <ac:chgData name="Mrs Eccleston" userId="S::eagayle.eccleston@glow.sch.uk::8958f288-3210-45d9-a0f6-0c7357136db4" providerId="AD" clId="Web-{F2381B76-9BDE-C455-3C08-F1976702C96D}" dt="2025-04-15T11:15:59.018" v="632"/>
          <ac:spMkLst>
            <pc:docMk/>
            <pc:sldMk cId="2055813509" sldId="259"/>
            <ac:spMk id="23" creationId="{A3473CF9-37EB-43E7-89EF-D2D1C53D1DAC}"/>
          </ac:spMkLst>
        </pc:spChg>
        <pc:spChg chg="add del">
          <ac:chgData name="Mrs Eccleston" userId="S::eagayle.eccleston@glow.sch.uk::8958f288-3210-45d9-a0f6-0c7357136db4" providerId="AD" clId="Web-{F2381B76-9BDE-C455-3C08-F1976702C96D}" dt="2025-04-15T11:15:59.018" v="632"/>
          <ac:spMkLst>
            <pc:docMk/>
            <pc:sldMk cId="2055813509" sldId="259"/>
            <ac:spMk id="24" creationId="{586B4EF9-43BA-4655-A6FF-1D8E21574C95}"/>
          </ac:spMkLst>
        </pc:spChg>
        <pc:spChg chg="add del">
          <ac:chgData name="Mrs Eccleston" userId="S::eagayle.eccleston@glow.sch.uk::8958f288-3210-45d9-a0f6-0c7357136db4" providerId="AD" clId="Web-{F2381B76-9BDE-C455-3C08-F1976702C96D}" dt="2025-04-15T11:16:02.705" v="634"/>
          <ac:spMkLst>
            <pc:docMk/>
            <pc:sldMk cId="2055813509" sldId="259"/>
            <ac:spMk id="26" creationId="{21AC6A30-4F22-4C0F-B278-19C5B8A80C55}"/>
          </ac:spMkLst>
        </pc:spChg>
        <pc:spChg chg="add del">
          <ac:chgData name="Mrs Eccleston" userId="S::eagayle.eccleston@glow.sch.uk::8958f288-3210-45d9-a0f6-0c7357136db4" providerId="AD" clId="Web-{F2381B76-9BDE-C455-3C08-F1976702C96D}" dt="2025-04-15T11:16:02.705" v="634"/>
          <ac:spMkLst>
            <pc:docMk/>
            <pc:sldMk cId="2055813509" sldId="259"/>
            <ac:spMk id="27" creationId="{BB4335AD-65B1-44E4-90AF-264024FE4BD2}"/>
          </ac:spMkLst>
        </pc:spChg>
        <pc:spChg chg="add del">
          <ac:chgData name="Mrs Eccleston" userId="S::eagayle.eccleston@glow.sch.uk::8958f288-3210-45d9-a0f6-0c7357136db4" providerId="AD" clId="Web-{F2381B76-9BDE-C455-3C08-F1976702C96D}" dt="2025-04-15T11:16:02.705" v="634"/>
          <ac:spMkLst>
            <pc:docMk/>
            <pc:sldMk cId="2055813509" sldId="259"/>
            <ac:spMk id="28" creationId="{DEE8EBA2-1772-3A2B-E44B-1958A5028546}"/>
          </ac:spMkLst>
        </pc:spChg>
        <pc:spChg chg="add del">
          <ac:chgData name="Mrs Eccleston" userId="S::eagayle.eccleston@glow.sch.uk::8958f288-3210-45d9-a0f6-0c7357136db4" providerId="AD" clId="Web-{F2381B76-9BDE-C455-3C08-F1976702C96D}" dt="2025-04-15T11:16:07.768" v="636"/>
          <ac:spMkLst>
            <pc:docMk/>
            <pc:sldMk cId="2055813509" sldId="259"/>
            <ac:spMk id="30" creationId="{A7AE9375-4664-4DB2-922D-2782A6E439AC}"/>
          </ac:spMkLst>
        </pc:spChg>
        <pc:spChg chg="add del">
          <ac:chgData name="Mrs Eccleston" userId="S::eagayle.eccleston@glow.sch.uk::8958f288-3210-45d9-a0f6-0c7357136db4" providerId="AD" clId="Web-{F2381B76-9BDE-C455-3C08-F1976702C96D}" dt="2025-04-15T11:16:07.768" v="636"/>
          <ac:spMkLst>
            <pc:docMk/>
            <pc:sldMk cId="2055813509" sldId="259"/>
            <ac:spMk id="32" creationId="{95C330AB-E947-D5F2-0169-30FFE791FECA}"/>
          </ac:spMkLst>
        </pc:spChg>
        <pc:spChg chg="add del">
          <ac:chgData name="Mrs Eccleston" userId="S::eagayle.eccleston@glow.sch.uk::8958f288-3210-45d9-a0f6-0c7357136db4" providerId="AD" clId="Web-{F2381B76-9BDE-C455-3C08-F1976702C96D}" dt="2025-04-15T11:16:07.768" v="636"/>
          <ac:spMkLst>
            <pc:docMk/>
            <pc:sldMk cId="2055813509" sldId="259"/>
            <ac:spMk id="33" creationId="{C87417AF-190E-4D6E-AFA6-7D3E84B0B430}"/>
          </ac:spMkLst>
        </pc:spChg>
        <pc:spChg chg="add del">
          <ac:chgData name="Mrs Eccleston" userId="S::eagayle.eccleston@glow.sch.uk::8958f288-3210-45d9-a0f6-0c7357136db4" providerId="AD" clId="Web-{F2381B76-9BDE-C455-3C08-F1976702C96D}" dt="2025-04-15T11:16:07.768" v="636"/>
          <ac:spMkLst>
            <pc:docMk/>
            <pc:sldMk cId="2055813509" sldId="259"/>
            <ac:spMk id="34" creationId="{80B30ED8-273E-4C07-8568-2FE5CC5C483D}"/>
          </ac:spMkLst>
        </pc:spChg>
        <pc:spChg chg="add del">
          <ac:chgData name="Mrs Eccleston" userId="S::eagayle.eccleston@glow.sch.uk::8958f288-3210-45d9-a0f6-0c7357136db4" providerId="AD" clId="Web-{F2381B76-9BDE-C455-3C08-F1976702C96D}" dt="2025-04-15T11:16:20.191" v="638"/>
          <ac:spMkLst>
            <pc:docMk/>
            <pc:sldMk cId="2055813509" sldId="259"/>
            <ac:spMk id="36" creationId="{3DCDC214-3170-1C90-FD0B-79B1F7C7F88C}"/>
          </ac:spMkLst>
        </pc:spChg>
        <pc:spChg chg="add del">
          <ac:chgData name="Mrs Eccleston" userId="S::eagayle.eccleston@glow.sch.uk::8958f288-3210-45d9-a0f6-0c7357136db4" providerId="AD" clId="Web-{F2381B76-9BDE-C455-3C08-F1976702C96D}" dt="2025-04-15T11:16:28.332" v="640"/>
          <ac:spMkLst>
            <pc:docMk/>
            <pc:sldMk cId="2055813509" sldId="259"/>
            <ac:spMk id="40" creationId="{63F5877B-98C7-49DD-83AB-0F6F57CB6543}"/>
          </ac:spMkLst>
        </pc:spChg>
        <pc:spChg chg="add del">
          <ac:chgData name="Mrs Eccleston" userId="S::eagayle.eccleston@glow.sch.uk::8958f288-3210-45d9-a0f6-0c7357136db4" providerId="AD" clId="Web-{F2381B76-9BDE-C455-3C08-F1976702C96D}" dt="2025-04-15T11:16:28.332" v="640"/>
          <ac:spMkLst>
            <pc:docMk/>
            <pc:sldMk cId="2055813509" sldId="259"/>
            <ac:spMk id="41" creationId="{4EA91930-66BC-4C41-B4F5-C31EB216F64B}"/>
          </ac:spMkLst>
        </pc:spChg>
        <pc:spChg chg="add del">
          <ac:chgData name="Mrs Eccleston" userId="S::eagayle.eccleston@glow.sch.uk::8958f288-3210-45d9-a0f6-0c7357136db4" providerId="AD" clId="Web-{F2381B76-9BDE-C455-3C08-F1976702C96D}" dt="2025-04-15T11:16:28.332" v="640"/>
          <ac:spMkLst>
            <pc:docMk/>
            <pc:sldMk cId="2055813509" sldId="259"/>
            <ac:spMk id="42" creationId="{6313CF8F-B436-401E-9575-DE0F8E8B5B17}"/>
          </ac:spMkLst>
        </pc:spChg>
        <pc:spChg chg="add del">
          <ac:chgData name="Mrs Eccleston" userId="S::eagayle.eccleston@glow.sch.uk::8958f288-3210-45d9-a0f6-0c7357136db4" providerId="AD" clId="Web-{F2381B76-9BDE-C455-3C08-F1976702C96D}" dt="2025-04-15T11:16:28.332" v="640"/>
          <ac:spMkLst>
            <pc:docMk/>
            <pc:sldMk cId="2055813509" sldId="259"/>
            <ac:spMk id="43" creationId="{2A38CFE9-C30A-4551-ACCB-D5808FBC39CD}"/>
          </ac:spMkLst>
        </pc:spChg>
        <pc:spChg chg="add del">
          <ac:chgData name="Mrs Eccleston" userId="S::eagayle.eccleston@glow.sch.uk::8958f288-3210-45d9-a0f6-0c7357136db4" providerId="AD" clId="Web-{F2381B76-9BDE-C455-3C08-F1976702C96D}" dt="2025-04-15T11:16:28.332" v="640"/>
          <ac:spMkLst>
            <pc:docMk/>
            <pc:sldMk cId="2055813509" sldId="259"/>
            <ac:spMk id="44" creationId="{67EF550F-47CE-4FB2-9DAC-12AD835C833D}"/>
          </ac:spMkLst>
        </pc:spChg>
        <pc:spChg chg="add del">
          <ac:chgData name="Mrs Eccleston" userId="S::eagayle.eccleston@glow.sch.uk::8958f288-3210-45d9-a0f6-0c7357136db4" providerId="AD" clId="Web-{F2381B76-9BDE-C455-3C08-F1976702C96D}" dt="2025-04-15T11:16:28.332" v="640"/>
          <ac:spMkLst>
            <pc:docMk/>
            <pc:sldMk cId="2055813509" sldId="259"/>
            <ac:spMk id="45" creationId="{EF6CA21A-CB15-CE68-5EE4-7D9B246E5AD6}"/>
          </ac:spMkLst>
        </pc:spChg>
        <pc:spChg chg="add del">
          <ac:chgData name="Mrs Eccleston" userId="S::eagayle.eccleston@glow.sch.uk::8958f288-3210-45d9-a0f6-0c7357136db4" providerId="AD" clId="Web-{F2381B76-9BDE-C455-3C08-F1976702C96D}" dt="2025-04-15T11:16:36.192" v="642"/>
          <ac:spMkLst>
            <pc:docMk/>
            <pc:sldMk cId="2055813509" sldId="259"/>
            <ac:spMk id="47" creationId="{4D4677D2-D5AC-4CF9-9EED-2B89D0A1C212}"/>
          </ac:spMkLst>
        </pc:spChg>
        <pc:spChg chg="add del">
          <ac:chgData name="Mrs Eccleston" userId="S::eagayle.eccleston@glow.sch.uk::8958f288-3210-45d9-a0f6-0c7357136db4" providerId="AD" clId="Web-{F2381B76-9BDE-C455-3C08-F1976702C96D}" dt="2025-04-15T11:16:36.192" v="642"/>
          <ac:spMkLst>
            <pc:docMk/>
            <pc:sldMk cId="2055813509" sldId="259"/>
            <ac:spMk id="48" creationId="{AF695F69-7001-421E-98A8-E74156934A51}"/>
          </ac:spMkLst>
        </pc:spChg>
        <pc:spChg chg="add del">
          <ac:chgData name="Mrs Eccleston" userId="S::eagayle.eccleston@glow.sch.uk::8958f288-3210-45d9-a0f6-0c7357136db4" providerId="AD" clId="Web-{F2381B76-9BDE-C455-3C08-F1976702C96D}" dt="2025-04-15T12:29:23.365" v="764"/>
          <ac:spMkLst>
            <pc:docMk/>
            <pc:sldMk cId="2055813509" sldId="259"/>
            <ac:spMk id="50" creationId="{197C305C-0E98-44D5-A930-21F23CC52F93}"/>
          </ac:spMkLst>
        </pc:spChg>
        <pc:spChg chg="add del">
          <ac:chgData name="Mrs Eccleston" userId="S::eagayle.eccleston@glow.sch.uk::8958f288-3210-45d9-a0f6-0c7357136db4" providerId="AD" clId="Web-{F2381B76-9BDE-C455-3C08-F1976702C96D}" dt="2025-04-15T12:29:23.365" v="764"/>
          <ac:spMkLst>
            <pc:docMk/>
            <pc:sldMk cId="2055813509" sldId="259"/>
            <ac:spMk id="51" creationId="{A3473CF9-37EB-43E7-89EF-D2D1C53D1DAC}"/>
          </ac:spMkLst>
        </pc:spChg>
        <pc:spChg chg="add del">
          <ac:chgData name="Mrs Eccleston" userId="S::eagayle.eccleston@glow.sch.uk::8958f288-3210-45d9-a0f6-0c7357136db4" providerId="AD" clId="Web-{F2381B76-9BDE-C455-3C08-F1976702C96D}" dt="2025-04-15T12:29:23.365" v="764"/>
          <ac:spMkLst>
            <pc:docMk/>
            <pc:sldMk cId="2055813509" sldId="259"/>
            <ac:spMk id="52" creationId="{586B4EF9-43BA-4655-A6FF-1D8E21574C95}"/>
          </ac:spMkLst>
        </pc:spChg>
        <pc:spChg chg="add">
          <ac:chgData name="Mrs Eccleston" userId="S::eagayle.eccleston@glow.sch.uk::8958f288-3210-45d9-a0f6-0c7357136db4" providerId="AD" clId="Web-{F2381B76-9BDE-C455-3C08-F1976702C96D}" dt="2025-04-15T12:29:23.365" v="764"/>
          <ac:spMkLst>
            <pc:docMk/>
            <pc:sldMk cId="2055813509" sldId="259"/>
            <ac:spMk id="57" creationId="{F0087D53-9295-4463-AAE4-D5C626046E9F}"/>
          </ac:spMkLst>
        </pc:spChg>
        <pc:spChg chg="add">
          <ac:chgData name="Mrs Eccleston" userId="S::eagayle.eccleston@glow.sch.uk::8958f288-3210-45d9-a0f6-0c7357136db4" providerId="AD" clId="Web-{F2381B76-9BDE-C455-3C08-F1976702C96D}" dt="2025-04-15T12:29:23.365" v="764"/>
          <ac:spMkLst>
            <pc:docMk/>
            <pc:sldMk cId="2055813509" sldId="259"/>
            <ac:spMk id="59" creationId="{D6A9C53F-5F90-40A5-8C85-5412D39C8C68}"/>
          </ac:spMkLst>
        </pc:spChg>
        <pc:grpChg chg="add del">
          <ac:chgData name="Mrs Eccleston" userId="S::eagayle.eccleston@glow.sch.uk::8958f288-3210-45d9-a0f6-0c7357136db4" providerId="AD" clId="Web-{F2381B76-9BDE-C455-3C08-F1976702C96D}" dt="2025-04-15T11:15:43.329" v="628"/>
          <ac:grpSpMkLst>
            <pc:docMk/>
            <pc:sldMk cId="2055813509" sldId="259"/>
            <ac:grpSpMk id="12" creationId="{F938B951-7EFC-40A2-B198-E73D39DFB3FC}"/>
          </ac:grpSpMkLst>
        </pc:grpChg>
        <pc:grpChg chg="add del">
          <ac:chgData name="Mrs Eccleston" userId="S::eagayle.eccleston@glow.sch.uk::8958f288-3210-45d9-a0f6-0c7357136db4" providerId="AD" clId="Web-{F2381B76-9BDE-C455-3C08-F1976702C96D}" dt="2025-04-15T11:16:20.191" v="638"/>
          <ac:grpSpMkLst>
            <pc:docMk/>
            <pc:sldMk cId="2055813509" sldId="259"/>
            <ac:grpSpMk id="37" creationId="{792AA144-DDFF-C43B-6866-516C9091D065}"/>
          </ac:grpSpMkLst>
        </pc:grpChg>
        <pc:picChg chg="add mod ord">
          <ac:chgData name="Mrs Eccleston" userId="S::eagayle.eccleston@glow.sch.uk::8958f288-3210-45d9-a0f6-0c7357136db4" providerId="AD" clId="Web-{F2381B76-9BDE-C455-3C08-F1976702C96D}" dt="2025-04-15T12:29:23.365" v="764"/>
          <ac:picMkLst>
            <pc:docMk/>
            <pc:sldMk cId="2055813509" sldId="259"/>
            <ac:picMk id="4" creationId="{1CEF0804-A74F-F29C-E53C-7D14B82AE95C}"/>
          </ac:picMkLst>
        </pc:picChg>
        <pc:picChg chg="add mod ord">
          <ac:chgData name="Mrs Eccleston" userId="S::eagayle.eccleston@glow.sch.uk::8958f288-3210-45d9-a0f6-0c7357136db4" providerId="AD" clId="Web-{F2381B76-9BDE-C455-3C08-F1976702C96D}" dt="2025-04-15T12:29:23.365" v="764"/>
          <ac:picMkLst>
            <pc:docMk/>
            <pc:sldMk cId="2055813509" sldId="259"/>
            <ac:picMk id="5" creationId="{8C37D21B-620C-3A42-E92C-1871426CD659}"/>
          </ac:picMkLst>
        </pc:picChg>
        <pc:cxnChg chg="add del">
          <ac:chgData name="Mrs Eccleston" userId="S::eagayle.eccleston@glow.sch.uk::8958f288-3210-45d9-a0f6-0c7357136db4" providerId="AD" clId="Web-{F2381B76-9BDE-C455-3C08-F1976702C96D}" dt="2025-04-15T11:16:07.768" v="636"/>
          <ac:cxnSpMkLst>
            <pc:docMk/>
            <pc:sldMk cId="2055813509" sldId="259"/>
            <ac:cxnSpMk id="31" creationId="{EE504C98-6397-41C1-A8D8-2D9C4ED307E0}"/>
          </ac:cxnSpMkLst>
        </pc:cxnChg>
      </pc:sldChg>
      <pc:sldChg chg="addSp delSp modSp new">
        <pc:chgData name="Mrs Eccleston" userId="S::eagayle.eccleston@glow.sch.uk::8958f288-3210-45d9-a0f6-0c7357136db4" providerId="AD" clId="Web-{F2381B76-9BDE-C455-3C08-F1976702C96D}" dt="2025-04-15T12:24:29.659" v="679" actId="1076"/>
        <pc:sldMkLst>
          <pc:docMk/>
          <pc:sldMk cId="2000995315" sldId="260"/>
        </pc:sldMkLst>
        <pc:spChg chg="del">
          <ac:chgData name="Mrs Eccleston" userId="S::eagayle.eccleston@glow.sch.uk::8958f288-3210-45d9-a0f6-0c7357136db4" providerId="AD" clId="Web-{F2381B76-9BDE-C455-3C08-F1976702C96D}" dt="2025-04-15T11:04:50.188" v="602"/>
          <ac:spMkLst>
            <pc:docMk/>
            <pc:sldMk cId="2000995315" sldId="260"/>
            <ac:spMk id="3" creationId="{F999CCE0-8ECC-984A-4193-2886235225FC}"/>
          </ac:spMkLst>
        </pc:spChg>
        <pc:picChg chg="add mod">
          <ac:chgData name="Mrs Eccleston" userId="S::eagayle.eccleston@glow.sch.uk::8958f288-3210-45d9-a0f6-0c7357136db4" providerId="AD" clId="Web-{F2381B76-9BDE-C455-3C08-F1976702C96D}" dt="2025-04-15T12:18:43.700" v="652" actId="1076"/>
          <ac:picMkLst>
            <pc:docMk/>
            <pc:sldMk cId="2000995315" sldId="260"/>
            <ac:picMk id="3" creationId="{954A2803-081A-4649-728B-083BD8BC0405}"/>
          </ac:picMkLst>
        </pc:picChg>
        <pc:picChg chg="add mod ord">
          <ac:chgData name="Mrs Eccleston" userId="S::eagayle.eccleston@glow.sch.uk::8958f288-3210-45d9-a0f6-0c7357136db4" providerId="AD" clId="Web-{F2381B76-9BDE-C455-3C08-F1976702C96D}" dt="2025-04-15T11:05:00.439" v="604" actId="14100"/>
          <ac:picMkLst>
            <pc:docMk/>
            <pc:sldMk cId="2000995315" sldId="260"/>
            <ac:picMk id="4" creationId="{7C38A26B-BF53-C89D-8D53-F59055D6C019}"/>
          </ac:picMkLst>
        </pc:picChg>
        <pc:picChg chg="add mod">
          <ac:chgData name="Mrs Eccleston" userId="S::eagayle.eccleston@glow.sch.uk::8958f288-3210-45d9-a0f6-0c7357136db4" providerId="AD" clId="Web-{F2381B76-9BDE-C455-3C08-F1976702C96D}" dt="2025-04-15T11:07:02.807" v="607" actId="1076"/>
          <ac:picMkLst>
            <pc:docMk/>
            <pc:sldMk cId="2000995315" sldId="260"/>
            <ac:picMk id="5" creationId="{A1CFE91C-6D20-2A81-A852-9FD64884C77D}"/>
          </ac:picMkLst>
        </pc:picChg>
        <pc:picChg chg="add mod">
          <ac:chgData name="Mrs Eccleston" userId="S::eagayle.eccleston@glow.sch.uk::8958f288-3210-45d9-a0f6-0c7357136db4" providerId="AD" clId="Web-{F2381B76-9BDE-C455-3C08-F1976702C96D}" dt="2025-04-15T12:24:29.659" v="679" actId="1076"/>
          <ac:picMkLst>
            <pc:docMk/>
            <pc:sldMk cId="2000995315" sldId="260"/>
            <ac:picMk id="6" creationId="{6E2EB844-8626-19A7-7800-40DE2EF14DCE}"/>
          </ac:picMkLst>
        </pc:picChg>
        <pc:picChg chg="add del mod">
          <ac:chgData name="Mrs Eccleston" userId="S::eagayle.eccleston@glow.sch.uk::8958f288-3210-45d9-a0f6-0c7357136db4" providerId="AD" clId="Web-{F2381B76-9BDE-C455-3C08-F1976702C96D}" dt="2025-04-15T11:07:30.372" v="609"/>
          <ac:picMkLst>
            <pc:docMk/>
            <pc:sldMk cId="2000995315" sldId="260"/>
            <ac:picMk id="6" creationId="{CD77ACBE-1044-FD9B-B183-CB8CFF19F1E3}"/>
          </ac:picMkLst>
        </pc:picChg>
        <pc:picChg chg="add mod">
          <ac:chgData name="Mrs Eccleston" userId="S::eagayle.eccleston@glow.sch.uk::8958f288-3210-45d9-a0f6-0c7357136db4" providerId="AD" clId="Web-{F2381B76-9BDE-C455-3C08-F1976702C96D}" dt="2025-04-15T11:08:22.844" v="612" actId="1076"/>
          <ac:picMkLst>
            <pc:docMk/>
            <pc:sldMk cId="2000995315" sldId="260"/>
            <ac:picMk id="7" creationId="{9F339916-05B6-E6DC-E2F0-A49F2D3AF1E9}"/>
          </ac:picMkLst>
        </pc:picChg>
        <pc:picChg chg="add mod">
          <ac:chgData name="Mrs Eccleston" userId="S::eagayle.eccleston@glow.sch.uk::8958f288-3210-45d9-a0f6-0c7357136db4" providerId="AD" clId="Web-{F2381B76-9BDE-C455-3C08-F1976702C96D}" dt="2025-04-15T11:09:19.973" v="615" actId="1076"/>
          <ac:picMkLst>
            <pc:docMk/>
            <pc:sldMk cId="2000995315" sldId="260"/>
            <ac:picMk id="8" creationId="{43AA9E39-CF91-2540-758E-D742EB7F7451}"/>
          </ac:picMkLst>
        </pc:picChg>
        <pc:picChg chg="add mod">
          <ac:chgData name="Mrs Eccleston" userId="S::eagayle.eccleston@glow.sch.uk::8958f288-3210-45d9-a0f6-0c7357136db4" providerId="AD" clId="Web-{F2381B76-9BDE-C455-3C08-F1976702C96D}" dt="2025-04-15T11:10:02.867" v="618" actId="1076"/>
          <ac:picMkLst>
            <pc:docMk/>
            <pc:sldMk cId="2000995315" sldId="260"/>
            <ac:picMk id="9" creationId="{4145DC1B-05F2-5085-7F6A-CDB8BDFA6BE4}"/>
          </ac:picMkLst>
        </pc:picChg>
        <pc:picChg chg="add mod">
          <ac:chgData name="Mrs Eccleston" userId="S::eagayle.eccleston@glow.sch.uk::8958f288-3210-45d9-a0f6-0c7357136db4" providerId="AD" clId="Web-{F2381B76-9BDE-C455-3C08-F1976702C96D}" dt="2025-04-15T11:18:46.624" v="647" actId="1076"/>
          <ac:picMkLst>
            <pc:docMk/>
            <pc:sldMk cId="2000995315" sldId="260"/>
            <ac:picMk id="10" creationId="{ECD3A698-F3B4-60FC-E391-0A2CF768571C}"/>
          </ac:picMkLst>
        </pc:picChg>
      </pc:sldChg>
      <pc:sldChg chg="addSp delSp modSp new">
        <pc:chgData name="Mrs Eccleston" userId="S::eagayle.eccleston@glow.sch.uk::8958f288-3210-45d9-a0f6-0c7357136db4" providerId="AD" clId="Web-{F2381B76-9BDE-C455-3C08-F1976702C96D}" dt="2025-04-15T12:28:30.283" v="727" actId="14100"/>
        <pc:sldMkLst>
          <pc:docMk/>
          <pc:sldMk cId="2919739385" sldId="261"/>
        </pc:sldMkLst>
        <pc:spChg chg="del">
          <ac:chgData name="Mrs Eccleston" userId="S::eagayle.eccleston@glow.sch.uk::8958f288-3210-45d9-a0f6-0c7357136db4" providerId="AD" clId="Web-{F2381B76-9BDE-C455-3C08-F1976702C96D}" dt="2025-04-15T11:47:56.318" v="649"/>
          <ac:spMkLst>
            <pc:docMk/>
            <pc:sldMk cId="2919739385" sldId="261"/>
            <ac:spMk id="3" creationId="{3857D868-1C54-17FE-8E0C-3F2C6B47A886}"/>
          </ac:spMkLst>
        </pc:spChg>
        <pc:picChg chg="add mod">
          <ac:chgData name="Mrs Eccleston" userId="S::eagayle.eccleston@glow.sch.uk::8958f288-3210-45d9-a0f6-0c7357136db4" providerId="AD" clId="Web-{F2381B76-9BDE-C455-3C08-F1976702C96D}" dt="2025-04-15T12:19:38.937" v="655" actId="1076"/>
          <ac:picMkLst>
            <pc:docMk/>
            <pc:sldMk cId="2919739385" sldId="261"/>
            <ac:picMk id="3" creationId="{24B69AF3-2837-5970-FD21-9C17331AAB12}"/>
          </ac:picMkLst>
        </pc:picChg>
        <pc:picChg chg="add mod ord">
          <ac:chgData name="Mrs Eccleston" userId="S::eagayle.eccleston@glow.sch.uk::8958f288-3210-45d9-a0f6-0c7357136db4" providerId="AD" clId="Web-{F2381B76-9BDE-C455-3C08-F1976702C96D}" dt="2025-04-15T12:22:29.276" v="671" actId="1076"/>
          <ac:picMkLst>
            <pc:docMk/>
            <pc:sldMk cId="2919739385" sldId="261"/>
            <ac:picMk id="4" creationId="{B250EAE5-59D2-8EFD-FDA9-E387E851AA2B}"/>
          </ac:picMkLst>
        </pc:picChg>
        <pc:picChg chg="add mod">
          <ac:chgData name="Mrs Eccleston" userId="S::eagayle.eccleston@glow.sch.uk::8958f288-3210-45d9-a0f6-0c7357136db4" providerId="AD" clId="Web-{F2381B76-9BDE-C455-3C08-F1976702C96D}" dt="2025-04-15T12:20:19.159" v="658" actId="1076"/>
          <ac:picMkLst>
            <pc:docMk/>
            <pc:sldMk cId="2919739385" sldId="261"/>
            <ac:picMk id="5" creationId="{2105B9B5-15DD-E35C-E827-E362A310FACB}"/>
          </ac:picMkLst>
        </pc:picChg>
        <pc:picChg chg="add mod">
          <ac:chgData name="Mrs Eccleston" userId="S::eagayle.eccleston@glow.sch.uk::8958f288-3210-45d9-a0f6-0c7357136db4" providerId="AD" clId="Web-{F2381B76-9BDE-C455-3C08-F1976702C96D}" dt="2025-04-15T12:20:53.927" v="661" actId="1076"/>
          <ac:picMkLst>
            <pc:docMk/>
            <pc:sldMk cId="2919739385" sldId="261"/>
            <ac:picMk id="6" creationId="{81657BB6-D220-4242-ECF7-5728707826B4}"/>
          </ac:picMkLst>
        </pc:picChg>
        <pc:picChg chg="add mod">
          <ac:chgData name="Mrs Eccleston" userId="S::eagayle.eccleston@glow.sch.uk::8958f288-3210-45d9-a0f6-0c7357136db4" providerId="AD" clId="Web-{F2381B76-9BDE-C455-3C08-F1976702C96D}" dt="2025-04-15T12:21:31.866" v="664" actId="1076"/>
          <ac:picMkLst>
            <pc:docMk/>
            <pc:sldMk cId="2919739385" sldId="261"/>
            <ac:picMk id="7" creationId="{9C3929A7-017D-DE7D-C041-4B4590FD3390}"/>
          </ac:picMkLst>
        </pc:picChg>
        <pc:picChg chg="add mod">
          <ac:chgData name="Mrs Eccleston" userId="S::eagayle.eccleston@glow.sch.uk::8958f288-3210-45d9-a0f6-0c7357136db4" providerId="AD" clId="Web-{F2381B76-9BDE-C455-3C08-F1976702C96D}" dt="2025-04-15T12:22:20.323" v="668" actId="1076"/>
          <ac:picMkLst>
            <pc:docMk/>
            <pc:sldMk cId="2919739385" sldId="261"/>
            <ac:picMk id="8" creationId="{F45E41EF-885E-30C0-6AF2-B5066B8F4092}"/>
          </ac:picMkLst>
        </pc:picChg>
        <pc:picChg chg="add del mod">
          <ac:chgData name="Mrs Eccleston" userId="S::eagayle.eccleston@glow.sch.uk::8958f288-3210-45d9-a0f6-0c7357136db4" providerId="AD" clId="Web-{F2381B76-9BDE-C455-3C08-F1976702C96D}" dt="2025-04-15T12:24:22.206" v="677"/>
          <ac:picMkLst>
            <pc:docMk/>
            <pc:sldMk cId="2919739385" sldId="261"/>
            <ac:picMk id="9" creationId="{2C1F18F5-C9A6-84C1-C57F-4B64C51803AF}"/>
          </ac:picMkLst>
        </pc:picChg>
        <pc:picChg chg="add mod">
          <ac:chgData name="Mrs Eccleston" userId="S::eagayle.eccleston@glow.sch.uk::8958f288-3210-45d9-a0f6-0c7357136db4" providerId="AD" clId="Web-{F2381B76-9BDE-C455-3C08-F1976702C96D}" dt="2025-04-15T12:28:30.283" v="727" actId="14100"/>
          <ac:picMkLst>
            <pc:docMk/>
            <pc:sldMk cId="2919739385" sldId="261"/>
            <ac:picMk id="10" creationId="{9A55D773-6E8C-8E60-915A-53637F0D8382}"/>
          </ac:picMkLst>
        </pc:picChg>
      </pc:sldChg>
      <pc:sldChg chg="addSp delSp modSp new">
        <pc:chgData name="Mrs Eccleston" userId="S::eagayle.eccleston@glow.sch.uk::8958f288-3210-45d9-a0f6-0c7357136db4" providerId="AD" clId="Web-{F2381B76-9BDE-C455-3C08-F1976702C96D}" dt="2025-04-15T12:27:46.609" v="722" actId="20577"/>
        <pc:sldMkLst>
          <pc:docMk/>
          <pc:sldMk cId="21257981" sldId="262"/>
        </pc:sldMkLst>
        <pc:spChg chg="mod">
          <ac:chgData name="Mrs Eccleston" userId="S::eagayle.eccleston@glow.sch.uk::8958f288-3210-45d9-a0f6-0c7357136db4" providerId="AD" clId="Web-{F2381B76-9BDE-C455-3C08-F1976702C96D}" dt="2025-04-15T12:27:46.609" v="722" actId="20577"/>
          <ac:spMkLst>
            <pc:docMk/>
            <pc:sldMk cId="21257981" sldId="262"/>
            <ac:spMk id="2" creationId="{99D5CC4B-9464-6F4C-1851-40DDA0AFCA6D}"/>
          </ac:spMkLst>
        </pc:spChg>
        <pc:spChg chg="del">
          <ac:chgData name="Mrs Eccleston" userId="S::eagayle.eccleston@glow.sch.uk::8958f288-3210-45d9-a0f6-0c7357136db4" providerId="AD" clId="Web-{F2381B76-9BDE-C455-3C08-F1976702C96D}" dt="2025-04-15T12:23:35.406" v="673"/>
          <ac:spMkLst>
            <pc:docMk/>
            <pc:sldMk cId="21257981" sldId="262"/>
            <ac:spMk id="3" creationId="{637D27FE-7C26-7A02-0E08-2383E6DA35B8}"/>
          </ac:spMkLst>
        </pc:spChg>
        <pc:picChg chg="add mod ord">
          <ac:chgData name="Mrs Eccleston" userId="S::eagayle.eccleston@glow.sch.uk::8958f288-3210-45d9-a0f6-0c7357136db4" providerId="AD" clId="Web-{F2381B76-9BDE-C455-3C08-F1976702C96D}" dt="2025-04-15T12:27:25.029" v="692" actId="14100"/>
          <ac:picMkLst>
            <pc:docMk/>
            <pc:sldMk cId="21257981" sldId="262"/>
            <ac:picMk id="4" creationId="{03765008-BADC-E341-0CB0-B86646917F29}"/>
          </ac:picMkLst>
        </pc:picChg>
        <pc:picChg chg="add mod">
          <ac:chgData name="Mrs Eccleston" userId="S::eagayle.eccleston@glow.sch.uk::8958f288-3210-45d9-a0f6-0c7357136db4" providerId="AD" clId="Web-{F2381B76-9BDE-C455-3C08-F1976702C96D}" dt="2025-04-15T12:27:33.452" v="694" actId="1076"/>
          <ac:picMkLst>
            <pc:docMk/>
            <pc:sldMk cId="21257981" sldId="262"/>
            <ac:picMk id="5" creationId="{FFC49853-3D43-035F-BA30-B57C46C3DFC5}"/>
          </ac:picMkLst>
        </pc:picChg>
      </pc:sldChg>
      <pc:sldChg chg="addSp delSp modSp new">
        <pc:chgData name="Mrs Eccleston" userId="S::eagayle.eccleston@glow.sch.uk::8958f288-3210-45d9-a0f6-0c7357136db4" providerId="AD" clId="Web-{F2381B76-9BDE-C455-3C08-F1976702C96D}" dt="2025-04-15T12:28:50.644" v="741" actId="20577"/>
        <pc:sldMkLst>
          <pc:docMk/>
          <pc:sldMk cId="4142073022" sldId="263"/>
        </pc:sldMkLst>
        <pc:spChg chg="mod">
          <ac:chgData name="Mrs Eccleston" userId="S::eagayle.eccleston@glow.sch.uk::8958f288-3210-45d9-a0f6-0c7357136db4" providerId="AD" clId="Web-{F2381B76-9BDE-C455-3C08-F1976702C96D}" dt="2025-04-15T12:28:50.644" v="741" actId="20577"/>
          <ac:spMkLst>
            <pc:docMk/>
            <pc:sldMk cId="4142073022" sldId="263"/>
            <ac:spMk id="2" creationId="{55AC1C65-1719-82F1-8B6E-148223558621}"/>
          </ac:spMkLst>
        </pc:spChg>
        <pc:spChg chg="del">
          <ac:chgData name="Mrs Eccleston" userId="S::eagayle.eccleston@glow.sch.uk::8958f288-3210-45d9-a0f6-0c7357136db4" providerId="AD" clId="Web-{F2381B76-9BDE-C455-3C08-F1976702C96D}" dt="2025-04-15T12:25:18.537" v="681"/>
          <ac:spMkLst>
            <pc:docMk/>
            <pc:sldMk cId="4142073022" sldId="263"/>
            <ac:spMk id="3" creationId="{1F8C3071-E1E7-3ECE-C547-DC96BB0F9AEA}"/>
          </ac:spMkLst>
        </pc:spChg>
        <pc:picChg chg="add mod ord">
          <ac:chgData name="Mrs Eccleston" userId="S::eagayle.eccleston@glow.sch.uk::8958f288-3210-45d9-a0f6-0c7357136db4" providerId="AD" clId="Web-{F2381B76-9BDE-C455-3C08-F1976702C96D}" dt="2025-04-15T12:25:22.115" v="682" actId="1076"/>
          <ac:picMkLst>
            <pc:docMk/>
            <pc:sldMk cId="4142073022" sldId="263"/>
            <ac:picMk id="4" creationId="{08EA180D-D636-635E-F373-0326936F6B16}"/>
          </ac:picMkLst>
        </pc:picChg>
        <pc:picChg chg="add mod">
          <ac:chgData name="Mrs Eccleston" userId="S::eagayle.eccleston@glow.sch.uk::8958f288-3210-45d9-a0f6-0c7357136db4" providerId="AD" clId="Web-{F2381B76-9BDE-C455-3C08-F1976702C96D}" dt="2025-04-15T12:26:02.321" v="686" actId="1076"/>
          <ac:picMkLst>
            <pc:docMk/>
            <pc:sldMk cId="4142073022" sldId="263"/>
            <ac:picMk id="5" creationId="{FAEC3616-614D-319E-4755-251E0B00EB0E}"/>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19/05/2025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dirty="0"/>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19/05/2025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dirty="0"/>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19/05/2025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dirty="0"/>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19/05/2025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dirty="0"/>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19/05/2025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dirty="0"/>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19/05/2025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dirty="0"/>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19/05/2025</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dirty="0"/>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19/05/2025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dirty="0"/>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19/05/2025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dirty="0"/>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19/05/2025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dirty="0"/>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19/05/2025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dirty="0"/>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19/05/2025</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dirty="0"/>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jpg"/><Relationship Id="rId4" Type="http://schemas.openxmlformats.org/officeDocument/2006/relationships/image" Target="../media/image20.jpeg"/><Relationship Id="rId9"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jpe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jpe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jpeg"/><Relationship Id="rId5" Type="http://schemas.openxmlformats.org/officeDocument/2006/relationships/image" Target="../media/image34.png"/><Relationship Id="rId10" Type="http://schemas.openxmlformats.org/officeDocument/2006/relationships/image" Target="../media/image39.jpeg"/><Relationship Id="rId4" Type="http://schemas.openxmlformats.org/officeDocument/2006/relationships/image" Target="../media/image33.png"/><Relationship Id="rId9" Type="http://schemas.openxmlformats.org/officeDocument/2006/relationships/image" Target="../media/image38.jpg"/></Relationships>
</file>

<file path=ppt/slides/_rels/slide8.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g"/><Relationship Id="rId3" Type="http://schemas.openxmlformats.org/officeDocument/2006/relationships/image" Target="../media/image37.png"/><Relationship Id="rId7" Type="http://schemas.openxmlformats.org/officeDocument/2006/relationships/image" Target="../media/image47.jpg"/><Relationship Id="rId12" Type="http://schemas.openxmlformats.org/officeDocument/2006/relationships/image" Target="../media/image52.jpg"/><Relationship Id="rId2" Type="http://schemas.openxmlformats.org/officeDocument/2006/relationships/image" Target="../media/image43.jpg"/><Relationship Id="rId16" Type="http://schemas.openxmlformats.org/officeDocument/2006/relationships/image" Target="../media/image56.jpg"/><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jpg"/><Relationship Id="rId15" Type="http://schemas.openxmlformats.org/officeDocument/2006/relationships/image" Target="../media/image55.jpg"/><Relationship Id="rId10" Type="http://schemas.openxmlformats.org/officeDocument/2006/relationships/image" Target="../media/image50.jpeg"/><Relationship Id="rId4" Type="http://schemas.openxmlformats.org/officeDocument/2006/relationships/image" Target="../media/image44.jpg"/><Relationship Id="rId9" Type="http://schemas.openxmlformats.org/officeDocument/2006/relationships/image" Target="../media/image49.jpg"/><Relationship Id="rId14" Type="http://schemas.openxmlformats.org/officeDocument/2006/relationships/image" Target="../media/image54.jpg"/></Relationships>
</file>

<file path=ppt/slides/_rels/slide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77F1AF47-AE98-4034-BD91-1976FA4D9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8EC0EE2B-2029-48DD-893D-F528E651B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16">
            <a:extLst>
              <a:ext uri="{FF2B5EF4-FFF2-40B4-BE49-F238E27FC236}">
                <a16:creationId xmlns:a16="http://schemas.microsoft.com/office/drawing/2014/main" id="{45AE1D08-1ED1-4F59-B42F-4D8EA33DC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Rectangle 30">
            <a:extLst>
              <a:ext uri="{FF2B5EF4-FFF2-40B4-BE49-F238E27FC236}">
                <a16:creationId xmlns:a16="http://schemas.microsoft.com/office/drawing/2014/main" id="{9A79B912-88EA-4640-BDEB-51B3B11A0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62180" y="2862471"/>
            <a:ext cx="3041803" cy="2907802"/>
          </a:xfrm>
        </p:spPr>
        <p:txBody>
          <a:bodyPr anchor="t">
            <a:normAutofit/>
          </a:bodyPr>
          <a:lstStyle/>
          <a:p>
            <a:pPr algn="l"/>
            <a:r>
              <a:rPr lang="en-GB" sz="4000" dirty="0">
                <a:solidFill>
                  <a:srgbClr val="FFFFFF"/>
                </a:solidFill>
              </a:rPr>
              <a:t>Fenwick Primary</a:t>
            </a:r>
          </a:p>
        </p:txBody>
      </p:sp>
      <p:sp>
        <p:nvSpPr>
          <p:cNvPr id="3" name="Subtitle 2"/>
          <p:cNvSpPr>
            <a:spLocks noGrp="1"/>
          </p:cNvSpPr>
          <p:nvPr>
            <p:ph type="subTitle" idx="1"/>
          </p:nvPr>
        </p:nvSpPr>
        <p:spPr>
          <a:xfrm>
            <a:off x="662180" y="1087727"/>
            <a:ext cx="3041803" cy="1045873"/>
          </a:xfrm>
        </p:spPr>
        <p:txBody>
          <a:bodyPr vert="horz" lIns="91440" tIns="45720" rIns="91440" bIns="45720" rtlCol="0" anchor="b">
            <a:normAutofit/>
          </a:bodyPr>
          <a:lstStyle/>
          <a:p>
            <a:pPr algn="l"/>
            <a:r>
              <a:rPr lang="en-GB" sz="2000" dirty="0">
                <a:solidFill>
                  <a:srgbClr val="FFFFFF"/>
                </a:solidFill>
              </a:rPr>
              <a:t>EAC Clean Green Award</a:t>
            </a:r>
          </a:p>
        </p:txBody>
      </p:sp>
      <p:pic>
        <p:nvPicPr>
          <p:cNvPr id="5" name="Picture 4" descr="A pink sign with a person and a check mark&#10;&#10;AI-generated content may be incorrect.">
            <a:extLst>
              <a:ext uri="{FF2B5EF4-FFF2-40B4-BE49-F238E27FC236}">
                <a16:creationId xmlns:a16="http://schemas.microsoft.com/office/drawing/2014/main" id="{5D81F5C0-DD65-3AC4-CE84-18040AD074FD}"/>
              </a:ext>
            </a:extLst>
          </p:cNvPr>
          <p:cNvPicPr>
            <a:picLocks noChangeAspect="1"/>
          </p:cNvPicPr>
          <p:nvPr/>
        </p:nvPicPr>
        <p:blipFill>
          <a:blip r:embed="rId2"/>
          <a:stretch>
            <a:fillRect/>
          </a:stretch>
        </p:blipFill>
        <p:spPr>
          <a:xfrm>
            <a:off x="5978696" y="478713"/>
            <a:ext cx="2009922" cy="2695123"/>
          </a:xfrm>
          <a:prstGeom prst="rect">
            <a:avLst/>
          </a:prstGeom>
        </p:spPr>
      </p:pic>
      <p:pic>
        <p:nvPicPr>
          <p:cNvPr id="6" name="Picture 5" descr="A green and white background with a globe and text&#10;&#10;AI-generated content may be incorrect.">
            <a:extLst>
              <a:ext uri="{FF2B5EF4-FFF2-40B4-BE49-F238E27FC236}">
                <a16:creationId xmlns:a16="http://schemas.microsoft.com/office/drawing/2014/main" id="{9B73DE1E-CB78-2D1A-70AF-DC04F1FF49A4}"/>
              </a:ext>
            </a:extLst>
          </p:cNvPr>
          <p:cNvPicPr>
            <a:picLocks noChangeAspect="1"/>
          </p:cNvPicPr>
          <p:nvPr/>
        </p:nvPicPr>
        <p:blipFill>
          <a:blip r:embed="rId3"/>
          <a:stretch>
            <a:fillRect/>
          </a:stretch>
        </p:blipFill>
        <p:spPr>
          <a:xfrm>
            <a:off x="8293930" y="478712"/>
            <a:ext cx="2715489" cy="2695123"/>
          </a:xfrm>
          <a:prstGeom prst="rect">
            <a:avLst/>
          </a:prstGeom>
        </p:spPr>
      </p:pic>
      <p:pic>
        <p:nvPicPr>
          <p:cNvPr id="4" name="Picture 3" descr="A green and white flag with a white logo and a grey shield&#10;&#10;AI-generated content may be incorrect.">
            <a:extLst>
              <a:ext uri="{FF2B5EF4-FFF2-40B4-BE49-F238E27FC236}">
                <a16:creationId xmlns:a16="http://schemas.microsoft.com/office/drawing/2014/main" id="{2D03B4BE-AB8D-08F7-D44B-768F40EC3543}"/>
              </a:ext>
            </a:extLst>
          </p:cNvPr>
          <p:cNvPicPr>
            <a:picLocks noChangeAspect="1"/>
          </p:cNvPicPr>
          <p:nvPr/>
        </p:nvPicPr>
        <p:blipFill>
          <a:blip r:embed="rId4"/>
          <a:stretch>
            <a:fillRect/>
          </a:stretch>
        </p:blipFill>
        <p:spPr>
          <a:xfrm>
            <a:off x="4601040" y="3429000"/>
            <a:ext cx="7112423" cy="1155768"/>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9A03BB-DFEA-49B6-53A6-F27CE9ADB957}"/>
              </a:ext>
            </a:extLst>
          </p:cNvPr>
          <p:cNvSpPr>
            <a:spLocks noGrp="1"/>
          </p:cNvSpPr>
          <p:nvPr>
            <p:ph type="title"/>
          </p:nvPr>
        </p:nvSpPr>
        <p:spPr>
          <a:xfrm>
            <a:off x="638881" y="4501453"/>
            <a:ext cx="10909640" cy="1065836"/>
          </a:xfrm>
        </p:spPr>
        <p:txBody>
          <a:bodyPr vert="horz" lIns="91440" tIns="45720" rIns="91440" bIns="45720" rtlCol="0" anchor="ctr">
            <a:noAutofit/>
          </a:bodyPr>
          <a:lstStyle/>
          <a:p>
            <a:pPr algn="ctr"/>
            <a:r>
              <a:rPr lang="en-US" sz="2800" b="1" u="sng" dirty="0"/>
              <a:t>Climate Manifesto</a:t>
            </a:r>
            <a:br>
              <a:rPr lang="en-US" sz="2800" b="1" u="sng" dirty="0"/>
            </a:br>
            <a:r>
              <a:rPr lang="en-US" sz="2800" dirty="0"/>
              <a:t>At Fenwick Primary we are committed making a difference to Climate Change by taking Climate Action</a:t>
            </a:r>
          </a:p>
        </p:txBody>
      </p:sp>
      <p:pic>
        <p:nvPicPr>
          <p:cNvPr id="4" name="Content Placeholder 3" descr="A group of papers with images of earth and text&#10;&#10;AI-generated content may be incorrect.">
            <a:extLst>
              <a:ext uri="{FF2B5EF4-FFF2-40B4-BE49-F238E27FC236}">
                <a16:creationId xmlns:a16="http://schemas.microsoft.com/office/drawing/2014/main" id="{1CEF0804-A74F-F29C-E53C-7D14B82AE95C}"/>
              </a:ext>
            </a:extLst>
          </p:cNvPr>
          <p:cNvPicPr>
            <a:picLocks noGrp="1" noChangeAspect="1"/>
          </p:cNvPicPr>
          <p:nvPr>
            <p:ph idx="1"/>
          </p:nvPr>
        </p:nvPicPr>
        <p:blipFill>
          <a:blip r:embed="rId2"/>
          <a:srcRect t="11688"/>
          <a:stretch/>
        </p:blipFill>
        <p:spPr>
          <a:xfrm>
            <a:off x="4450080" y="346950"/>
            <a:ext cx="3462547" cy="3895344"/>
          </a:xfrm>
          <a:prstGeom prst="rect">
            <a:avLst/>
          </a:prstGeom>
        </p:spPr>
      </p:pic>
      <p:pic>
        <p:nvPicPr>
          <p:cNvPr id="5" name="Picture 4" descr="A group of posters with drawings&#10;&#10;AI-generated content may be incorrect.">
            <a:extLst>
              <a:ext uri="{FF2B5EF4-FFF2-40B4-BE49-F238E27FC236}">
                <a16:creationId xmlns:a16="http://schemas.microsoft.com/office/drawing/2014/main" id="{8C37D21B-620C-3A42-E92C-1871426CD659}"/>
              </a:ext>
            </a:extLst>
          </p:cNvPr>
          <p:cNvPicPr>
            <a:picLocks noChangeAspect="1"/>
          </p:cNvPicPr>
          <p:nvPr/>
        </p:nvPicPr>
        <p:blipFill>
          <a:blip r:embed="rId3"/>
          <a:srcRect r="2320"/>
          <a:stretch/>
        </p:blipFill>
        <p:spPr>
          <a:xfrm>
            <a:off x="8420688" y="240910"/>
            <a:ext cx="3462524" cy="3895344"/>
          </a:xfrm>
          <a:prstGeom prst="rect">
            <a:avLst/>
          </a:prstGeom>
        </p:spPr>
      </p:pic>
      <p:sp>
        <p:nvSpPr>
          <p:cNvPr id="59"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990" y="346950"/>
            <a:ext cx="3837549" cy="2878162"/>
          </a:xfrm>
          <a:prstGeom prst="rect">
            <a:avLst/>
          </a:prstGeom>
        </p:spPr>
      </p:pic>
    </p:spTree>
    <p:extLst>
      <p:ext uri="{BB962C8B-B14F-4D97-AF65-F5344CB8AC3E}">
        <p14:creationId xmlns:p14="http://schemas.microsoft.com/office/powerpoint/2010/main" val="2055813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EA0CB-F922-2EE5-53D0-5E00F307DC8A}"/>
              </a:ext>
            </a:extLst>
          </p:cNvPr>
          <p:cNvSpPr>
            <a:spLocks noGrp="1"/>
          </p:cNvSpPr>
          <p:nvPr>
            <p:ph type="title"/>
          </p:nvPr>
        </p:nvSpPr>
        <p:spPr/>
        <p:txBody>
          <a:bodyPr/>
          <a:lstStyle/>
          <a:p>
            <a:endParaRPr lang="en-GB" dirty="0"/>
          </a:p>
        </p:txBody>
      </p:sp>
      <p:pic>
        <p:nvPicPr>
          <p:cNvPr id="4" name="Content Placeholder 3" descr="A yellow sign with black text&#10;&#10;AI-generated content may be incorrect.">
            <a:extLst>
              <a:ext uri="{FF2B5EF4-FFF2-40B4-BE49-F238E27FC236}">
                <a16:creationId xmlns:a16="http://schemas.microsoft.com/office/drawing/2014/main" id="{BA4D6AAA-07A9-8539-EB1D-A844F0E5707E}"/>
              </a:ext>
            </a:extLst>
          </p:cNvPr>
          <p:cNvPicPr>
            <a:picLocks noGrp="1" noChangeAspect="1"/>
          </p:cNvPicPr>
          <p:nvPr>
            <p:ph idx="1"/>
          </p:nvPr>
        </p:nvPicPr>
        <p:blipFill>
          <a:blip r:embed="rId2"/>
          <a:stretch>
            <a:fillRect/>
          </a:stretch>
        </p:blipFill>
        <p:spPr>
          <a:xfrm>
            <a:off x="849745" y="359768"/>
            <a:ext cx="10504055" cy="1316031"/>
          </a:xfrm>
        </p:spPr>
      </p:pic>
      <p:pic>
        <p:nvPicPr>
          <p:cNvPr id="9" name="Picture 8" descr="A sign on a wall&#10;&#10;AI-generated content may be incorrect.">
            <a:extLst>
              <a:ext uri="{FF2B5EF4-FFF2-40B4-BE49-F238E27FC236}">
                <a16:creationId xmlns:a16="http://schemas.microsoft.com/office/drawing/2014/main" id="{1266659A-1FCD-07C7-79C6-1FBB6EC75C98}"/>
              </a:ext>
            </a:extLst>
          </p:cNvPr>
          <p:cNvPicPr>
            <a:picLocks noChangeAspect="1"/>
          </p:cNvPicPr>
          <p:nvPr/>
        </p:nvPicPr>
        <p:blipFill>
          <a:blip r:embed="rId3"/>
          <a:stretch>
            <a:fillRect/>
          </a:stretch>
        </p:blipFill>
        <p:spPr>
          <a:xfrm>
            <a:off x="851964" y="1719942"/>
            <a:ext cx="2672128" cy="1900000"/>
          </a:xfrm>
          <a:prstGeom prst="rect">
            <a:avLst/>
          </a:prstGeom>
        </p:spPr>
      </p:pic>
      <p:pic>
        <p:nvPicPr>
          <p:cNvPr id="10" name="Picture 9" descr="A person standing in front of a screen&#10;&#10;AI-generated content may be incorrect.">
            <a:extLst>
              <a:ext uri="{FF2B5EF4-FFF2-40B4-BE49-F238E27FC236}">
                <a16:creationId xmlns:a16="http://schemas.microsoft.com/office/drawing/2014/main" id="{6CA1F8F2-9E6C-2EC2-0416-46396CAAC6B0}"/>
              </a:ext>
            </a:extLst>
          </p:cNvPr>
          <p:cNvPicPr>
            <a:picLocks noChangeAspect="1"/>
          </p:cNvPicPr>
          <p:nvPr/>
        </p:nvPicPr>
        <p:blipFill>
          <a:blip r:embed="rId4"/>
          <a:stretch>
            <a:fillRect/>
          </a:stretch>
        </p:blipFill>
        <p:spPr>
          <a:xfrm>
            <a:off x="3643993" y="1719943"/>
            <a:ext cx="2171700" cy="2895600"/>
          </a:xfrm>
          <a:prstGeom prst="rect">
            <a:avLst/>
          </a:prstGeom>
        </p:spPr>
      </p:pic>
      <p:pic>
        <p:nvPicPr>
          <p:cNvPr id="12" name="Picture 11" descr="A group of people in a classroom&#10;&#10;AI-generated content may be incorrect.">
            <a:extLst>
              <a:ext uri="{FF2B5EF4-FFF2-40B4-BE49-F238E27FC236}">
                <a16:creationId xmlns:a16="http://schemas.microsoft.com/office/drawing/2014/main" id="{4CD59304-9CC0-517D-CDBF-5EB2F85537F1}"/>
              </a:ext>
            </a:extLst>
          </p:cNvPr>
          <p:cNvPicPr>
            <a:picLocks noChangeAspect="1"/>
          </p:cNvPicPr>
          <p:nvPr/>
        </p:nvPicPr>
        <p:blipFill>
          <a:blip r:embed="rId5"/>
          <a:stretch>
            <a:fillRect/>
          </a:stretch>
        </p:blipFill>
        <p:spPr>
          <a:xfrm>
            <a:off x="5910943" y="1719943"/>
            <a:ext cx="2775858" cy="2079172"/>
          </a:xfrm>
          <a:prstGeom prst="rect">
            <a:avLst/>
          </a:prstGeom>
        </p:spPr>
      </p:pic>
      <p:pic>
        <p:nvPicPr>
          <p:cNvPr id="15" name="Picture 14" descr="A group of papers with writing on them&#10;&#10;AI-generated content may be incorrect.">
            <a:extLst>
              <a:ext uri="{FF2B5EF4-FFF2-40B4-BE49-F238E27FC236}">
                <a16:creationId xmlns:a16="http://schemas.microsoft.com/office/drawing/2014/main" id="{4611E712-CF97-891D-5099-477A91B0BEE0}"/>
              </a:ext>
            </a:extLst>
          </p:cNvPr>
          <p:cNvPicPr>
            <a:picLocks noChangeAspect="1"/>
          </p:cNvPicPr>
          <p:nvPr/>
        </p:nvPicPr>
        <p:blipFill>
          <a:blip r:embed="rId6"/>
          <a:stretch>
            <a:fillRect/>
          </a:stretch>
        </p:blipFill>
        <p:spPr>
          <a:xfrm>
            <a:off x="8939067" y="1720272"/>
            <a:ext cx="2164773" cy="2897910"/>
          </a:xfrm>
          <a:prstGeom prst="rect">
            <a:avLst/>
          </a:prstGeom>
        </p:spPr>
      </p:pic>
      <p:pic>
        <p:nvPicPr>
          <p:cNvPr id="17" name="Picture 16">
            <a:extLst>
              <a:ext uri="{FF2B5EF4-FFF2-40B4-BE49-F238E27FC236}">
                <a16:creationId xmlns:a16="http://schemas.microsoft.com/office/drawing/2014/main" id="{D63E723F-E5E3-F09A-B639-A49A9C74DBC7}"/>
              </a:ext>
            </a:extLst>
          </p:cNvPr>
          <p:cNvPicPr>
            <a:picLocks noChangeAspect="1"/>
          </p:cNvPicPr>
          <p:nvPr/>
        </p:nvPicPr>
        <p:blipFill>
          <a:blip r:embed="rId7"/>
          <a:stretch>
            <a:fillRect/>
          </a:stretch>
        </p:blipFill>
        <p:spPr>
          <a:xfrm>
            <a:off x="855186" y="3797205"/>
            <a:ext cx="2792356" cy="1899074"/>
          </a:xfrm>
          <a:prstGeom prst="rect">
            <a:avLst/>
          </a:prstGeom>
        </p:spPr>
      </p:pic>
      <p:pic>
        <p:nvPicPr>
          <p:cNvPr id="20" name="Picture 19" descr="A group of papers with drawings on them&#10;&#10;AI-generated content may be incorrect.">
            <a:extLst>
              <a:ext uri="{FF2B5EF4-FFF2-40B4-BE49-F238E27FC236}">
                <a16:creationId xmlns:a16="http://schemas.microsoft.com/office/drawing/2014/main" id="{E9B4F3D5-CB83-95DA-62A1-BC72B062B69A}"/>
              </a:ext>
            </a:extLst>
          </p:cNvPr>
          <p:cNvPicPr>
            <a:picLocks noChangeAspect="1"/>
          </p:cNvPicPr>
          <p:nvPr/>
        </p:nvPicPr>
        <p:blipFill>
          <a:blip r:embed="rId8"/>
          <a:stretch>
            <a:fillRect/>
          </a:stretch>
        </p:blipFill>
        <p:spPr>
          <a:xfrm>
            <a:off x="5598250" y="3800638"/>
            <a:ext cx="3408499" cy="2159001"/>
          </a:xfrm>
          <a:prstGeom prst="rect">
            <a:avLst/>
          </a:prstGeom>
        </p:spPr>
      </p:pic>
      <p:sp>
        <p:nvSpPr>
          <p:cNvPr id="21" name="TextBox 20">
            <a:extLst>
              <a:ext uri="{FF2B5EF4-FFF2-40B4-BE49-F238E27FC236}">
                <a16:creationId xmlns:a16="http://schemas.microsoft.com/office/drawing/2014/main" id="{2C5ECE25-75D0-D274-39EC-5D88CBDF5AA2}"/>
              </a:ext>
            </a:extLst>
          </p:cNvPr>
          <p:cNvSpPr txBox="1"/>
          <p:nvPr/>
        </p:nvSpPr>
        <p:spPr>
          <a:xfrm>
            <a:off x="849745" y="5905632"/>
            <a:ext cx="1104295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t>We encouraged switching off lights for 5 minutes a day and we asked EAC for electricity readings so that we could review the impact of this. We completed a carbon footprint survey with classes and took part in Power Down Too and Stat Wars to analyse the data collated. Vattenfall and Scottish Power visited to talk about Climate Change and Renewable Energy. </a:t>
            </a:r>
          </a:p>
        </p:txBody>
      </p:sp>
    </p:spTree>
    <p:extLst>
      <p:ext uri="{BB962C8B-B14F-4D97-AF65-F5344CB8AC3E}">
        <p14:creationId xmlns:p14="http://schemas.microsoft.com/office/powerpoint/2010/main" val="2923412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CA841-3B06-55B6-7B8C-38FB92EB2CCE}"/>
              </a:ext>
            </a:extLst>
          </p:cNvPr>
          <p:cNvSpPr>
            <a:spLocks noGrp="1"/>
          </p:cNvSpPr>
          <p:nvPr>
            <p:ph type="title"/>
          </p:nvPr>
        </p:nvSpPr>
        <p:spPr/>
        <p:txBody>
          <a:bodyPr/>
          <a:lstStyle/>
          <a:p>
            <a:endParaRPr lang="en-GB" dirty="0"/>
          </a:p>
        </p:txBody>
      </p:sp>
      <p:pic>
        <p:nvPicPr>
          <p:cNvPr id="4" name="Content Placeholder 3" descr="A red sign with white text&#10;&#10;AI-generated content may be incorrect.">
            <a:extLst>
              <a:ext uri="{FF2B5EF4-FFF2-40B4-BE49-F238E27FC236}">
                <a16:creationId xmlns:a16="http://schemas.microsoft.com/office/drawing/2014/main" id="{6C6E965A-FB92-26B5-63E3-8F0F5F9B5870}"/>
              </a:ext>
            </a:extLst>
          </p:cNvPr>
          <p:cNvPicPr>
            <a:picLocks noGrp="1" noChangeAspect="1"/>
          </p:cNvPicPr>
          <p:nvPr>
            <p:ph idx="1"/>
          </p:nvPr>
        </p:nvPicPr>
        <p:blipFill>
          <a:blip r:embed="rId2"/>
          <a:stretch>
            <a:fillRect/>
          </a:stretch>
        </p:blipFill>
        <p:spPr>
          <a:xfrm>
            <a:off x="838200" y="365987"/>
            <a:ext cx="10515600" cy="1316127"/>
          </a:xfrm>
        </p:spPr>
      </p:pic>
      <p:pic>
        <p:nvPicPr>
          <p:cNvPr id="5" name="Picture 4" descr="A board with papers and graphs on it&#10;&#10;AI-generated content may be incorrect.">
            <a:extLst>
              <a:ext uri="{FF2B5EF4-FFF2-40B4-BE49-F238E27FC236}">
                <a16:creationId xmlns:a16="http://schemas.microsoft.com/office/drawing/2014/main" id="{CAE39317-8068-34B8-F1C0-54CAE32CB112}"/>
              </a:ext>
            </a:extLst>
          </p:cNvPr>
          <p:cNvPicPr>
            <a:picLocks noChangeAspect="1"/>
          </p:cNvPicPr>
          <p:nvPr/>
        </p:nvPicPr>
        <p:blipFill>
          <a:blip r:embed="rId3"/>
          <a:stretch>
            <a:fillRect/>
          </a:stretch>
        </p:blipFill>
        <p:spPr>
          <a:xfrm>
            <a:off x="843356" y="1687286"/>
            <a:ext cx="3886774" cy="2318658"/>
          </a:xfrm>
          <a:prstGeom prst="rect">
            <a:avLst/>
          </a:prstGeom>
        </p:spPr>
      </p:pic>
      <p:pic>
        <p:nvPicPr>
          <p:cNvPr id="6" name="Picture 5" descr="A group of papers with writing on them&#10;&#10;AI-generated content may be incorrect.">
            <a:extLst>
              <a:ext uri="{FF2B5EF4-FFF2-40B4-BE49-F238E27FC236}">
                <a16:creationId xmlns:a16="http://schemas.microsoft.com/office/drawing/2014/main" id="{BA340FE9-8F9F-D12E-6A2F-741E81611400}"/>
              </a:ext>
            </a:extLst>
          </p:cNvPr>
          <p:cNvPicPr>
            <a:picLocks noChangeAspect="1"/>
          </p:cNvPicPr>
          <p:nvPr/>
        </p:nvPicPr>
        <p:blipFill>
          <a:blip r:embed="rId4"/>
          <a:stretch>
            <a:fillRect/>
          </a:stretch>
        </p:blipFill>
        <p:spPr>
          <a:xfrm>
            <a:off x="6688383" y="1687286"/>
            <a:ext cx="1754378" cy="3429000"/>
          </a:xfrm>
          <a:prstGeom prst="rect">
            <a:avLst/>
          </a:prstGeom>
        </p:spPr>
      </p:pic>
      <p:pic>
        <p:nvPicPr>
          <p:cNvPr id="8" name="Picture 7" descr="A group of children posing for a photo&#10;&#10;AI-generated content may be incorrect.">
            <a:extLst>
              <a:ext uri="{FF2B5EF4-FFF2-40B4-BE49-F238E27FC236}">
                <a16:creationId xmlns:a16="http://schemas.microsoft.com/office/drawing/2014/main" id="{EE739B7B-9B12-372D-A744-F0E10C78A806}"/>
              </a:ext>
            </a:extLst>
          </p:cNvPr>
          <p:cNvPicPr>
            <a:picLocks noChangeAspect="1"/>
          </p:cNvPicPr>
          <p:nvPr/>
        </p:nvPicPr>
        <p:blipFill>
          <a:blip r:embed="rId5"/>
          <a:stretch>
            <a:fillRect/>
          </a:stretch>
        </p:blipFill>
        <p:spPr>
          <a:xfrm>
            <a:off x="8477249" y="1687285"/>
            <a:ext cx="2879272" cy="3831772"/>
          </a:xfrm>
          <a:prstGeom prst="rect">
            <a:avLst/>
          </a:prstGeom>
        </p:spPr>
      </p:pic>
      <p:pic>
        <p:nvPicPr>
          <p:cNvPr id="9" name="Picture 8" descr="A screen shot of a computer&#10;&#10;AI-generated content may be incorrect.">
            <a:extLst>
              <a:ext uri="{FF2B5EF4-FFF2-40B4-BE49-F238E27FC236}">
                <a16:creationId xmlns:a16="http://schemas.microsoft.com/office/drawing/2014/main" id="{3A991689-EEA4-7D8D-5A36-96EDDC2CA590}"/>
              </a:ext>
            </a:extLst>
          </p:cNvPr>
          <p:cNvPicPr>
            <a:picLocks noChangeAspect="1"/>
          </p:cNvPicPr>
          <p:nvPr/>
        </p:nvPicPr>
        <p:blipFill>
          <a:blip r:embed="rId6"/>
          <a:stretch>
            <a:fillRect/>
          </a:stretch>
        </p:blipFill>
        <p:spPr>
          <a:xfrm>
            <a:off x="842282" y="4003902"/>
            <a:ext cx="2920093" cy="1615168"/>
          </a:xfrm>
          <a:prstGeom prst="rect">
            <a:avLst/>
          </a:prstGeom>
        </p:spPr>
      </p:pic>
      <p:pic>
        <p:nvPicPr>
          <p:cNvPr id="3" name="Picture 2" descr="A screenshot of a message&#10;&#10;AI-generated content may be incorrect.">
            <a:extLst>
              <a:ext uri="{FF2B5EF4-FFF2-40B4-BE49-F238E27FC236}">
                <a16:creationId xmlns:a16="http://schemas.microsoft.com/office/drawing/2014/main" id="{A6F08235-CF04-EA46-2848-50F5EF0899F7}"/>
              </a:ext>
            </a:extLst>
          </p:cNvPr>
          <p:cNvPicPr>
            <a:picLocks noChangeAspect="1"/>
          </p:cNvPicPr>
          <p:nvPr/>
        </p:nvPicPr>
        <p:blipFill>
          <a:blip r:embed="rId7"/>
          <a:stretch>
            <a:fillRect/>
          </a:stretch>
        </p:blipFill>
        <p:spPr>
          <a:xfrm>
            <a:off x="4740728" y="1717902"/>
            <a:ext cx="1948543" cy="2311854"/>
          </a:xfrm>
          <a:prstGeom prst="rect">
            <a:avLst/>
          </a:prstGeom>
        </p:spPr>
      </p:pic>
      <p:pic>
        <p:nvPicPr>
          <p:cNvPr id="7" name="Picture 6" descr="A graph of a number of vehicles&#10;&#10;AI-generated content may be incorrect.">
            <a:extLst>
              <a:ext uri="{FF2B5EF4-FFF2-40B4-BE49-F238E27FC236}">
                <a16:creationId xmlns:a16="http://schemas.microsoft.com/office/drawing/2014/main" id="{DFC5B83B-DEE0-5B7B-DD34-D52F28172550}"/>
              </a:ext>
            </a:extLst>
          </p:cNvPr>
          <p:cNvPicPr>
            <a:picLocks noChangeAspect="1"/>
          </p:cNvPicPr>
          <p:nvPr/>
        </p:nvPicPr>
        <p:blipFill>
          <a:blip r:embed="rId8"/>
          <a:stretch>
            <a:fillRect/>
          </a:stretch>
        </p:blipFill>
        <p:spPr>
          <a:xfrm>
            <a:off x="3772580" y="4017507"/>
            <a:ext cx="2926897" cy="1631500"/>
          </a:xfrm>
          <a:prstGeom prst="rect">
            <a:avLst/>
          </a:prstGeom>
        </p:spPr>
      </p:pic>
      <p:sp>
        <p:nvSpPr>
          <p:cNvPr id="11" name="TextBox 10">
            <a:extLst>
              <a:ext uri="{FF2B5EF4-FFF2-40B4-BE49-F238E27FC236}">
                <a16:creationId xmlns:a16="http://schemas.microsoft.com/office/drawing/2014/main" id="{5137970E-B719-5630-A88D-FF349255C03B}"/>
              </a:ext>
            </a:extLst>
          </p:cNvPr>
          <p:cNvSpPr txBox="1"/>
          <p:nvPr/>
        </p:nvSpPr>
        <p:spPr>
          <a:xfrm>
            <a:off x="741686" y="5660570"/>
            <a:ext cx="1050875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t>As a school and ECC we participated in Shoot to Saturn, Living Streets Walk to School and Sustran's Big Walk to promote and encourage walking and reducing our carbon footprint. We collected and shared the data. We wrote letters to local councillors to ask for more walking areas and electric buses. We had a visit from Strider the WOW mascot and took part in the design a badge competition.</a:t>
            </a:r>
          </a:p>
        </p:txBody>
      </p:sp>
    </p:spTree>
    <p:extLst>
      <p:ext uri="{BB962C8B-B14F-4D97-AF65-F5344CB8AC3E}">
        <p14:creationId xmlns:p14="http://schemas.microsoft.com/office/powerpoint/2010/main" val="3825303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47FB5-9BF8-55C7-D904-44843A5FDB6F}"/>
              </a:ext>
            </a:extLst>
          </p:cNvPr>
          <p:cNvSpPr>
            <a:spLocks noGrp="1"/>
          </p:cNvSpPr>
          <p:nvPr>
            <p:ph type="title"/>
          </p:nvPr>
        </p:nvSpPr>
        <p:spPr/>
        <p:txBody>
          <a:bodyPr/>
          <a:lstStyle/>
          <a:p>
            <a:endParaRPr lang="en-GB" dirty="0"/>
          </a:p>
        </p:txBody>
      </p:sp>
      <p:pic>
        <p:nvPicPr>
          <p:cNvPr id="4" name="Content Placeholder 3" descr="A blue sign with white text&#10;&#10;AI-generated content may be incorrect.">
            <a:extLst>
              <a:ext uri="{FF2B5EF4-FFF2-40B4-BE49-F238E27FC236}">
                <a16:creationId xmlns:a16="http://schemas.microsoft.com/office/drawing/2014/main" id="{7C38A26B-BF53-C89D-8D53-F59055D6C019}"/>
              </a:ext>
            </a:extLst>
          </p:cNvPr>
          <p:cNvPicPr>
            <a:picLocks noGrp="1" noChangeAspect="1"/>
          </p:cNvPicPr>
          <p:nvPr>
            <p:ph idx="1"/>
          </p:nvPr>
        </p:nvPicPr>
        <p:blipFill>
          <a:blip r:embed="rId2"/>
          <a:stretch>
            <a:fillRect/>
          </a:stretch>
        </p:blipFill>
        <p:spPr>
          <a:xfrm>
            <a:off x="838200" y="367683"/>
            <a:ext cx="10515600" cy="1323622"/>
          </a:xfrm>
        </p:spPr>
      </p:pic>
      <p:pic>
        <p:nvPicPr>
          <p:cNvPr id="5" name="Picture 4" descr="A paper with drawings and graphs on it&#10;&#10;AI-generated content may be incorrect.">
            <a:extLst>
              <a:ext uri="{FF2B5EF4-FFF2-40B4-BE49-F238E27FC236}">
                <a16:creationId xmlns:a16="http://schemas.microsoft.com/office/drawing/2014/main" id="{A1CFE91C-6D20-2A81-A852-9FD64884C77D}"/>
              </a:ext>
            </a:extLst>
          </p:cNvPr>
          <p:cNvPicPr>
            <a:picLocks noChangeAspect="1"/>
          </p:cNvPicPr>
          <p:nvPr/>
        </p:nvPicPr>
        <p:blipFill>
          <a:blip r:embed="rId3"/>
          <a:stretch>
            <a:fillRect/>
          </a:stretch>
        </p:blipFill>
        <p:spPr>
          <a:xfrm>
            <a:off x="835479" y="1719943"/>
            <a:ext cx="2585358" cy="3439886"/>
          </a:xfrm>
          <a:prstGeom prst="rect">
            <a:avLst/>
          </a:prstGeom>
        </p:spPr>
      </p:pic>
      <p:pic>
        <p:nvPicPr>
          <p:cNvPr id="7" name="Picture 6" descr="A drawing of a green cartoon character&#10;&#10;AI-generated content may be incorrect.">
            <a:extLst>
              <a:ext uri="{FF2B5EF4-FFF2-40B4-BE49-F238E27FC236}">
                <a16:creationId xmlns:a16="http://schemas.microsoft.com/office/drawing/2014/main" id="{9F339916-05B6-E6DC-E2F0-A49F2D3AF1E9}"/>
              </a:ext>
            </a:extLst>
          </p:cNvPr>
          <p:cNvPicPr>
            <a:picLocks noChangeAspect="1"/>
          </p:cNvPicPr>
          <p:nvPr/>
        </p:nvPicPr>
        <p:blipFill>
          <a:blip r:embed="rId4"/>
          <a:stretch>
            <a:fillRect/>
          </a:stretch>
        </p:blipFill>
        <p:spPr>
          <a:xfrm>
            <a:off x="8890906" y="1687286"/>
            <a:ext cx="2465615" cy="3276600"/>
          </a:xfrm>
          <a:prstGeom prst="rect">
            <a:avLst/>
          </a:prstGeom>
        </p:spPr>
      </p:pic>
      <p:pic>
        <p:nvPicPr>
          <p:cNvPr id="8" name="Picture 7" descr="A calendar with writing on it&#10;&#10;AI-generated content may be incorrect.">
            <a:extLst>
              <a:ext uri="{FF2B5EF4-FFF2-40B4-BE49-F238E27FC236}">
                <a16:creationId xmlns:a16="http://schemas.microsoft.com/office/drawing/2014/main" id="{43AA9E39-CF91-2540-758E-D742EB7F7451}"/>
              </a:ext>
            </a:extLst>
          </p:cNvPr>
          <p:cNvPicPr>
            <a:picLocks noChangeAspect="1"/>
          </p:cNvPicPr>
          <p:nvPr/>
        </p:nvPicPr>
        <p:blipFill>
          <a:blip r:embed="rId5"/>
          <a:stretch>
            <a:fillRect/>
          </a:stretch>
        </p:blipFill>
        <p:spPr>
          <a:xfrm>
            <a:off x="4087438" y="1697583"/>
            <a:ext cx="4027715" cy="3015343"/>
          </a:xfrm>
          <a:prstGeom prst="rect">
            <a:avLst/>
          </a:prstGeom>
        </p:spPr>
      </p:pic>
      <p:pic>
        <p:nvPicPr>
          <p:cNvPr id="9" name="Picture 8" descr="A pile of garbage bags&#10;&#10;AI-generated content may be incorrect.">
            <a:extLst>
              <a:ext uri="{FF2B5EF4-FFF2-40B4-BE49-F238E27FC236}">
                <a16:creationId xmlns:a16="http://schemas.microsoft.com/office/drawing/2014/main" id="{4145DC1B-05F2-5085-7F6A-CDB8BDFA6BE4}"/>
              </a:ext>
            </a:extLst>
          </p:cNvPr>
          <p:cNvPicPr>
            <a:picLocks noChangeAspect="1"/>
          </p:cNvPicPr>
          <p:nvPr/>
        </p:nvPicPr>
        <p:blipFill>
          <a:blip r:embed="rId6"/>
          <a:stretch>
            <a:fillRect/>
          </a:stretch>
        </p:blipFill>
        <p:spPr>
          <a:xfrm>
            <a:off x="7883022" y="4945939"/>
            <a:ext cx="2579915" cy="1905000"/>
          </a:xfrm>
          <a:prstGeom prst="rect">
            <a:avLst/>
          </a:prstGeom>
        </p:spPr>
      </p:pic>
      <p:pic>
        <p:nvPicPr>
          <p:cNvPr id="10" name="Picture 9" descr="A white background with black text&#10;&#10;AI-generated content may be incorrect.">
            <a:extLst>
              <a:ext uri="{FF2B5EF4-FFF2-40B4-BE49-F238E27FC236}">
                <a16:creationId xmlns:a16="http://schemas.microsoft.com/office/drawing/2014/main" id="{ECD3A698-F3B4-60FC-E391-0A2CF768571C}"/>
              </a:ext>
            </a:extLst>
          </p:cNvPr>
          <p:cNvPicPr>
            <a:picLocks noChangeAspect="1"/>
          </p:cNvPicPr>
          <p:nvPr/>
        </p:nvPicPr>
        <p:blipFill>
          <a:blip r:embed="rId7"/>
          <a:stretch>
            <a:fillRect/>
          </a:stretch>
        </p:blipFill>
        <p:spPr>
          <a:xfrm>
            <a:off x="3515223" y="4928488"/>
            <a:ext cx="2464254" cy="1762199"/>
          </a:xfrm>
          <a:prstGeom prst="rect">
            <a:avLst/>
          </a:prstGeom>
        </p:spPr>
      </p:pic>
      <p:pic>
        <p:nvPicPr>
          <p:cNvPr id="3" name="Picture 2" descr="A poster on a white board&#10;&#10;AI-generated content may be incorrect.">
            <a:extLst>
              <a:ext uri="{FF2B5EF4-FFF2-40B4-BE49-F238E27FC236}">
                <a16:creationId xmlns:a16="http://schemas.microsoft.com/office/drawing/2014/main" id="{954A2803-081A-4649-728B-083BD8BC0405}"/>
              </a:ext>
            </a:extLst>
          </p:cNvPr>
          <p:cNvPicPr>
            <a:picLocks noChangeAspect="1"/>
          </p:cNvPicPr>
          <p:nvPr/>
        </p:nvPicPr>
        <p:blipFill>
          <a:blip r:embed="rId8"/>
          <a:stretch>
            <a:fillRect/>
          </a:stretch>
        </p:blipFill>
        <p:spPr>
          <a:xfrm>
            <a:off x="741644" y="4859129"/>
            <a:ext cx="2774496" cy="1903566"/>
          </a:xfrm>
          <a:prstGeom prst="rect">
            <a:avLst/>
          </a:prstGeom>
        </p:spPr>
      </p:pic>
      <p:pic>
        <p:nvPicPr>
          <p:cNvPr id="6" name="Picture 5" descr="A plastic bottles in a bucket&#10;&#10;AI-generated content may be incorrect.">
            <a:extLst>
              <a:ext uri="{FF2B5EF4-FFF2-40B4-BE49-F238E27FC236}">
                <a16:creationId xmlns:a16="http://schemas.microsoft.com/office/drawing/2014/main" id="{6E2EB844-8626-19A7-7800-40DE2EF14DCE}"/>
              </a:ext>
            </a:extLst>
          </p:cNvPr>
          <p:cNvPicPr>
            <a:picLocks noChangeAspect="1"/>
          </p:cNvPicPr>
          <p:nvPr/>
        </p:nvPicPr>
        <p:blipFill>
          <a:blip r:embed="rId9"/>
          <a:stretch>
            <a:fillRect/>
          </a:stretch>
        </p:blipFill>
        <p:spPr>
          <a:xfrm>
            <a:off x="5706836" y="4952668"/>
            <a:ext cx="2171700" cy="1904486"/>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0281793" y="5199767"/>
            <a:ext cx="1887053" cy="1415290"/>
          </a:xfrm>
          <a:prstGeom prst="rect">
            <a:avLst/>
          </a:prstGeom>
        </p:spPr>
      </p:pic>
    </p:spTree>
    <p:extLst>
      <p:ext uri="{BB962C8B-B14F-4D97-AF65-F5344CB8AC3E}">
        <p14:creationId xmlns:p14="http://schemas.microsoft.com/office/powerpoint/2010/main" val="2000995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C1C65-1719-82F1-8B6E-148223558621}"/>
              </a:ext>
            </a:extLst>
          </p:cNvPr>
          <p:cNvSpPr>
            <a:spLocks noGrp="1"/>
          </p:cNvSpPr>
          <p:nvPr>
            <p:ph type="title"/>
          </p:nvPr>
        </p:nvSpPr>
        <p:spPr/>
        <p:txBody>
          <a:bodyPr/>
          <a:lstStyle/>
          <a:p>
            <a:r>
              <a:rPr lang="en-GB" dirty="0"/>
              <a:t>Reducing waste at Fenwick Primary</a:t>
            </a:r>
          </a:p>
        </p:txBody>
      </p:sp>
      <p:pic>
        <p:nvPicPr>
          <p:cNvPr id="4" name="Content Placeholder 3" descr="A group of children looking at a book&#10;&#10;AI-generated content may be incorrect.">
            <a:extLst>
              <a:ext uri="{FF2B5EF4-FFF2-40B4-BE49-F238E27FC236}">
                <a16:creationId xmlns:a16="http://schemas.microsoft.com/office/drawing/2014/main" id="{08EA180D-D636-635E-F373-0326936F6B16}"/>
              </a:ext>
            </a:extLst>
          </p:cNvPr>
          <p:cNvPicPr>
            <a:picLocks noGrp="1" noChangeAspect="1"/>
          </p:cNvPicPr>
          <p:nvPr>
            <p:ph idx="1"/>
          </p:nvPr>
        </p:nvPicPr>
        <p:blipFill>
          <a:blip r:embed="rId2"/>
          <a:stretch>
            <a:fillRect/>
          </a:stretch>
        </p:blipFill>
        <p:spPr>
          <a:xfrm>
            <a:off x="841601" y="1681956"/>
            <a:ext cx="7286625" cy="3114675"/>
          </a:xfrm>
        </p:spPr>
      </p:pic>
      <p:pic>
        <p:nvPicPr>
          <p:cNvPr id="5" name="Picture 4" descr="A child and child holding green bins&#10;&#10;AI-generated content may be incorrect.">
            <a:extLst>
              <a:ext uri="{FF2B5EF4-FFF2-40B4-BE49-F238E27FC236}">
                <a16:creationId xmlns:a16="http://schemas.microsoft.com/office/drawing/2014/main" id="{FAEC3616-614D-319E-4755-251E0B00EB0E}"/>
              </a:ext>
            </a:extLst>
          </p:cNvPr>
          <p:cNvPicPr>
            <a:picLocks noChangeAspect="1"/>
          </p:cNvPicPr>
          <p:nvPr/>
        </p:nvPicPr>
        <p:blipFill>
          <a:blip r:embed="rId3"/>
          <a:stretch>
            <a:fillRect/>
          </a:stretch>
        </p:blipFill>
        <p:spPr>
          <a:xfrm>
            <a:off x="8250691" y="1716541"/>
            <a:ext cx="3267075" cy="4459061"/>
          </a:xfrm>
          <a:prstGeom prst="rect">
            <a:avLst/>
          </a:prstGeom>
        </p:spPr>
      </p:pic>
      <p:sp>
        <p:nvSpPr>
          <p:cNvPr id="3" name="TextBox 2">
            <a:extLst>
              <a:ext uri="{FF2B5EF4-FFF2-40B4-BE49-F238E27FC236}">
                <a16:creationId xmlns:a16="http://schemas.microsoft.com/office/drawing/2014/main" id="{923A16F2-DDF1-A7D0-3F34-6E1EFC8F8485}"/>
              </a:ext>
            </a:extLst>
          </p:cNvPr>
          <p:cNvSpPr txBox="1"/>
          <p:nvPr/>
        </p:nvSpPr>
        <p:spPr>
          <a:xfrm>
            <a:off x="839050" y="4800068"/>
            <a:ext cx="7232323"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dirty="0"/>
              <a:t>To reduce waste at Fenwick we recycle paper, plastic and food. We have built a greenhouse from recycled bottles and the ECC came to visit each class to tell us about recycling. We also had visits from the Community Waste Officers to tell us how and what we can recycle. We participated in 'Dinnae forget your caddy' and encouraged families and the local community to become involved. We shared what we are doing in school in the local community magazine. Pupils are encouraged not to waste food at lunchtime through our school 'Clean Plates' display and reward of house points for the most clean plates. Primary 7 House and Vice captains empty recycling bins weekly. We encouraged families to swap old clothes for new at Halloween and Christmas. We participated in the Rag Bag collection. We also have a school uniform rail parents can select from at any time of the year and parents, staff and pupils were all encouraged to swap books on World Book Day but also from libraries set up by Reading Schools Committee that can be used throughout the year.</a:t>
            </a:r>
          </a:p>
        </p:txBody>
      </p:sp>
    </p:spTree>
    <p:extLst>
      <p:ext uri="{BB962C8B-B14F-4D97-AF65-F5344CB8AC3E}">
        <p14:creationId xmlns:p14="http://schemas.microsoft.com/office/powerpoint/2010/main" val="4142073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A905B-0A67-5ED6-CD33-D2E884D273F9}"/>
              </a:ext>
            </a:extLst>
          </p:cNvPr>
          <p:cNvSpPr>
            <a:spLocks noGrp="1"/>
          </p:cNvSpPr>
          <p:nvPr>
            <p:ph type="title"/>
          </p:nvPr>
        </p:nvSpPr>
        <p:spPr/>
        <p:txBody>
          <a:bodyPr/>
          <a:lstStyle/>
          <a:p>
            <a:r>
              <a:rPr lang="en-GB" dirty="0"/>
              <a:t>ASSIST conference : Reducing Food Waste</a:t>
            </a:r>
          </a:p>
        </p:txBody>
      </p:sp>
      <p:sp>
        <p:nvSpPr>
          <p:cNvPr id="3" name="Text Placeholder 2">
            <a:extLst>
              <a:ext uri="{FF2B5EF4-FFF2-40B4-BE49-F238E27FC236}">
                <a16:creationId xmlns:a16="http://schemas.microsoft.com/office/drawing/2014/main" id="{4D0DAD3E-37A9-659C-AA1A-D28FDBBE4418}"/>
              </a:ext>
            </a:extLst>
          </p:cNvPr>
          <p:cNvSpPr>
            <a:spLocks noGrp="1"/>
          </p:cNvSpPr>
          <p:nvPr>
            <p:ph type="body" idx="1"/>
          </p:nvPr>
        </p:nvSpPr>
        <p:spPr/>
        <p:txBody>
          <a:bodyPr>
            <a:normAutofit fontScale="92500" lnSpcReduction="20000"/>
          </a:bodyPr>
          <a:lstStyle/>
          <a:p>
            <a:r>
              <a:rPr lang="en-GB" dirty="0"/>
              <a:t>Primary 4/5 created presentations about what we do to reduce Food Waste in Fenwick Primary.</a:t>
            </a:r>
          </a:p>
        </p:txBody>
      </p:sp>
      <p:pic>
        <p:nvPicPr>
          <p:cNvPr id="8" name="Content Placeholder 7" descr="A group of people in a room&#10;&#10;AI-generated content may be incorrect.">
            <a:extLst>
              <a:ext uri="{FF2B5EF4-FFF2-40B4-BE49-F238E27FC236}">
                <a16:creationId xmlns:a16="http://schemas.microsoft.com/office/drawing/2014/main" id="{9337E663-41A2-6364-5C46-CBF31F9E356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9788" y="3204369"/>
            <a:ext cx="4102893" cy="3077170"/>
          </a:xfrm>
        </p:spPr>
      </p:pic>
      <p:sp>
        <p:nvSpPr>
          <p:cNvPr id="5" name="Text Placeholder 4">
            <a:extLst>
              <a:ext uri="{FF2B5EF4-FFF2-40B4-BE49-F238E27FC236}">
                <a16:creationId xmlns:a16="http://schemas.microsoft.com/office/drawing/2014/main" id="{8EE3AF3C-5733-A0B1-333B-603E6BC7322B}"/>
              </a:ext>
            </a:extLst>
          </p:cNvPr>
          <p:cNvSpPr>
            <a:spLocks noGrp="1"/>
          </p:cNvSpPr>
          <p:nvPr>
            <p:ph type="body" sz="quarter" idx="3"/>
          </p:nvPr>
        </p:nvSpPr>
        <p:spPr/>
        <p:txBody>
          <a:bodyPr>
            <a:normAutofit fontScale="92500" lnSpcReduction="20000"/>
          </a:bodyPr>
          <a:lstStyle/>
          <a:p>
            <a:r>
              <a:rPr lang="en-GB" dirty="0"/>
              <a:t>Jessica, Ilaria, Lily presented at the ASSIST conference in Glasgow to 32 local authorities.</a:t>
            </a:r>
          </a:p>
        </p:txBody>
      </p:sp>
      <p:pic>
        <p:nvPicPr>
          <p:cNvPr id="10" name="Content Placeholder 9" descr="A group of girls standing in front of a screen&#10;&#10;AI-generated content may be incorrect.">
            <a:extLst>
              <a:ext uri="{FF2B5EF4-FFF2-40B4-BE49-F238E27FC236}">
                <a16:creationId xmlns:a16="http://schemas.microsoft.com/office/drawing/2014/main" id="{360E6D98-DBE3-D11A-F970-82C65A4EC3C2}"/>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rot="5400000">
            <a:off x="7147657" y="3296506"/>
            <a:ext cx="3785096" cy="2838822"/>
          </a:xfrm>
        </p:spPr>
      </p:pic>
    </p:spTree>
    <p:extLst>
      <p:ext uri="{BB962C8B-B14F-4D97-AF65-F5344CB8AC3E}">
        <p14:creationId xmlns:p14="http://schemas.microsoft.com/office/powerpoint/2010/main" val="2487138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49852-7DDD-BBF5-1BF0-52EB35B88FFF}"/>
              </a:ext>
            </a:extLst>
          </p:cNvPr>
          <p:cNvSpPr>
            <a:spLocks noGrp="1"/>
          </p:cNvSpPr>
          <p:nvPr>
            <p:ph type="title"/>
          </p:nvPr>
        </p:nvSpPr>
        <p:spPr/>
        <p:txBody>
          <a:bodyPr/>
          <a:lstStyle/>
          <a:p>
            <a:endParaRPr lang="en-GB" dirty="0"/>
          </a:p>
        </p:txBody>
      </p:sp>
      <p:pic>
        <p:nvPicPr>
          <p:cNvPr id="4" name="Content Placeholder 3" descr="A screenshot of a website&#10;&#10;AI-generated content may be incorrect.">
            <a:extLst>
              <a:ext uri="{FF2B5EF4-FFF2-40B4-BE49-F238E27FC236}">
                <a16:creationId xmlns:a16="http://schemas.microsoft.com/office/drawing/2014/main" id="{B250EAE5-59D2-8EFD-FDA9-E387E851AA2B}"/>
              </a:ext>
            </a:extLst>
          </p:cNvPr>
          <p:cNvPicPr>
            <a:picLocks noGrp="1" noChangeAspect="1"/>
          </p:cNvPicPr>
          <p:nvPr>
            <p:ph idx="1"/>
          </p:nvPr>
        </p:nvPicPr>
        <p:blipFill>
          <a:blip r:embed="rId2"/>
          <a:stretch>
            <a:fillRect/>
          </a:stretch>
        </p:blipFill>
        <p:spPr>
          <a:xfrm>
            <a:off x="4490888" y="1446152"/>
            <a:ext cx="2198324" cy="2872520"/>
          </a:xfrm>
        </p:spPr>
      </p:pic>
      <p:pic>
        <p:nvPicPr>
          <p:cNvPr id="3" name="Picture 2" descr="A group of green apples in a bowl&#10;&#10;AI-generated content may be incorrect.">
            <a:extLst>
              <a:ext uri="{FF2B5EF4-FFF2-40B4-BE49-F238E27FC236}">
                <a16:creationId xmlns:a16="http://schemas.microsoft.com/office/drawing/2014/main" id="{24B69AF3-2837-5970-FD21-9C17331AAB12}"/>
              </a:ext>
            </a:extLst>
          </p:cNvPr>
          <p:cNvPicPr>
            <a:picLocks noChangeAspect="1"/>
          </p:cNvPicPr>
          <p:nvPr/>
        </p:nvPicPr>
        <p:blipFill>
          <a:blip r:embed="rId3"/>
          <a:stretch>
            <a:fillRect/>
          </a:stretch>
        </p:blipFill>
        <p:spPr>
          <a:xfrm>
            <a:off x="9358566" y="3158697"/>
            <a:ext cx="1156919" cy="1524780"/>
          </a:xfrm>
          <a:prstGeom prst="rect">
            <a:avLst/>
          </a:prstGeom>
        </p:spPr>
      </p:pic>
      <p:pic>
        <p:nvPicPr>
          <p:cNvPr id="5" name="Picture 4" descr="Two children holding apples on a table&#10;&#10;AI-generated content may be incorrect.">
            <a:extLst>
              <a:ext uri="{FF2B5EF4-FFF2-40B4-BE49-F238E27FC236}">
                <a16:creationId xmlns:a16="http://schemas.microsoft.com/office/drawing/2014/main" id="{2105B9B5-15DD-E35C-E827-E362A310FACB}"/>
              </a:ext>
            </a:extLst>
          </p:cNvPr>
          <p:cNvPicPr>
            <a:picLocks noChangeAspect="1"/>
          </p:cNvPicPr>
          <p:nvPr/>
        </p:nvPicPr>
        <p:blipFill>
          <a:blip r:embed="rId4"/>
          <a:stretch>
            <a:fillRect/>
          </a:stretch>
        </p:blipFill>
        <p:spPr>
          <a:xfrm>
            <a:off x="9358566" y="1497928"/>
            <a:ext cx="1319853" cy="1644261"/>
          </a:xfrm>
          <a:prstGeom prst="rect">
            <a:avLst/>
          </a:prstGeom>
        </p:spPr>
      </p:pic>
      <p:pic>
        <p:nvPicPr>
          <p:cNvPr id="6" name="Picture 5" descr="A child peeling an apple&#10;&#10;AI-generated content may be incorrect.">
            <a:extLst>
              <a:ext uri="{FF2B5EF4-FFF2-40B4-BE49-F238E27FC236}">
                <a16:creationId xmlns:a16="http://schemas.microsoft.com/office/drawing/2014/main" id="{81657BB6-D220-4242-ECF7-5728707826B4}"/>
              </a:ext>
            </a:extLst>
          </p:cNvPr>
          <p:cNvPicPr>
            <a:picLocks noChangeAspect="1"/>
          </p:cNvPicPr>
          <p:nvPr/>
        </p:nvPicPr>
        <p:blipFill>
          <a:blip r:embed="rId5"/>
          <a:stretch>
            <a:fillRect/>
          </a:stretch>
        </p:blipFill>
        <p:spPr>
          <a:xfrm flipH="1">
            <a:off x="10777440" y="1419319"/>
            <a:ext cx="1304770" cy="1692263"/>
          </a:xfrm>
          <a:prstGeom prst="rect">
            <a:avLst/>
          </a:prstGeom>
        </p:spPr>
      </p:pic>
      <p:pic>
        <p:nvPicPr>
          <p:cNvPr id="7" name="Picture 6" descr="A person stirring apples in a pot&#10;&#10;AI-generated content may be incorrect.">
            <a:extLst>
              <a:ext uri="{FF2B5EF4-FFF2-40B4-BE49-F238E27FC236}">
                <a16:creationId xmlns:a16="http://schemas.microsoft.com/office/drawing/2014/main" id="{9C3929A7-017D-DE7D-C041-4B4590FD3390}"/>
              </a:ext>
            </a:extLst>
          </p:cNvPr>
          <p:cNvPicPr>
            <a:picLocks noChangeAspect="1"/>
          </p:cNvPicPr>
          <p:nvPr/>
        </p:nvPicPr>
        <p:blipFill>
          <a:blip r:embed="rId6"/>
          <a:stretch>
            <a:fillRect/>
          </a:stretch>
        </p:blipFill>
        <p:spPr>
          <a:xfrm>
            <a:off x="10538577" y="3142189"/>
            <a:ext cx="1630445" cy="1148641"/>
          </a:xfrm>
          <a:prstGeom prst="rect">
            <a:avLst/>
          </a:prstGeom>
        </p:spPr>
      </p:pic>
      <p:pic>
        <p:nvPicPr>
          <p:cNvPr id="8" name="Picture 7" descr="A group of people holding bags and posters&#10;&#10;AI-generated content may be incorrect.">
            <a:extLst>
              <a:ext uri="{FF2B5EF4-FFF2-40B4-BE49-F238E27FC236}">
                <a16:creationId xmlns:a16="http://schemas.microsoft.com/office/drawing/2014/main" id="{F45E41EF-885E-30C0-6AF2-B5066B8F4092}"/>
              </a:ext>
            </a:extLst>
          </p:cNvPr>
          <p:cNvPicPr>
            <a:picLocks noChangeAspect="1"/>
          </p:cNvPicPr>
          <p:nvPr/>
        </p:nvPicPr>
        <p:blipFill>
          <a:blip r:embed="rId7"/>
          <a:stretch>
            <a:fillRect/>
          </a:stretch>
        </p:blipFill>
        <p:spPr>
          <a:xfrm>
            <a:off x="161649" y="1476934"/>
            <a:ext cx="2655904" cy="1954175"/>
          </a:xfrm>
          <a:prstGeom prst="rect">
            <a:avLst/>
          </a:prstGeom>
        </p:spPr>
      </p:pic>
      <p:pic>
        <p:nvPicPr>
          <p:cNvPr id="10" name="Picture 9" descr="A green sign with white text&#10;&#10;AI-generated content may be incorrect.">
            <a:extLst>
              <a:ext uri="{FF2B5EF4-FFF2-40B4-BE49-F238E27FC236}">
                <a16:creationId xmlns:a16="http://schemas.microsoft.com/office/drawing/2014/main" id="{9A55D773-6E8C-8E60-915A-53637F0D8382}"/>
              </a:ext>
            </a:extLst>
          </p:cNvPr>
          <p:cNvPicPr>
            <a:picLocks noChangeAspect="1"/>
          </p:cNvPicPr>
          <p:nvPr/>
        </p:nvPicPr>
        <p:blipFill>
          <a:blip r:embed="rId8"/>
          <a:stretch>
            <a:fillRect/>
          </a:stretch>
        </p:blipFill>
        <p:spPr>
          <a:xfrm>
            <a:off x="835478" y="376918"/>
            <a:ext cx="10521044" cy="1074964"/>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649" y="4809960"/>
            <a:ext cx="2655904" cy="1991928"/>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08525" y="2122581"/>
            <a:ext cx="1543050" cy="2057400"/>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a:off x="891887" y="3288812"/>
            <a:ext cx="1195427" cy="1593903"/>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24107" y="4342088"/>
            <a:ext cx="1511886" cy="2015848"/>
          </a:xfrm>
          <a:prstGeom prst="rect">
            <a:avLst/>
          </a:prstGeom>
        </p:spPr>
      </p:pic>
      <p:pic>
        <p:nvPicPr>
          <p:cNvPr id="20" name="Picture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27787" y="1446152"/>
            <a:ext cx="2554754" cy="2607688"/>
          </a:xfrm>
          <a:prstGeom prst="rect">
            <a:avLst/>
          </a:prstGeom>
        </p:spPr>
      </p:pic>
      <p:sp>
        <p:nvSpPr>
          <p:cNvPr id="21" name="TextBox 20"/>
          <p:cNvSpPr txBox="1"/>
          <p:nvPr/>
        </p:nvSpPr>
        <p:spPr>
          <a:xfrm>
            <a:off x="4693920" y="4972941"/>
            <a:ext cx="7315199" cy="1600438"/>
          </a:xfrm>
          <a:prstGeom prst="rect">
            <a:avLst/>
          </a:prstGeom>
          <a:noFill/>
        </p:spPr>
        <p:txBody>
          <a:bodyPr wrap="square" rtlCol="0">
            <a:spAutoFit/>
          </a:bodyPr>
          <a:lstStyle/>
          <a:p>
            <a:r>
              <a:rPr lang="en-GB" sz="1400" dirty="0"/>
              <a:t>Primary 7 and P4/5 found out about Fenwick’s local heritage. This was shared as part of Fenwick’s celebration of 150 years! The local community was invited into the school to share and learn about the schools history. The Eco committee had a competition to design posters for the community and the Parent Council, Local Councillor, EAC Environmental Officers and Community Council helped the pupils display their posters in the community. P4/5 used apples and carrots from the garden to make some delicious food! We are participating in Nurture Nature EAC initiative to learn about and use our local environment.</a:t>
            </a:r>
          </a:p>
        </p:txBody>
      </p:sp>
    </p:spTree>
    <p:extLst>
      <p:ext uri="{BB962C8B-B14F-4D97-AF65-F5344CB8AC3E}">
        <p14:creationId xmlns:p14="http://schemas.microsoft.com/office/powerpoint/2010/main" val="2919739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3100" y="1731805"/>
            <a:ext cx="2145045" cy="1608784"/>
          </a:xfrm>
        </p:spPr>
      </p:pic>
      <p:pic>
        <p:nvPicPr>
          <p:cNvPr id="4" name="Picture 3" descr="A green sign with white text&#10;&#10;AI-generated content may be incorrect.">
            <a:extLst>
              <a:ext uri="{FF2B5EF4-FFF2-40B4-BE49-F238E27FC236}">
                <a16:creationId xmlns:a16="http://schemas.microsoft.com/office/drawing/2014/main" id="{9A55D773-6E8C-8E60-915A-53637F0D8382}"/>
              </a:ext>
            </a:extLst>
          </p:cNvPr>
          <p:cNvPicPr>
            <a:picLocks noChangeAspect="1"/>
          </p:cNvPicPr>
          <p:nvPr/>
        </p:nvPicPr>
        <p:blipFill>
          <a:blip r:embed="rId3"/>
          <a:stretch>
            <a:fillRect/>
          </a:stretch>
        </p:blipFill>
        <p:spPr>
          <a:xfrm>
            <a:off x="835478" y="376918"/>
            <a:ext cx="10521044" cy="107496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671116" y="1722977"/>
            <a:ext cx="2168769" cy="162657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8965" y="3674722"/>
            <a:ext cx="1935992" cy="1451994"/>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99026" y="1389184"/>
            <a:ext cx="2174635" cy="2174635"/>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8792307" y="1733236"/>
            <a:ext cx="2250833" cy="1688125"/>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5009" y="3674722"/>
            <a:ext cx="1251658" cy="1668877"/>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07764" y="3638632"/>
            <a:ext cx="2565897" cy="1924423"/>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45183" y="1464393"/>
            <a:ext cx="1499213" cy="1998951"/>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48606" y="3654810"/>
            <a:ext cx="1118863" cy="1491817"/>
          </a:xfrm>
          <a:prstGeom prst="rect">
            <a:avLst/>
          </a:prstGeom>
        </p:spPr>
      </p:pic>
      <p:sp>
        <p:nvSpPr>
          <p:cNvPr id="16" name="TextBox 15"/>
          <p:cNvSpPr txBox="1"/>
          <p:nvPr/>
        </p:nvSpPr>
        <p:spPr>
          <a:xfrm>
            <a:off x="761737" y="5657671"/>
            <a:ext cx="8065740" cy="1200329"/>
          </a:xfrm>
          <a:prstGeom prst="rect">
            <a:avLst/>
          </a:prstGeom>
          <a:noFill/>
        </p:spPr>
        <p:txBody>
          <a:bodyPr wrap="square" rtlCol="0">
            <a:spAutoFit/>
          </a:bodyPr>
          <a:lstStyle/>
          <a:p>
            <a:r>
              <a:rPr lang="en-GB" sz="1200" dirty="0"/>
              <a:t>We regularly went litter picking in the school and the community. Parents built 2 new raised beds in the garden which they also helped us fill with compost. We then planted over 100 bulbs in the garden. We worked with a STEM ambassador to build a greenhouse of recycled bottles which were donated from parents and residents at Aidans Brae Residential housing. We gave each class seeds to plant on World Earth Day and switched off power for an hour. We built homes for animals and created a reading space in the garden. The ranger from Dean Castle Country Park came to talk to us about local wildlife.</a:t>
            </a:r>
          </a:p>
        </p:txBody>
      </p:sp>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4422" y="3644527"/>
            <a:ext cx="1690000" cy="1267500"/>
          </a:xfrm>
          <a:prstGeom prst="rect">
            <a:avLst/>
          </a:prstGeom>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400000">
            <a:off x="10389262" y="1961951"/>
            <a:ext cx="2109730" cy="1255422"/>
          </a:xfrm>
          <a:prstGeom prst="rect">
            <a:avLst/>
          </a:prstGeom>
        </p:spPr>
      </p:pic>
      <p:pic>
        <p:nvPicPr>
          <p:cNvPr id="19" name="Picture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5400000">
            <a:off x="8927837" y="4110308"/>
            <a:ext cx="1676292" cy="1257219"/>
          </a:xfrm>
          <a:prstGeom prst="rect">
            <a:avLst/>
          </a:prstGeom>
        </p:spPr>
      </p:pic>
      <p:pic>
        <p:nvPicPr>
          <p:cNvPr id="20" name="Picture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211194" y="4184101"/>
            <a:ext cx="2266638" cy="1699979"/>
          </a:xfrm>
          <a:prstGeom prst="rect">
            <a:avLst/>
          </a:prstGeom>
        </p:spPr>
      </p:pic>
      <p:pic>
        <p:nvPicPr>
          <p:cNvPr id="21" name="Picture 2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3408205" y="1738303"/>
            <a:ext cx="2151254" cy="1613441"/>
          </a:xfrm>
          <a:prstGeom prst="rect">
            <a:avLst/>
          </a:prstGeom>
        </p:spPr>
      </p:pic>
    </p:spTree>
    <p:extLst>
      <p:ext uri="{BB962C8B-B14F-4D97-AF65-F5344CB8AC3E}">
        <p14:creationId xmlns:p14="http://schemas.microsoft.com/office/powerpoint/2010/main" val="3688395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5CC4B-9464-6F4C-1851-40DDA0AFCA6D}"/>
              </a:ext>
            </a:extLst>
          </p:cNvPr>
          <p:cNvSpPr>
            <a:spLocks noGrp="1"/>
          </p:cNvSpPr>
          <p:nvPr>
            <p:ph type="title"/>
          </p:nvPr>
        </p:nvSpPr>
        <p:spPr>
          <a:xfrm>
            <a:off x="838200" y="114301"/>
            <a:ext cx="10515600" cy="1082064"/>
          </a:xfrm>
        </p:spPr>
        <p:txBody>
          <a:bodyPr>
            <a:normAutofit/>
          </a:bodyPr>
          <a:lstStyle/>
          <a:p>
            <a:r>
              <a:rPr lang="en-GB" sz="1800" b="1" dirty="0">
                <a:solidFill>
                  <a:schemeClr val="accent3"/>
                </a:solidFill>
              </a:rPr>
              <a:t>Pupils wrote reports on Climate Change and prepared, presented and evaluated Climate Change lessons that they delivered to classes. We shared regular updates on our Eco Journey with the local community magazine, ‘The Covenanter.’ Pupils also wrote letters to local MP’s.</a:t>
            </a:r>
          </a:p>
        </p:txBody>
      </p:sp>
      <p:pic>
        <p:nvPicPr>
          <p:cNvPr id="4" name="Content Placeholder 3" descr="A page of a book&#10;&#10;AI-generated content may be incorrect.">
            <a:extLst>
              <a:ext uri="{FF2B5EF4-FFF2-40B4-BE49-F238E27FC236}">
                <a16:creationId xmlns:a16="http://schemas.microsoft.com/office/drawing/2014/main" id="{03765008-BADC-E341-0CB0-B86646917F29}"/>
              </a:ext>
            </a:extLst>
          </p:cNvPr>
          <p:cNvPicPr>
            <a:picLocks noGrp="1" noChangeAspect="1"/>
          </p:cNvPicPr>
          <p:nvPr>
            <p:ph idx="1"/>
          </p:nvPr>
        </p:nvPicPr>
        <p:blipFill>
          <a:blip r:embed="rId2"/>
          <a:stretch>
            <a:fillRect/>
          </a:stretch>
        </p:blipFill>
        <p:spPr>
          <a:xfrm>
            <a:off x="3484517" y="1297179"/>
            <a:ext cx="2257147" cy="2892653"/>
          </a:xfrm>
        </p:spPr>
      </p:pic>
      <p:pic>
        <p:nvPicPr>
          <p:cNvPr id="5" name="Picture 4" descr="A notebook with writing on it&#10;&#10;AI-generated content may be incorrect.">
            <a:extLst>
              <a:ext uri="{FF2B5EF4-FFF2-40B4-BE49-F238E27FC236}">
                <a16:creationId xmlns:a16="http://schemas.microsoft.com/office/drawing/2014/main" id="{FFC49853-3D43-035F-BA30-B57C46C3DFC5}"/>
              </a:ext>
            </a:extLst>
          </p:cNvPr>
          <p:cNvPicPr>
            <a:picLocks noChangeAspect="1"/>
          </p:cNvPicPr>
          <p:nvPr/>
        </p:nvPicPr>
        <p:blipFill>
          <a:blip r:embed="rId3"/>
          <a:stretch>
            <a:fillRect/>
          </a:stretch>
        </p:blipFill>
        <p:spPr>
          <a:xfrm>
            <a:off x="931566" y="1297179"/>
            <a:ext cx="2264229" cy="306705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2792" y="1297029"/>
            <a:ext cx="3557557" cy="266816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0128" y="4065861"/>
            <a:ext cx="2540221" cy="246083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72519" y="4399570"/>
            <a:ext cx="3560885" cy="1793425"/>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1566" y="4399570"/>
            <a:ext cx="2175528" cy="2331895"/>
          </a:xfrm>
          <a:prstGeom prst="rect">
            <a:avLst/>
          </a:prstGeom>
        </p:spPr>
      </p:pic>
      <p:pic>
        <p:nvPicPr>
          <p:cNvPr id="10" name="Picture 9">
            <a:extLst>
              <a:ext uri="{FF2B5EF4-FFF2-40B4-BE49-F238E27FC236}">
                <a16:creationId xmlns:a16="http://schemas.microsoft.com/office/drawing/2014/main" id="{DBCBCF18-2995-2691-432F-82BF75039075}"/>
              </a:ext>
            </a:extLst>
          </p:cNvPr>
          <p:cNvPicPr>
            <a:picLocks noChangeAspect="1"/>
          </p:cNvPicPr>
          <p:nvPr/>
        </p:nvPicPr>
        <p:blipFill>
          <a:blip r:embed="rId8"/>
          <a:stretch>
            <a:fillRect/>
          </a:stretch>
        </p:blipFill>
        <p:spPr>
          <a:xfrm>
            <a:off x="5852962" y="1297178"/>
            <a:ext cx="2264228" cy="2839945"/>
          </a:xfrm>
          <a:prstGeom prst="rect">
            <a:avLst/>
          </a:prstGeom>
        </p:spPr>
      </p:pic>
    </p:spTree>
    <p:extLst>
      <p:ext uri="{BB962C8B-B14F-4D97-AF65-F5344CB8AC3E}">
        <p14:creationId xmlns:p14="http://schemas.microsoft.com/office/powerpoint/2010/main" val="212579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85</TotalTime>
  <Words>675</Words>
  <Application>Microsoft Office PowerPoint</Application>
  <PresentationFormat>Widescreen</PresentationFormat>
  <Paragraphs>13</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Aptos</vt:lpstr>
      <vt:lpstr>Aptos Display</vt:lpstr>
      <vt:lpstr>Arial</vt:lpstr>
      <vt:lpstr>office theme</vt:lpstr>
      <vt:lpstr>Fenwick Primary</vt:lpstr>
      <vt:lpstr>PowerPoint Presentation</vt:lpstr>
      <vt:lpstr>PowerPoint Presentation</vt:lpstr>
      <vt:lpstr>PowerPoint Presentation</vt:lpstr>
      <vt:lpstr>Reducing waste at Fenwick Primary</vt:lpstr>
      <vt:lpstr>ASSIST conference : Reducing Food Waste</vt:lpstr>
      <vt:lpstr>PowerPoint Presentation</vt:lpstr>
      <vt:lpstr>PowerPoint Presentation</vt:lpstr>
      <vt:lpstr>Pupils wrote reports on Climate Change and prepared, presented and evaluated Climate Change lessons that they delivered to classes. We shared regular updates on our Eco Journey with the local community magazine, ‘The Covenanter.’ Pupils also wrote letters to local MP’s.</vt:lpstr>
      <vt:lpstr>Climate Manifesto At Fenwick Primary we are committed making a difference to Climate Change by taking Climate Action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Fenwick Primary</dc:title>
  <dc:creator>FenwPrEcclestonG</dc:creator>
  <cp:lastModifiedBy>FenwPrEcclestonG</cp:lastModifiedBy>
  <cp:revision>335</cp:revision>
  <dcterms:created xsi:type="dcterms:W3CDTF">2025-04-15T09:15:56Z</dcterms:created>
  <dcterms:modified xsi:type="dcterms:W3CDTF">2025-05-19T09:26:06Z</dcterms:modified>
</cp:coreProperties>
</file>