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6" r:id="rId6"/>
    <p:sldId id="278" r:id="rId7"/>
    <p:sldId id="280" r:id="rId8"/>
    <p:sldId id="282" r:id="rId9"/>
    <p:sldId id="283" r:id="rId10"/>
    <p:sldId id="284" r:id="rId11"/>
    <p:sldId id="286" r:id="rId12"/>
    <p:sldId id="279" r:id="rId13"/>
    <p:sldId id="285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4706" autoAdjust="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806F-265A-42FD-9166-233C48FBFFD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5684-1766-4CEA-9E73-666EC58884A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44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806F-265A-42FD-9166-233C48FBFFD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5684-1766-4CEA-9E73-666EC5888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90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806F-265A-42FD-9166-233C48FBFFD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5684-1766-4CEA-9E73-666EC5888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01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806F-265A-42FD-9166-233C48FBFFD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5684-1766-4CEA-9E73-666EC58884A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18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806F-265A-42FD-9166-233C48FBFFD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5684-1766-4CEA-9E73-666EC5888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42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806F-265A-42FD-9166-233C48FBFFD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5684-1766-4CEA-9E73-666EC58884A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7863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806F-265A-42FD-9166-233C48FBFFD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5684-1766-4CEA-9E73-666EC5888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17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806F-265A-42FD-9166-233C48FBFFD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5684-1766-4CEA-9E73-666EC5888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683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806F-265A-42FD-9166-233C48FBFFD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5684-1766-4CEA-9E73-666EC5888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14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806F-265A-42FD-9166-233C48FBFFD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5684-1766-4CEA-9E73-666EC5888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75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806F-265A-42FD-9166-233C48FBFFD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5684-1766-4CEA-9E73-666EC5888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9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806F-265A-42FD-9166-233C48FBFFD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5684-1766-4CEA-9E73-666EC5888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63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806F-265A-42FD-9166-233C48FBFFD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5684-1766-4CEA-9E73-666EC5888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43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806F-265A-42FD-9166-233C48FBFFD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5684-1766-4CEA-9E73-666EC5888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5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806F-265A-42FD-9166-233C48FBFFD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5684-1766-4CEA-9E73-666EC5888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9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806F-265A-42FD-9166-233C48FBFFD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5684-1766-4CEA-9E73-666EC5888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8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806F-265A-42FD-9166-233C48FBFFD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5684-1766-4CEA-9E73-666EC5888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6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AE806F-265A-42FD-9166-233C48FBFFD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3D5684-1766-4CEA-9E73-666EC5888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519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blogs.glowscotland.org.uk/ea/fenwickprimary12526/homework/?subject=Class%20Blog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050" y="2716886"/>
            <a:ext cx="11209899" cy="764579"/>
          </a:xfrm>
          <a:solidFill>
            <a:srgbClr val="FFC000"/>
          </a:solidFill>
          <a:ln w="28575"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r>
              <a:rPr lang="en-GB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Kindness	   Ambition      Respect      Honesty</a:t>
            </a:r>
          </a:p>
        </p:txBody>
      </p:sp>
      <p:pic>
        <p:nvPicPr>
          <p:cNvPr id="6" name="Picture 5" descr="C:\Users\HOUSTONJ5\AppData\Local\Microsoft\Windows\INetCache\Content.MSO\817D559F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4" y="724469"/>
            <a:ext cx="870327" cy="9906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</p:pic>
      <p:pic>
        <p:nvPicPr>
          <p:cNvPr id="7" name="Picture 6" descr="C:\Users\HOUSTONJ5\Desktop\School Logos &amp; Artwork\Fenwick ECC logo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199" y="785851"/>
            <a:ext cx="870326" cy="99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8389" y="4358922"/>
            <a:ext cx="1182483" cy="115364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18AD0E-52EB-F33F-3221-B227DC5CF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938" y="4122080"/>
            <a:ext cx="1027686" cy="139048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285BC4-3128-56BC-D06A-C0BE0CDB5D56}"/>
              </a:ext>
            </a:extLst>
          </p:cNvPr>
          <p:cNvSpPr txBox="1"/>
          <p:nvPr/>
        </p:nvSpPr>
        <p:spPr>
          <a:xfrm>
            <a:off x="1480457" y="404162"/>
            <a:ext cx="9231086" cy="163121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Bookman Old Style" panose="02050604050505020204" pitchFamily="18" charset="0"/>
              </a:rPr>
              <a:t>WELCOME PRESENTATION</a:t>
            </a:r>
          </a:p>
          <a:p>
            <a:pPr algn="ctr"/>
            <a:r>
              <a:rPr lang="en-GB" sz="3200" dirty="0">
                <a:latin typeface="Bookman Old Style" panose="02050604050505020204" pitchFamily="18" charset="0"/>
              </a:rPr>
              <a:t>Meet the Teacher Information Session</a:t>
            </a:r>
          </a:p>
          <a:p>
            <a:pPr algn="ctr"/>
            <a:r>
              <a:rPr lang="en-GB" sz="3200" dirty="0">
                <a:latin typeface="Bookman Old Style" panose="02050604050505020204" pitchFamily="18" charset="0"/>
              </a:rPr>
              <a:t>3</a:t>
            </a:r>
            <a:r>
              <a:rPr lang="en-GB" sz="3200" baseline="30000" dirty="0">
                <a:latin typeface="Bookman Old Style" panose="02050604050505020204" pitchFamily="18" charset="0"/>
              </a:rPr>
              <a:t>rd</a:t>
            </a:r>
            <a:r>
              <a:rPr lang="en-GB" sz="3200" dirty="0">
                <a:latin typeface="Bookman Old Style" panose="02050604050505020204" pitchFamily="18" charset="0"/>
              </a:rPr>
              <a:t> September 2025 – Miss Stevenson: P1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92844-FF5C-1544-F714-B6FA50ECED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00" y="5906574"/>
            <a:ext cx="3374558" cy="54193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2C5FD0-59A5-E251-E1D1-ADB103E1B7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644" y="5906574"/>
            <a:ext cx="3092745" cy="54193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62C771-3DA2-68DC-F645-76D479E6E0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87" y="4421900"/>
            <a:ext cx="1027686" cy="102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A green and white flag with a logo&#10;&#10;AI-generated content may be incorrect.">
            <a:extLst>
              <a:ext uri="{FF2B5EF4-FFF2-40B4-BE49-F238E27FC236}">
                <a16:creationId xmlns:a16="http://schemas.microsoft.com/office/drawing/2014/main" id="{52BB5F79-4B9B-260F-9AE8-0F3290613F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91" y="4386567"/>
            <a:ext cx="1788083" cy="106301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9772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B5C7A8-309E-1EAF-6DE3-4E9CCECD1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11" y="494319"/>
            <a:ext cx="11666377" cy="569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8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C256C1-3F33-1451-F7C2-1581028C925C}"/>
              </a:ext>
            </a:extLst>
          </p:cNvPr>
          <p:cNvSpPr txBox="1"/>
          <p:nvPr/>
        </p:nvSpPr>
        <p:spPr>
          <a:xfrm>
            <a:off x="1121229" y="598715"/>
            <a:ext cx="10189029" cy="707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Class Charter – under construction.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313DF4-B04F-E6C1-F025-9C7EA3C0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037" y="1412264"/>
            <a:ext cx="5477639" cy="2248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1EF16C-7AD1-187C-DCC2-C23A3AE70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081" y="4310184"/>
            <a:ext cx="1533739" cy="20767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286DE9-506B-B3A1-A0AC-4904032FA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313" y="4357816"/>
            <a:ext cx="1409897" cy="2029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CABC8F-ECCD-9ECB-4EEE-66F6E1753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342" y="4386395"/>
            <a:ext cx="1448002" cy="1971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6A47B1-7EC0-A013-078B-92F36F0110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122" y="4367342"/>
            <a:ext cx="1467055" cy="19910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E37354-A0FD-8BB1-C964-E5FA9498E3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2256" y="4357816"/>
            <a:ext cx="1448002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6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61" y="457200"/>
            <a:ext cx="10578520" cy="1200615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/>
              <a:t>Who helps in our playground and at Breaks/lunch hall?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73061" y="1345581"/>
            <a:ext cx="10578520" cy="50998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b="1" dirty="0"/>
              <a:t>Mrs Moore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Mrs G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Mr Houston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Mrs McKillop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Mr Risk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Teachers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Dinner ladies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Wellbeing Bees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Buddies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House and Vice Captains</a:t>
            </a:r>
          </a:p>
          <a:p>
            <a:pPr algn="ctr"/>
            <a:endParaRPr lang="en-GB" dirty="0"/>
          </a:p>
          <a:p>
            <a:pPr algn="ctr"/>
            <a:r>
              <a:rPr lang="en-GB" sz="5800" b="1" dirty="0"/>
              <a:t>Everyone…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88" y="2388483"/>
            <a:ext cx="1428823" cy="1854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724" y="2388483"/>
            <a:ext cx="2090027" cy="203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2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5E25D8C-8A6D-1B76-5136-4D365B1A20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136864"/>
              </p:ext>
            </p:extLst>
          </p:nvPr>
        </p:nvGraphicFramePr>
        <p:xfrm>
          <a:off x="-304799" y="-96206"/>
          <a:ext cx="9993085" cy="6612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793194" imgH="6641058" progId="Word.Document.12">
                  <p:embed/>
                </p:oleObj>
              </mc:Choice>
              <mc:Fallback>
                <p:oleObj name="Document" r:id="rId2" imgW="9793194" imgH="66410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04799" y="-96206"/>
                        <a:ext cx="9993085" cy="6612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A4A5407-C457-4679-1144-47EBE69E8230}"/>
              </a:ext>
            </a:extLst>
          </p:cNvPr>
          <p:cNvSpPr txBox="1"/>
          <p:nvPr/>
        </p:nvSpPr>
        <p:spPr>
          <a:xfrm>
            <a:off x="9437914" y="963267"/>
            <a:ext cx="2634343" cy="120032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Our Lunch Rota from September… </a:t>
            </a:r>
          </a:p>
        </p:txBody>
      </p:sp>
    </p:spTree>
    <p:extLst>
      <p:ext uri="{BB962C8B-B14F-4D97-AF65-F5344CB8AC3E}">
        <p14:creationId xmlns:p14="http://schemas.microsoft.com/office/powerpoint/2010/main" val="283270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A76ED3F-0E4B-AA03-A327-212B6382C4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260556"/>
              </p:ext>
            </p:extLst>
          </p:nvPr>
        </p:nvGraphicFramePr>
        <p:xfrm>
          <a:off x="979714" y="279400"/>
          <a:ext cx="10678886" cy="629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77336" imgH="6297626" progId="Word.Document.12">
                  <p:embed/>
                </p:oleObj>
              </mc:Choice>
              <mc:Fallback>
                <p:oleObj name="Document" r:id="rId2" imgW="8877336" imgH="62976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9714" y="279400"/>
                        <a:ext cx="10678886" cy="629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736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1F240E-99C9-4C6A-BD0A-15F9E69F3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8424AD-EE61-4FBC-ABA0-36E67508F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 cap="sq">
            <a:solidFill>
              <a:srgbClr val="FCC86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A50468-1EA5-4871-37F9-A3641A20F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037" y="480060"/>
            <a:ext cx="8331926" cy="574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4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19BDDD-BB37-64FA-C37A-DE7A36A73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0" y="559338"/>
            <a:ext cx="8802567" cy="534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6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2C5A07-6981-325A-B94A-71C3A2E5B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770082"/>
            <a:ext cx="8088086" cy="56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9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F227A4-3030-8078-615A-B3C6C9D49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7" y="0"/>
            <a:ext cx="11997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3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DC78E4-E960-376F-34AC-889830F90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39" y="-315684"/>
            <a:ext cx="7394918" cy="53620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392F2-7677-18F8-6825-6CF8C1694EDB}"/>
              </a:ext>
            </a:extLst>
          </p:cNvPr>
          <p:cNvSpPr txBox="1"/>
          <p:nvPr/>
        </p:nvSpPr>
        <p:spPr>
          <a:xfrm>
            <a:off x="8621479" y="489858"/>
            <a:ext cx="2939143" cy="120032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Our Homework Overview for 2025-26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56BD1C04-CD72-0C7A-3ECE-7AC75D3A5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609" y="1989184"/>
            <a:ext cx="1671013" cy="246597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7BC4AD-AFDF-3F85-4EBB-153D19C9D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272" y="4775927"/>
            <a:ext cx="8516539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1164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Custom 2">
      <a:dk1>
        <a:sysClr val="windowText" lastClr="000000"/>
      </a:dk1>
      <a:lt1>
        <a:srgbClr val="000000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e99195-a30f-4336-9b99-8f7d9682737f" xsi:nil="true"/>
    <lcf76f155ced4ddcb4097134ff3c332f xmlns="067d2666-5905-447b-853f-7b3c98093cc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E4C305443D54181CC1AF39F459BC8" ma:contentTypeVersion="18" ma:contentTypeDescription="Create a new document." ma:contentTypeScope="" ma:versionID="4e920e8d0ca46b2d43f398055b677e61">
  <xsd:schema xmlns:xsd="http://www.w3.org/2001/XMLSchema" xmlns:xs="http://www.w3.org/2001/XMLSchema" xmlns:p="http://schemas.microsoft.com/office/2006/metadata/properties" xmlns:ns2="067d2666-5905-447b-853f-7b3c98093cca" xmlns:ns3="09e99195-a30f-4336-9b99-8f7d9682737f" targetNamespace="http://schemas.microsoft.com/office/2006/metadata/properties" ma:root="true" ma:fieldsID="6661cc369fc79b5c07fcdfd11189c780" ns2:_="" ns3:_="">
    <xsd:import namespace="067d2666-5905-447b-853f-7b3c98093cca"/>
    <xsd:import namespace="09e99195-a30f-4336-9b99-8f7d968273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7d2666-5905-447b-853f-7b3c98093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99195-a30f-4336-9b99-8f7d9682737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f4a28f4-cafd-47b1-b9e1-0b9872d3dbaa}" ma:internalName="TaxCatchAll" ma:showField="CatchAllData" ma:web="09e99195-a30f-4336-9b99-8f7d968273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FAD55C-4F11-40A9-A4E8-5E466B72A4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B0BD17-6029-4F61-AC2D-E2FA0E45CABE}">
  <ds:schemaRefs>
    <ds:schemaRef ds:uri="http://schemas.microsoft.com/office/2006/metadata/properties"/>
    <ds:schemaRef ds:uri="http://schemas.microsoft.com/office/infopath/2007/PartnerControls"/>
    <ds:schemaRef ds:uri="09e99195-a30f-4336-9b99-8f7d9682737f"/>
    <ds:schemaRef ds:uri="067d2666-5905-447b-853f-7b3c98093cca"/>
  </ds:schemaRefs>
</ds:datastoreItem>
</file>

<file path=customXml/itemProps3.xml><?xml version="1.0" encoding="utf-8"?>
<ds:datastoreItem xmlns:ds="http://schemas.openxmlformats.org/officeDocument/2006/customXml" ds:itemID="{CADC16D7-82AC-46FA-A011-F7CF60D32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7d2666-5905-447b-853f-7b3c98093cca"/>
    <ds:schemaRef ds:uri="09e99195-a30f-4336-9b99-8f7d968273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9825</TotalTime>
  <Words>75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Bookman Old Style</vt:lpstr>
      <vt:lpstr>Bradley Hand ITC</vt:lpstr>
      <vt:lpstr>Century Gothic</vt:lpstr>
      <vt:lpstr>Wingdings 3</vt:lpstr>
      <vt:lpstr>Slice</vt:lpstr>
      <vt:lpstr>Document</vt:lpstr>
      <vt:lpstr>PowerPoint Presentation</vt:lpstr>
      <vt:lpstr>Who helps in our playground and at Breaks/lunch hall?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Argyll &amp; Bute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Award Assembly - March 2019</dc:title>
  <dc:creator>Houston, Jamie</dc:creator>
  <cp:lastModifiedBy>FenwPrStevensonC</cp:lastModifiedBy>
  <cp:revision>95</cp:revision>
  <dcterms:created xsi:type="dcterms:W3CDTF">2019-03-06T13:30:02Z</dcterms:created>
  <dcterms:modified xsi:type="dcterms:W3CDTF">2025-09-03T16:49:37Z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0x01010081DE4C305443D54181CC1AF39F459BC8</vt:lpwstr>
  </property>
  <property fmtid="{D5CDD505-2E9C-101B-9397-08002B2CF9AE}" pid="3" name="MediaServiceImageTags">
    <vt:lpwstr/>
  </property>
</Properties>
</file>