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B00B63-88B7-41ED-9FEA-4197FD9C2310}" v="28" dt="2021-02-16T20:55:05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85018-E42B-4293-9D88-D75136556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4BEB6-4936-4400-A1CD-F3B344DEF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F2899-1420-4B0F-8D79-D24D943AF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A5C2-AA2C-4D73-B36E-C0E78B44106C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F591A-D916-4611-A4CD-BCEB11AED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70DD1-E6E6-471E-93D7-169E9ACFD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27B4-C538-4A1B-8763-E490CD119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57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13587-B510-474F-B0FA-E7DD2F470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06F9DF-C46C-4E71-AC86-10A34AA17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2F1C0-5747-480E-8D0F-A25B9EDB6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A5C2-AA2C-4D73-B36E-C0E78B44106C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0A9C0-0D89-431A-A89A-588F84712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031C2-5E98-4868-9BB3-1B0D99AC9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27B4-C538-4A1B-8763-E490CD119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3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06B7B9-8B3E-4505-8174-B3F0A66777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75018-0C56-4D22-ABA0-02B26F105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38D1B-D26C-4A5F-A737-E2CCA185B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A5C2-AA2C-4D73-B36E-C0E78B44106C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64FDF-67CC-467F-9839-59AF46EDB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DC484-EEBE-42A9-B424-7ACF2B3B7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27B4-C538-4A1B-8763-E490CD119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88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0F88B-52C3-4AB7-B16B-9CFFA1013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CB46C-55CF-48E1-908B-E315E3A16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E8E20-07DB-477B-99E1-2A43E96D0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A5C2-AA2C-4D73-B36E-C0E78B44106C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B2DEB-8593-4D1F-A1AA-8E501358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73271-DA12-4742-BB44-17F62ABB1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27B4-C538-4A1B-8763-E490CD119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66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F50B5-A439-4873-8A75-20E158F7B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B7432C-B3F9-4057-97F8-073F20AC4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1E248-3E41-4651-889C-F89EF6DDD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A5C2-AA2C-4D73-B36E-C0E78B44106C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64188-13C5-4989-B66C-785043DFA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7F6CF-E500-489D-B24E-B8178A6B4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27B4-C538-4A1B-8763-E490CD119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2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2D9AC-9DB6-4B06-805D-16CCC5CFF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747F9-622D-4279-B69F-BDB9244E7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704E62-EED3-4DD3-9F80-9C36D1406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D6C266-4F12-4B4E-8576-ABC105F99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A5C2-AA2C-4D73-B36E-C0E78B44106C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5468B0-0989-48D6-8802-42D424A5A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5CB396-C63E-41C5-8CB6-06DD535D8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27B4-C538-4A1B-8763-E490CD119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59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FE70C-04A7-4031-B8F9-B5C66F972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0473B8-9560-434C-8BD7-B7D645C2B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06733-D4F1-407B-B665-1DE850859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89C964-C6C3-406B-9C28-FBF71E26B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1379B1-D247-4800-9A1D-60D95F3ACC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76D503-4C9F-4AA4-B147-058E8D871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A5C2-AA2C-4D73-B36E-C0E78B44106C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3DD382-BB96-454B-87A3-1CED1BCE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29364D-7D3C-4FAA-8E53-811180CED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27B4-C538-4A1B-8763-E490CD119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27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79342-7FFC-491A-9966-715FF37C3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118E46-FABE-4930-AA97-6C6A3FD0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A5C2-AA2C-4D73-B36E-C0E78B44106C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5FB31F-627A-4895-B0A6-8F8784AE0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D31A-C396-4CC3-B352-FCEA158DB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27B4-C538-4A1B-8763-E490CD119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35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406F10-D85E-4A89-A888-3505A828A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A5C2-AA2C-4D73-B36E-C0E78B44106C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BD2FA2-2C0E-4276-97E9-4FFC20EA5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958FD-330B-432C-A163-DBEF2C60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27B4-C538-4A1B-8763-E490CD119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32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936B2-795A-4CF9-B8D1-749B4287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1D9A1-DCD6-43B7-A5AB-CF4004F5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322671-07C0-4E74-B26B-B3EF6A0A9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6BDF0A-303D-4E7B-84AC-E12AE7AB7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A5C2-AA2C-4D73-B36E-C0E78B44106C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41D6FC-23B4-4F94-80C1-DF94EAAFD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1B1862-9E56-4486-8FC3-FB05E9E5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27B4-C538-4A1B-8763-E490CD119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68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411C-94DC-45BB-A1B0-BEDEA9A78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D5BF5B-46C1-4C37-9CD1-AE28C3D267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3866BA-F924-4153-BB29-166A90325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CA46E-9BAA-4ED6-930B-FC9AF44D0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A5C2-AA2C-4D73-B36E-C0E78B44106C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33E51-6828-4952-9697-DE6A6C696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ABAE0-B94A-40E6-9FBD-37F886F33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27B4-C538-4A1B-8763-E490CD119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57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916651-4305-450A-AE29-11188B34E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1585A-6C84-4795-B66E-6BC4FFEBD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0000A-9C50-43F9-893C-041F838A78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7A5C2-AA2C-4D73-B36E-C0E78B44106C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C3D5E-8F6D-4DDB-9DB1-F8B386B637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D5BBD-71EB-42C3-A98C-A3C118588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827B4-C538-4A1B-8763-E490CD1191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09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tree in a field&#10;&#10;Description automatically generated with medium confidence">
            <a:extLst>
              <a:ext uri="{FF2B5EF4-FFF2-40B4-BE49-F238E27FC236}">
                <a16:creationId xmlns:a16="http://schemas.microsoft.com/office/drawing/2014/main" id="{23439255-B47F-4E6D-B3D8-FAF3035E0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095018" cy="90712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64E19B9-78BA-4270-A5E4-179CBD79BC99}"/>
              </a:ext>
            </a:extLst>
          </p:cNvPr>
          <p:cNvSpPr txBox="1"/>
          <p:nvPr/>
        </p:nvSpPr>
        <p:spPr>
          <a:xfrm>
            <a:off x="0" y="9122354"/>
            <a:ext cx="120950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3" tooltip="http://www.geograph.org.uk/photo/4853720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3" tooltip="https://creativecommons.org/licenses/by-sa/3.0/"/>
              </a:rPr>
              <a:t>CC BY-SA</a:t>
            </a:r>
            <a:endParaRPr lang="en-GB" sz="900"/>
          </a:p>
        </p:txBody>
      </p:sp>
      <p:pic>
        <p:nvPicPr>
          <p:cNvPr id="8" name="Picture 7" descr="Shape, square&#10;&#10;Description automatically generated">
            <a:extLst>
              <a:ext uri="{FF2B5EF4-FFF2-40B4-BE49-F238E27FC236}">
                <a16:creationId xmlns:a16="http://schemas.microsoft.com/office/drawing/2014/main" id="{57EEF263-7F61-4D6F-8B99-A83303BF6C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6982" y="114315"/>
            <a:ext cx="4286250" cy="3429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B96EACE-A9C7-4227-8B77-C1F4AB439793}"/>
              </a:ext>
            </a:extLst>
          </p:cNvPr>
          <p:cNvSpPr txBox="1"/>
          <p:nvPr/>
        </p:nvSpPr>
        <p:spPr>
          <a:xfrm>
            <a:off x="595086" y="551543"/>
            <a:ext cx="3294743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Look at Stickman’s facial expressions throughout the story. How is he feeling?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Why does he feel that way?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Can you make some of these facial expressions?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C9EA17-3A27-4DEB-9667-27141CB6CD7E}"/>
              </a:ext>
            </a:extLst>
          </p:cNvPr>
          <p:cNvSpPr txBox="1"/>
          <p:nvPr/>
        </p:nvSpPr>
        <p:spPr>
          <a:xfrm>
            <a:off x="7739496" y="332509"/>
            <a:ext cx="4286250" cy="255454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Talk about your </a:t>
            </a:r>
            <a:r>
              <a:rPr lang="en-US" sz="2000" dirty="0" err="1">
                <a:latin typeface="Comic Sans MS" panose="030F0702030302020204" pitchFamily="66" charset="0"/>
              </a:rPr>
              <a:t>favourite</a:t>
            </a:r>
            <a:r>
              <a:rPr lang="en-US" sz="2000" dirty="0">
                <a:latin typeface="Comic Sans MS" panose="030F0702030302020204" pitchFamily="66" charset="0"/>
              </a:rPr>
              <a:t> part of the story. What was your </a:t>
            </a:r>
            <a:r>
              <a:rPr lang="en-US" sz="2000" dirty="0" err="1">
                <a:latin typeface="Comic Sans MS" panose="030F0702030302020204" pitchFamily="66" charset="0"/>
              </a:rPr>
              <a:t>favourite</a:t>
            </a:r>
            <a:r>
              <a:rPr lang="en-US" sz="2000" dirty="0">
                <a:latin typeface="Comic Sans MS" panose="030F0702030302020204" pitchFamily="66" charset="0"/>
              </a:rPr>
              <a:t> part?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Why is it your </a:t>
            </a:r>
            <a:r>
              <a:rPr lang="en-US" sz="2000" dirty="0" err="1">
                <a:latin typeface="Comic Sans MS" panose="030F0702030302020204" pitchFamily="66" charset="0"/>
              </a:rPr>
              <a:t>favourite</a:t>
            </a:r>
            <a:r>
              <a:rPr lang="en-US" sz="2000" dirty="0">
                <a:latin typeface="Comic Sans MS" panose="030F0702030302020204" pitchFamily="66" charset="0"/>
              </a:rPr>
              <a:t> part?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What happened?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Write </a:t>
            </a:r>
            <a:r>
              <a:rPr lang="en-US" sz="2000" dirty="0" err="1">
                <a:latin typeface="Comic Sans MS" panose="030F0702030302020204" pitchFamily="66" charset="0"/>
              </a:rPr>
              <a:t>asentence</a:t>
            </a:r>
            <a:r>
              <a:rPr lang="en-US" sz="2000" dirty="0">
                <a:latin typeface="Comic Sans MS" panose="030F0702030302020204" pitchFamily="66" charset="0"/>
              </a:rPr>
              <a:t> about it.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Draw a picture to match your sentence.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0A8BD27-2FE4-43AB-A28B-2C56A2574FB9}"/>
              </a:ext>
            </a:extLst>
          </p:cNvPr>
          <p:cNvSpPr txBox="1"/>
          <p:nvPr/>
        </p:nvSpPr>
        <p:spPr>
          <a:xfrm>
            <a:off x="4655127" y="332509"/>
            <a:ext cx="2355273" cy="46474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Listen to the story of Stickman by Julia Donaldson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  <a:hlinkClick r:id="rId3"/>
              </a:rPr>
              <a:t>https://watchkin.com/d5fc59f081</a:t>
            </a:r>
            <a:endParaRPr lang="en-US" sz="2400" dirty="0">
              <a:latin typeface="Comic Sans MS" panose="030F0702030302020204" pitchFamily="66" charset="0"/>
            </a:endParaRP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3" name="Picture 2" descr="A picture containing text, tree, outdoor, plant&#10;&#10;Description automatically generated">
            <a:extLst>
              <a:ext uri="{FF2B5EF4-FFF2-40B4-BE49-F238E27FC236}">
                <a16:creationId xmlns:a16="http://schemas.microsoft.com/office/drawing/2014/main" id="{61C76645-2E21-41D0-9A05-0388F02A04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363" y="3898323"/>
            <a:ext cx="1828800" cy="25050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888C708-D72D-4352-BB51-03A57CA21958}"/>
              </a:ext>
            </a:extLst>
          </p:cNvPr>
          <p:cNvSpPr txBox="1"/>
          <p:nvPr/>
        </p:nvSpPr>
        <p:spPr>
          <a:xfrm>
            <a:off x="184439" y="4059382"/>
            <a:ext cx="3861088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Stickman Yoga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  <a:hlinkClick r:id="rId3"/>
              </a:rPr>
              <a:t>https://watchkin.com/fcb13c08de</a:t>
            </a:r>
            <a:endParaRPr lang="en-GB" sz="2000" dirty="0">
              <a:latin typeface="Comic Sans MS" panose="030F0702030302020204" pitchFamily="66" charset="0"/>
            </a:endParaRPr>
          </a:p>
          <a:p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15" name="Picture 14" descr="Shape, square&#10;&#10;Description automatically generated">
            <a:extLst>
              <a:ext uri="{FF2B5EF4-FFF2-40B4-BE49-F238E27FC236}">
                <a16:creationId xmlns:a16="http://schemas.microsoft.com/office/drawing/2014/main" id="{C6E8BE3F-7E16-4F63-9B5D-507DE1AF15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4909" y="3189302"/>
            <a:ext cx="3659441" cy="29275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54FD46C-D761-4730-8582-DF6EFE806A0E}"/>
              </a:ext>
            </a:extLst>
          </p:cNvPr>
          <p:cNvSpPr txBox="1"/>
          <p:nvPr/>
        </p:nvSpPr>
        <p:spPr>
          <a:xfrm>
            <a:off x="8368145" y="3657600"/>
            <a:ext cx="29371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mic Sans MS" panose="030F0702030302020204" pitchFamily="66" charset="0"/>
              </a:rPr>
              <a:t>Outdoor Art</a:t>
            </a:r>
          </a:p>
          <a:p>
            <a:r>
              <a:rPr lang="en-US" dirty="0">
                <a:latin typeface="Comic Sans MS" panose="030F0702030302020204" pitchFamily="66" charset="0"/>
              </a:rPr>
              <a:t>Use materials, </a:t>
            </a:r>
            <a:r>
              <a:rPr lang="en-US" dirty="0" err="1">
                <a:latin typeface="Comic Sans MS" panose="030F0702030302020204" pitchFamily="66" charset="0"/>
              </a:rPr>
              <a:t>eg</a:t>
            </a:r>
            <a:r>
              <a:rPr lang="en-US" dirty="0">
                <a:latin typeface="Comic Sans MS" panose="030F0702030302020204" pitchFamily="66" charset="0"/>
              </a:rPr>
              <a:t> sticks and leaves to make your own stick people and animals. You could add some stones or googly eyes. Send us a photo of your  Stick Family.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82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2653B1E-F605-4AC5-A177-713B7F62A41E}"/>
              </a:ext>
            </a:extLst>
          </p:cNvPr>
          <p:cNvSpPr txBox="1"/>
          <p:nvPr/>
        </p:nvSpPr>
        <p:spPr>
          <a:xfrm>
            <a:off x="346364" y="277091"/>
            <a:ext cx="3338945" cy="36933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mic Sans MS" panose="030F0702030302020204" pitchFamily="66" charset="0"/>
              </a:rPr>
              <a:t>Maths</a:t>
            </a:r>
            <a:endParaRPr lang="en-US" b="1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Collect different a  stick and use it to measure things around your house.eg How many stick lengths is your table, TV, </a:t>
            </a:r>
            <a:r>
              <a:rPr lang="en-US" dirty="0" err="1">
                <a:latin typeface="Comic Sans MS" panose="030F0702030302020204" pitchFamily="66" charset="0"/>
              </a:rPr>
              <a:t>frdige</a:t>
            </a:r>
            <a:r>
              <a:rPr lang="en-US" dirty="0">
                <a:latin typeface="Comic Sans MS" panose="030F0702030302020204" pitchFamily="66" charset="0"/>
              </a:rPr>
              <a:t> ?</a:t>
            </a:r>
          </a:p>
          <a:p>
            <a:r>
              <a:rPr lang="en-US" dirty="0">
                <a:latin typeface="Comic Sans MS" panose="030F0702030302020204" pitchFamily="66" charset="0"/>
              </a:rPr>
              <a:t>How many stick lengths are you? Another family member? Look for other things to measure using your stick. Find another size of stick and measure again.</a:t>
            </a: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88F07E-283C-4D9A-A0D3-7BD7578EA1C7}"/>
              </a:ext>
            </a:extLst>
          </p:cNvPr>
          <p:cNvSpPr txBox="1"/>
          <p:nvPr/>
        </p:nvSpPr>
        <p:spPr>
          <a:xfrm>
            <a:off x="4253345" y="498764"/>
            <a:ext cx="4059382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mic Sans MS" panose="030F0702030302020204" pitchFamily="66" charset="0"/>
              </a:rPr>
              <a:t>Science</a:t>
            </a:r>
          </a:p>
          <a:p>
            <a:r>
              <a:rPr lang="en-US" dirty="0">
                <a:latin typeface="Comic Sans MS" panose="030F0702030302020204" pitchFamily="66" charset="0"/>
              </a:rPr>
              <a:t>The Stick Man floats out to sea. Think about why things float. Can you test different materials to see if they float?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3B195E-4A39-4D4B-92B9-85F7A4B071D4}"/>
              </a:ext>
            </a:extLst>
          </p:cNvPr>
          <p:cNvSpPr txBox="1"/>
          <p:nvPr/>
        </p:nvSpPr>
        <p:spPr>
          <a:xfrm>
            <a:off x="9227127" y="277091"/>
            <a:ext cx="2493818" cy="1477328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Rhyming Words</a:t>
            </a:r>
          </a:p>
          <a:p>
            <a:r>
              <a:rPr lang="en-US" dirty="0">
                <a:latin typeface="Comic Sans MS" panose="030F0702030302020204" pitchFamily="66" charset="0"/>
              </a:rPr>
              <a:t>Find all the rhyming words in the book.</a:t>
            </a:r>
          </a:p>
          <a:p>
            <a:r>
              <a:rPr lang="en-US" dirty="0" err="1">
                <a:latin typeface="Comic Sans MS" panose="030F0702030302020204" pitchFamily="66" charset="0"/>
              </a:rPr>
              <a:t>eg</a:t>
            </a:r>
            <a:r>
              <a:rPr lang="en-US" dirty="0">
                <a:latin typeface="Comic Sans MS" panose="030F0702030302020204" pitchFamily="66" charset="0"/>
              </a:rPr>
              <a:t> tree and three</a:t>
            </a: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DA7CD8-6487-4359-B5DD-7B47C8C78C48}"/>
              </a:ext>
            </a:extLst>
          </p:cNvPr>
          <p:cNvSpPr txBox="1"/>
          <p:nvPr/>
        </p:nvSpPr>
        <p:spPr>
          <a:xfrm>
            <a:off x="4516582" y="2479964"/>
            <a:ext cx="3616036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mic Sans MS" panose="030F0702030302020204" pitchFamily="66" charset="0"/>
              </a:rPr>
              <a:t>Art</a:t>
            </a:r>
          </a:p>
          <a:p>
            <a:r>
              <a:rPr lang="en-US" dirty="0">
                <a:latin typeface="Comic Sans MS" panose="030F0702030302020204" pitchFamily="66" charset="0"/>
              </a:rPr>
              <a:t>Draw a picture of one of Stick Man’s adventures.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3" name="Picture 12" descr="A picture containing wooden&#10;&#10;Description automatically generated">
            <a:extLst>
              <a:ext uri="{FF2B5EF4-FFF2-40B4-BE49-F238E27FC236}">
                <a16:creationId xmlns:a16="http://schemas.microsoft.com/office/drawing/2014/main" id="{A1678A68-8AA2-4CD1-8E7C-D3A355606E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821" y="4415833"/>
            <a:ext cx="2466975" cy="1847850"/>
          </a:xfrm>
          <a:prstGeom prst="rect">
            <a:avLst/>
          </a:prstGeom>
        </p:spPr>
      </p:pic>
      <p:pic>
        <p:nvPicPr>
          <p:cNvPr id="16" name="Picture 15" descr="A picture containing clipart&#10;&#10;Description automatically generated">
            <a:extLst>
              <a:ext uri="{FF2B5EF4-FFF2-40B4-BE49-F238E27FC236}">
                <a16:creationId xmlns:a16="http://schemas.microsoft.com/office/drawing/2014/main" id="{3AFFC517-DD2A-4FC7-9D5D-507040FAD8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519" y="4366025"/>
            <a:ext cx="2609850" cy="1752600"/>
          </a:xfrm>
          <a:prstGeom prst="rect">
            <a:avLst/>
          </a:prstGeom>
        </p:spPr>
      </p:pic>
      <p:pic>
        <p:nvPicPr>
          <p:cNvPr id="18" name="Picture 17" descr="A picture containing clipart&#10;&#10;Description automatically generated">
            <a:extLst>
              <a:ext uri="{FF2B5EF4-FFF2-40B4-BE49-F238E27FC236}">
                <a16:creationId xmlns:a16="http://schemas.microsoft.com/office/drawing/2014/main" id="{D15B9650-7032-4199-BB99-7EC9E25793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693" y="3717648"/>
            <a:ext cx="1743075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377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250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Glynis Findlay</dc:creator>
  <cp:lastModifiedBy>Mary Adam</cp:lastModifiedBy>
  <cp:revision>2</cp:revision>
  <dcterms:created xsi:type="dcterms:W3CDTF">2021-02-16T18:08:19Z</dcterms:created>
  <dcterms:modified xsi:type="dcterms:W3CDTF">2021-02-17T13:03:05Z</dcterms:modified>
</cp:coreProperties>
</file>