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52403-2E26-4849-AA5F-62EE68A7612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F94714-E20A-4E73-AAA5-121F4825E7C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9479E-1AD9-4DA6-8F08-C27ECD9D1FB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E0C5B0D0-B4C2-4962-B918-33F7D0032F19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532E3-57B6-447F-A979-0C4E8430D89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866E0-2F09-46AA-9B62-C243AD36D0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9B1D713-B64F-40F8-BA7B-A341788EEE4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45987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1C214-692C-492A-91CF-266077F051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CCCB51-9CE3-47FF-BE4A-E2468022804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F94BC-48AA-4B09-823D-CC63D699A32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1B1C6BA-C66D-4A4A-80C1-BE078175CD59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021F7-33DD-4F9C-B883-748E91D8C3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A068D-0A7D-4A8E-ACCD-D99F7F136E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A7EA893-9A61-4738-AE3E-4D3ECA7182D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51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C37A8C-7C4F-46B1-AE5F-4B845EB9A730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D4365B-3724-4039-83C8-3E54C07B4E4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63C68-954E-44C9-90C5-B902A8F661F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A4F78C5-7D5F-4C73-B65E-228368A2CD1A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FD4E8-2C88-407D-B93D-9ECA3FE89F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8D940-CFA5-448A-9984-AD3A80FB71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C44B544-96CF-4573-B64E-0712BEBE658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09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1D4A1-E0ED-421D-BB29-4700FBF89D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36E92-FFE5-488F-BF64-F236D43EF50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DEA4C-54AB-495C-8278-74B3BB08E6E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5ED7E5E-19D5-43B0-B268-C2BC1BFDE200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F16B0-8470-43FF-8909-5D6F8D20BF4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B2A51-C508-443A-B96A-240C42795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52752A0-E346-4E58-9E9F-E6ED567AA38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86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CB283-BA89-4D25-8F4A-8F77EC7FAE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47975-F5B2-4F8D-B5C2-86C9090DDD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E5BE5-D178-4339-801D-A1DFB53EBE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7F0ED12-0A41-4314-9F75-1C432B7B65F2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33D90-6202-4EBA-A441-51D3F53F03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761EA-652D-45F4-AA26-382C8211B8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EBAEC567-3764-4FC9-A753-2723C03D273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2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39BEA-2AAD-413B-818A-F4CB155D36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8206B-EA9D-47EC-BE49-09757D7C327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910D2-9A87-49C1-9AAF-192C5472CFA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A5F02-C3AB-47C9-9296-992BC6B7D4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941A945-68C3-4450-B100-49FEB5D3DE57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A4ECC-7C85-4A05-B511-DB5D125FB7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92D97-F8A5-427A-8B09-E2D0AEB750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51A312E-E1CF-41FF-8BD3-AA0A035F2B9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05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B3F0C-15B2-4F61-A945-BDC3142B53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1943D-DCD6-492B-BD92-38138A144C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765A57-B60D-407E-BCF3-5204D3132F1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88B3EA-51C1-45A0-BC4B-201F81681D7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FCDC0C-381E-48C5-973C-8F456B817C06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BA9543-B5BE-45CE-A921-BB67D524F1A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3097826-A495-4A85-A086-12806EB0FC4E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44169-E471-4E8B-BE7A-2E61DB2D2B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61237D-D8A3-40C1-B2F4-A11E4DFA6C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AD7BF0F-BC3A-42BB-B8C3-FE48C10ACEA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8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01F49-159B-44C2-A8FF-BB9020CAD7C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849161-ADF2-4812-B606-9EC2CF72DB5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E464B2F7-21AD-46A1-8390-16179B747070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865B7A-3777-44F3-BC1A-7B20A8FB22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C583DB-99C2-4099-B0EF-E1E8CBCFC3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71FC2BD-352B-4356-A831-7A374E02DBC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13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EBFBAD-C9C1-4EFD-B47F-5E990D00047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BAF0971-7316-43E9-9CE4-BFE6ED0F0612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C270C5-D08F-4782-8D43-DF9EC93687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84FAF-4D60-422C-87F2-FFB2B2F17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5C3EAB6-7FCE-4471-BC19-4331A974E09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5098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F40F-DA5B-42C7-AD02-81FCE2B5CF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3EA24-B5BF-4C1C-8C5B-3F674D7BBC7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4A20E-7698-478B-AECC-FEF9F1460D5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1F03B-DABF-41FB-8A20-7A467BCE30D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849C558-0947-4429-93C1-EF8EB3F32573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FBF96-8FB0-45BE-AC14-A4CD8BAEA61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9C457-E627-4D7C-9709-C013AE130D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AC43C66-909C-462E-8C96-F85A2E76455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483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04465-0B2F-46C3-A937-4064779B2EE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E8D4F4-18D3-4143-89C4-D432A7E4342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GB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AA299F-B3C9-44C6-A8A5-4728AA0F8BA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ED5E9D-CAD4-4610-ACB6-A3CC4FD7EAF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E2E48214-C2BE-4A60-B11F-15CF58B55E2F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5D6BA-C058-4540-AD0A-90794E9CE0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24859-8ACD-48D7-A7EB-DBD2ED6A5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79D6E88-1CCD-42C6-9B91-2CBC5F06A05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5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0C5A27-7F59-4EEB-A1B3-D44748468C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7B66B-13F9-4AC4-B06A-EA36E0913C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E073-0203-41FC-AB51-65A421F1A47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E1E0630-9CFB-4C2D-A1AB-BF6228BA6CCA}" type="datetime1">
              <a:rPr lang="en-GB"/>
              <a:pPr lvl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392B3-8A6E-4059-9036-DA774F70C4B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06BA0-1DC7-438A-8791-9A3D6FA94EC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86AACCE-CF86-4EF9-9481-4621F734BFA7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1wb-SOGnirWDiN5liF5GOqnta620WRuj/view?usp=sharing" TargetMode="External"/><Relationship Id="rId2" Type="http://schemas.openxmlformats.org/officeDocument/2006/relationships/hyperlink" Target="https://drive.google.com/file/d/1-lOsY3qJsnNwrkyDb8fzwNFK6VE_sxze/view?usp=sharin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9ED2A-F377-43DA-B185-76D7C45F713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82574"/>
            <a:ext cx="7772400" cy="1089026"/>
          </a:xfrm>
        </p:spPr>
        <p:txBody>
          <a:bodyPr/>
          <a:lstStyle/>
          <a:p>
            <a:pPr lvl="0"/>
            <a:r>
              <a:rPr lang="en-GB" b="1" dirty="0">
                <a:solidFill>
                  <a:srgbClr val="4F81BD"/>
                </a:solidFill>
                <a:effectLst>
                  <a:outerShdw dist="38096" dir="2700000">
                    <a:srgbClr val="000000"/>
                  </a:outerShdw>
                </a:effectLst>
                <a:latin typeface="Segoe Print" pitchFamily="2"/>
              </a:rPr>
              <a:t>Health &amp; Wellbeing </a:t>
            </a:r>
            <a:br>
              <a:rPr lang="en-GB" b="1" dirty="0">
                <a:solidFill>
                  <a:srgbClr val="4F81BD"/>
                </a:solidFill>
                <a:effectLst>
                  <a:outerShdw dist="38096" dir="2700000">
                    <a:srgbClr val="000000"/>
                  </a:outerShdw>
                </a:effectLst>
                <a:latin typeface="Segoe Print" pitchFamily="2"/>
              </a:rPr>
            </a:br>
            <a:endParaRPr lang="en-GB" sz="2400" b="1" dirty="0">
              <a:solidFill>
                <a:srgbClr val="4F81BD"/>
              </a:solidFill>
              <a:effectLst>
                <a:outerShdw dist="38096" dir="2700000">
                  <a:srgbClr val="000000"/>
                </a:outerShdw>
              </a:effectLst>
              <a:latin typeface="Segoe Print" pitchFamily="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96587C-C50F-4EC2-9326-B80D60DF85B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0" y="1405222"/>
            <a:ext cx="9144000" cy="1185497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  <a:latin typeface="Segoe Print" panose="02000600000000000000" pitchFamily="2" charset="0"/>
              </a:rPr>
              <a:t>Last week we thought about the uncomfortable feeling worried and what we could do when we feel worried.</a:t>
            </a:r>
          </a:p>
          <a:p>
            <a:r>
              <a:rPr lang="en-GB" sz="2000" dirty="0">
                <a:solidFill>
                  <a:schemeClr val="tx1"/>
                </a:solidFill>
                <a:latin typeface="Segoe Print" panose="02000600000000000000" pitchFamily="2" charset="0"/>
              </a:rPr>
              <a:t>Worrying can make us feel uncomfortable in our bodies. We are going to learn how to make our feeling change to calm, which is a comfortable feeling</a:t>
            </a:r>
          </a:p>
          <a:p>
            <a:pPr lvl="0">
              <a:spcBef>
                <a:spcPts val="500"/>
              </a:spcBef>
            </a:pPr>
            <a:endParaRPr lang="en-GB" sz="2000" dirty="0">
              <a:latin typeface="Segoe Print" pitchFamily="2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15805853-D76C-475E-AA2B-C256DA18DE50}"/>
              </a:ext>
            </a:extLst>
          </p:cNvPr>
          <p:cNvSpPr txBox="1"/>
          <p:nvPr/>
        </p:nvSpPr>
        <p:spPr>
          <a:xfrm>
            <a:off x="321648" y="3278075"/>
            <a:ext cx="5667839" cy="313932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sng" strike="noStrike" kern="1200" cap="none" spc="0" baseline="0" dirty="0">
                <a:solidFill>
                  <a:srgbClr val="000000"/>
                </a:solidFill>
                <a:uFillTx/>
                <a:latin typeface="Segoe Print" pitchFamily="2"/>
              </a:rPr>
              <a:t>Task 1</a:t>
            </a:r>
          </a:p>
          <a:p>
            <a:r>
              <a:rPr lang="en-GB" u="sng" dirty="0">
                <a:latin typeface="Segoe Print" panose="02000600000000000000" pitchFamily="2" charset="0"/>
                <a:hlinkClick r:id="rId2"/>
              </a:rPr>
              <a:t>Hot chocolate breathing</a:t>
            </a:r>
            <a:r>
              <a:rPr lang="en-GB" dirty="0">
                <a:latin typeface="Segoe Print" panose="02000600000000000000" pitchFamily="2" charset="0"/>
              </a:rPr>
              <a:t> is a great way to calm down. Learn how to do this with Henrietta.  You could even practice with some real hot chocolate. </a:t>
            </a:r>
          </a:p>
          <a:p>
            <a:endParaRPr lang="en-GB" dirty="0">
              <a:latin typeface="Segoe Print" panose="02000600000000000000" pitchFamily="2" charset="0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b="1" u="sng" dirty="0">
                <a:solidFill>
                  <a:srgbClr val="000000"/>
                </a:solidFill>
                <a:latin typeface="Segoe Print" pitchFamily="2"/>
              </a:rPr>
              <a:t>Task 2</a:t>
            </a:r>
            <a:endParaRPr lang="en-GB" sz="2400" dirty="0">
              <a:solidFill>
                <a:srgbClr val="000000"/>
              </a:solidFill>
              <a:latin typeface="Segoe Print" pitchFamily="2"/>
            </a:endParaRPr>
          </a:p>
          <a:p>
            <a:r>
              <a:rPr lang="en-GB" dirty="0" err="1">
                <a:latin typeface="Segoe Print" panose="02000600000000000000" pitchFamily="2" charset="0"/>
              </a:rPr>
              <a:t>Twiggle</a:t>
            </a:r>
            <a:r>
              <a:rPr lang="en-GB" dirty="0">
                <a:latin typeface="Segoe Print" panose="02000600000000000000" pitchFamily="2" charset="0"/>
              </a:rPr>
              <a:t> and his friends are feeling calm in this story, ask someone to read it with you </a:t>
            </a:r>
            <a:r>
              <a:rPr lang="en-GB" u="sng" dirty="0" err="1">
                <a:latin typeface="Segoe Print" panose="02000600000000000000" pitchFamily="2" charset="0"/>
                <a:hlinkClick r:id="rId3"/>
              </a:rPr>
              <a:t>Twiggle</a:t>
            </a:r>
            <a:r>
              <a:rPr lang="en-GB" u="sng" dirty="0">
                <a:latin typeface="Segoe Print" panose="02000600000000000000" pitchFamily="2" charset="0"/>
                <a:hlinkClick r:id="rId3"/>
              </a:rPr>
              <a:t> feels CALM</a:t>
            </a:r>
            <a:endParaRPr lang="en-GB" dirty="0">
              <a:latin typeface="Segoe Print" panose="02000600000000000000" pitchFamily="2" charset="0"/>
            </a:endParaRPr>
          </a:p>
          <a:p>
            <a:pPr marL="342900" indent="-342900">
              <a:buAutoNum type="arabicPeriod"/>
            </a:pP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370AE3C-4705-418C-87D7-FD6EAB83D6BB}"/>
              </a:ext>
            </a:extLst>
          </p:cNvPr>
          <p:cNvSpPr/>
          <p:nvPr/>
        </p:nvSpPr>
        <p:spPr>
          <a:xfrm>
            <a:off x="352660" y="144951"/>
            <a:ext cx="904415" cy="92333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400" b="1">
                <a:ln w="0">
                  <a:solidFill>
                    <a:srgbClr val="D73A36"/>
                  </a:solidFill>
                  <a:prstDash val="solid"/>
                </a:ln>
                <a:noFill/>
                <a:effectLst>
                  <a:outerShdw dist="22998" dir="7020175">
                    <a:srgbClr val="000000"/>
                  </a:outerShdw>
                </a:effectLst>
                <a:latin typeface="Calibri"/>
              </a:rPr>
              <a:t>P1</a:t>
            </a:r>
            <a:endParaRPr lang="en-US" sz="5400" b="1" i="0" u="none" strike="noStrike" kern="1200" cap="none" spc="0" baseline="0" dirty="0">
              <a:ln w="0">
                <a:solidFill>
                  <a:srgbClr val="D73A36"/>
                </a:solidFill>
                <a:prstDash val="solid"/>
              </a:ln>
              <a:noFill/>
              <a:effectLst>
                <a:outerShdw dist="22998" dir="7020175">
                  <a:srgbClr val="000000"/>
                </a:outerShdw>
              </a:effectLst>
              <a:uFillTx/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8D05BA-8DF5-4568-9786-C7AD8B67DB16}"/>
              </a:ext>
            </a:extLst>
          </p:cNvPr>
          <p:cNvSpPr txBox="1"/>
          <p:nvPr/>
        </p:nvSpPr>
        <p:spPr>
          <a:xfrm>
            <a:off x="2667000" y="5955729"/>
            <a:ext cx="3256020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(View in slideshow to open links)</a:t>
            </a:r>
          </a:p>
        </p:txBody>
      </p:sp>
      <p:sp>
        <p:nvSpPr>
          <p:cNvPr id="9" name="AutoShape 2" descr="Worried Images | Free Vectors, Stock Photos &amp; PSD"/>
          <p:cNvSpPr>
            <a:spLocks noChangeAspect="1" noChangeArrowheads="1"/>
          </p:cNvSpPr>
          <p:nvPr/>
        </p:nvSpPr>
        <p:spPr bwMode="auto">
          <a:xfrm>
            <a:off x="63500" y="-136525"/>
            <a:ext cx="18002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 descr="C:\Users\hazel.russell\AppData\Local\Microsoft\Windows\Temporary Internet Files\Content.IE5\XKB2LLMU\photo-of-calm-ocean-during-golden-hour-249979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124200"/>
            <a:ext cx="2195023" cy="329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697157-137B-4AE6-8F8D-248DB40F8135}"/>
              </a:ext>
            </a:extLst>
          </p:cNvPr>
          <p:cNvSpPr/>
          <p:nvPr/>
        </p:nvSpPr>
        <p:spPr>
          <a:xfrm>
            <a:off x="165058" y="260649"/>
            <a:ext cx="8856988" cy="470898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7030A0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Segoe Print" pitchFamily="2"/>
              </a:rPr>
              <a:t>Time to get creative!</a:t>
            </a:r>
          </a:p>
          <a:p>
            <a:r>
              <a:rPr lang="en-US" sz="2400" dirty="0">
                <a:latin typeface="Segoe Print" panose="02000600000000000000" pitchFamily="2" charset="0"/>
              </a:rPr>
              <a:t>Calm is a feeling where we are still, we don’t move much, our muscles are relaxed, our heart is beating slowly and we are comfortable. </a:t>
            </a:r>
          </a:p>
          <a:p>
            <a:endParaRPr lang="en-US" sz="2400" dirty="0">
              <a:latin typeface="Segoe Print" panose="02000600000000000000" pitchFamily="2" charset="0"/>
            </a:endParaRPr>
          </a:p>
          <a:p>
            <a:r>
              <a:rPr lang="en-US" sz="2400" dirty="0">
                <a:latin typeface="Segoe Print" panose="02000600000000000000" pitchFamily="2" charset="0"/>
              </a:rPr>
              <a:t>What makes you feel calm? Can you draw a picture?</a:t>
            </a:r>
          </a:p>
          <a:p>
            <a:endParaRPr lang="en-US" sz="2400" dirty="0">
              <a:latin typeface="Segoe Print" panose="02000600000000000000" pitchFamily="2" charset="0"/>
            </a:endParaRPr>
          </a:p>
          <a:p>
            <a:endParaRPr lang="en-US" sz="2400" dirty="0">
              <a:latin typeface="Segoe Print" panose="02000600000000000000" pitchFamily="2" charset="0"/>
            </a:endParaRPr>
          </a:p>
          <a:p>
            <a:endParaRPr lang="en-US" sz="2400" dirty="0">
              <a:latin typeface="Segoe Print" panose="02000600000000000000" pitchFamily="2" charset="0"/>
            </a:endParaRPr>
          </a:p>
          <a:p>
            <a:endParaRPr lang="en-US" sz="2400" dirty="0">
              <a:latin typeface="Segoe Print" panose="02000600000000000000" pitchFamily="2" charset="0"/>
            </a:endParaRPr>
          </a:p>
          <a:p>
            <a:endParaRPr lang="en-US" sz="2400" dirty="0">
              <a:latin typeface="Segoe Print" panose="02000600000000000000" pitchFamily="2" charset="0"/>
            </a:endParaRPr>
          </a:p>
          <a:p>
            <a:endParaRPr lang="en-US" sz="2400" dirty="0">
              <a:latin typeface="Segoe Print" panose="02000600000000000000" pitchFamily="2" charset="0"/>
            </a:endParaRPr>
          </a:p>
        </p:txBody>
      </p:sp>
      <p:sp>
        <p:nvSpPr>
          <p:cNvPr id="6" name="AutoShape 6" descr="Quick and Easy Worry Doll Craft - Kiddie Matt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Quick and Easy Worry Doll Craft - Kiddie Matter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0" descr="Quick and Easy Worry Doll Craft - Kiddie Matter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12" descr="Quick and Easy Worry Doll Craft - Kiddie Matter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4" descr="Quick and Easy Worry Doll Craft - Kiddie Matter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2" descr="MUSIC MAKES ME FEEL CALM AND RELAXED - Keep Calm and Posters Generator,  Maker For Free - KeepCalmAndPosters.com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895599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2953180"/>
            <a:ext cx="29146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895599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803788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7" y="4876800"/>
            <a:ext cx="2609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161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Segoe Print</vt:lpstr>
      <vt:lpstr>Office Theme</vt:lpstr>
      <vt:lpstr>Health &amp; Wellbeing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Glynis Findlay</cp:lastModifiedBy>
  <cp:revision>14</cp:revision>
  <dcterms:created xsi:type="dcterms:W3CDTF">2021-01-09T12:27:34Z</dcterms:created>
  <dcterms:modified xsi:type="dcterms:W3CDTF">2021-02-03T18:25:15Z</dcterms:modified>
</cp:coreProperties>
</file>