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A2E1A-53E3-4161-9341-35EAAF7D09F4}" v="6" dt="2021-01-31T18:34:20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F106-973B-4B23-B0E1-7656CFF36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0C5DD-319D-425C-B388-B76FE0325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42F87-58C2-43A7-BF32-E25C2A6B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8624C-6804-4666-A928-236CF897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C0A43-BCFB-41A7-8B0F-CA90971B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9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8DA-88F8-4C34-B418-B9CBC2E6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67578-45B1-4F14-B9C0-10D091063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1204-EE63-495B-8BDE-C5155AFC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0448C-A3FC-4716-8025-513C31D3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0F70E-0FB3-418F-86CF-6D645012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360C7-42BD-410B-8B30-DD02B5525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3408-1FDB-48CB-A7FC-936BE6CD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5C906-711A-4CDC-B645-E3BAC4F6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13057-40B1-44C2-A170-D5914425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CA168-D89B-4997-9473-9505B056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0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A29B-8846-4243-97C5-779C49C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9BB2-CD9D-45F7-B828-347CD28F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C9D62-5781-4F1D-ABE9-B2AB3852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0F68-7777-4F95-9577-B86AD631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C12FA-ABBB-481E-B59D-07AE226B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9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89CA-C2AE-4356-AB15-9FB412FA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880CE-46AB-4152-8384-0CCB35CF3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DEE6-9ECF-418B-8E45-1A9CB92C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7B04-AE44-43D1-8EB7-41AA0941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89328-524D-4E56-85C8-7A7B73A2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8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916C-BA6B-4D78-8C3F-7B2C4E50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FBC2-78C6-48D8-8E47-E0E7A2766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82DA6-74FB-4EDE-A742-D5E6F4CE7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CF967-C31D-4D25-9A53-45E0E1C5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19658-AF68-4439-A661-75C20385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C7F0-5E7A-4335-B638-AF572EB8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15062-314D-4759-BE6A-CA94093E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1F4A6-C8C7-4E52-9791-5F4B44452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15BEB-69D9-4395-8667-3203EA144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58761-A839-4DFB-90B4-FF959C6F1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6599E-D911-4428-9304-4E1E5463B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071A1-C78B-467D-BADC-1E613255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381A8-94B0-4697-8780-73E50ACD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95D2F-D114-4CD1-A9A5-0563B277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D4-BD25-40FE-B930-DF7934C0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8FECA-4176-4176-966A-30431746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34284-9708-47EE-95C5-6ED71801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FCB69-74F1-4B8C-B266-08383C3D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7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8218A-B797-4D61-BB05-A0F9E935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69EC9-FBD9-4646-B96D-7D616642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693AD-24C9-48E8-ABA4-54BBFEF9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6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5435-7AF7-4AC1-BB70-B8DABCA1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FB8C-E0BC-470D-AD25-DEB36DD62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F7AB5-BEB9-4605-848B-2D45B3B72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23204-929B-4F5A-BDD5-DC8F86CC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62669-C1D9-44C4-B52A-9590C89F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6FAA-92A9-43B3-A590-FC0D4438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3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2778-EF15-4B18-8769-A06F5731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58878-C984-48F9-B39A-79C3688B0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0695A-B5F8-4BF0-8723-DFBAF6ED6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34B2A-D5CA-4E57-9642-7B9DAF25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E265F-CF66-4CE5-A536-7B739659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1C50C-ACD5-4232-BF4A-5EA8E083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1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5A0A-8E16-4E12-980B-384A5C4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F1CA-F6E0-4346-8B1B-7777765EE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96E0-4B70-414A-ADC9-704CEBF80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1A8A-B693-4C34-AB32-9F5E64E7896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FF272-A88C-4BD9-A1BF-872438361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57E8-2BC5-4732-BF57-4AE38E9C4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9227-4F66-4251-BA86-C55ADB26D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0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atchkin.com/ed808a80d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112CD-5959-47A0-B903-C4AFE70DE233}"/>
              </a:ext>
            </a:extLst>
          </p:cNvPr>
          <p:cNvSpPr txBox="1"/>
          <p:nvPr/>
        </p:nvSpPr>
        <p:spPr>
          <a:xfrm>
            <a:off x="312744" y="401782"/>
            <a:ext cx="5104384" cy="6456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Kristen ITC" panose="03050502040202030202" pitchFamily="66" charset="0"/>
              </a:rPr>
              <a:t>Listen to the story called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Lucy’s Blue  Day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sz="2400" dirty="0">
                <a:latin typeface="Kristen ITC" panose="03050502040202030202" pitchFamily="66" charset="0"/>
              </a:rPr>
              <a:t>by Christopher Duke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Kristen ITC" panose="03050502040202030202" pitchFamily="66" charset="0"/>
                <a:hlinkClick r:id="rId4"/>
              </a:rPr>
              <a:t>https://watchkin.com/ed808a80da</a:t>
            </a:r>
            <a:endParaRPr lang="en-US" sz="20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Kristen ITC" panose="03050502040202030202" pitchFamily="66" charset="0"/>
              </a:rPr>
              <a:t>It’s about a very special little girl with magical hair. It changes </a:t>
            </a:r>
            <a:r>
              <a:rPr lang="en-US" sz="2400" dirty="0" err="1">
                <a:latin typeface="Kristen ITC" panose="03050502040202030202" pitchFamily="66" charset="0"/>
              </a:rPr>
              <a:t>colour</a:t>
            </a:r>
            <a:r>
              <a:rPr lang="en-US" sz="2400" dirty="0">
                <a:latin typeface="Kristen ITC" panose="03050502040202030202" pitchFamily="66" charset="0"/>
              </a:rPr>
              <a:t> with her emotions. If she is feeling happy, it is </a:t>
            </a:r>
            <a:r>
              <a:rPr lang="en-US" sz="2400" dirty="0">
                <a:solidFill>
                  <a:srgbClr val="7030A0"/>
                </a:solidFill>
                <a:latin typeface="Kristen ITC" panose="03050502040202030202" pitchFamily="66" charset="0"/>
              </a:rPr>
              <a:t>purple</a:t>
            </a:r>
            <a:r>
              <a:rPr lang="en-US" sz="2400" dirty="0">
                <a:latin typeface="Kristen ITC" panose="03050502040202030202" pitchFamily="66" charset="0"/>
              </a:rPr>
              <a:t>. If she is jealous it will turn </a:t>
            </a:r>
            <a:r>
              <a:rPr lang="en-US" sz="2400" dirty="0">
                <a:solidFill>
                  <a:srgbClr val="00B050"/>
                </a:solidFill>
                <a:latin typeface="Kristen ITC" panose="03050502040202030202" pitchFamily="66" charset="0"/>
              </a:rPr>
              <a:t>green</a:t>
            </a:r>
            <a:r>
              <a:rPr lang="en-US" sz="2400" dirty="0">
                <a:latin typeface="Kristen ITC" panose="03050502040202030202" pitchFamily="66" charset="0"/>
              </a:rPr>
              <a:t>. This charming story is the tale of when Lucy wakes up and her hair is </a:t>
            </a:r>
            <a:r>
              <a:rPr lang="en-US" sz="2400" dirty="0">
                <a:solidFill>
                  <a:srgbClr val="00B0F0"/>
                </a:solidFill>
                <a:latin typeface="Kristen ITC" panose="03050502040202030202" pitchFamily="66" charset="0"/>
              </a:rPr>
              <a:t>blue</a:t>
            </a:r>
            <a:r>
              <a:rPr lang="en-US" sz="2400" dirty="0">
                <a:latin typeface="Kristen ITC" panose="03050502040202030202" pitchFamily="66" charset="0"/>
              </a:rPr>
              <a:t> and she doesn’t understand why.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Kristen ITC" panose="03050502040202030202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4"/>
                </a:solidFill>
                <a:latin typeface="Kristen ITC" panose="03050502040202030202" pitchFamily="66" charset="0"/>
              </a:rPr>
              <a:t>Talk to someone ay home about how you are feeling</a:t>
            </a:r>
            <a:r>
              <a:rPr lang="en-US" sz="2400" dirty="0">
                <a:latin typeface="Kristen ITC" panose="03050502040202030202" pitchFamily="66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A0B4CB9A-8925-4853-B5BD-763C6886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02" y="520626"/>
            <a:ext cx="4772455" cy="2509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EA6EC6-2B99-412A-9AD1-AE63065D3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04" y="3429000"/>
            <a:ext cx="2414016" cy="241401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45065AF-B538-4557-AAA8-23DFB3697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56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2648"/>
    </mc:Choice>
    <mc:Fallback>
      <p:transition spd="slow" advTm="62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66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88</Words>
  <Application>Microsoft Office PowerPoint</Application>
  <PresentationFormat>Widescreen</PresentationFormat>
  <Paragraphs>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Kristen ITC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Glynis Findlay</dc:creator>
  <cp:lastModifiedBy>Glynis Findlay</cp:lastModifiedBy>
  <cp:revision>2</cp:revision>
  <dcterms:created xsi:type="dcterms:W3CDTF">2021-01-31T17:09:51Z</dcterms:created>
  <dcterms:modified xsi:type="dcterms:W3CDTF">2021-01-31T18:36:21Z</dcterms:modified>
</cp:coreProperties>
</file>