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52403-2E26-4849-AA5F-62EE68A7612C}"/>
              </a:ext>
            </a:extLst>
          </p:cNvPr>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63F94714-E20A-4E73-AAA5-121F4825E7CB}"/>
              </a:ext>
            </a:extLst>
          </p:cNvPr>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3949479E-1AD9-4DA6-8F08-C27ECD9D1FBF}"/>
              </a:ext>
            </a:extLst>
          </p:cNvPr>
          <p:cNvSpPr txBox="1">
            <a:spLocks noGrp="1"/>
          </p:cNvSpPr>
          <p:nvPr>
            <p:ph type="dt" sz="half" idx="7"/>
          </p:nvPr>
        </p:nvSpPr>
        <p:spPr>
          <a:xfrm>
            <a:off x="457200" y="6356351"/>
            <a:ext cx="2133596" cy="365129"/>
          </a:xfrm>
        </p:spPr>
        <p:txBody>
          <a:bodyPr/>
          <a:lstStyle>
            <a:lvl1pPr>
              <a:defRPr/>
            </a:lvl1pPr>
          </a:lstStyle>
          <a:p>
            <a:pPr lvl="0"/>
            <a:fld id="{E0C5B0D0-B4C2-4962-B918-33F7D0032F19}" type="datetime1">
              <a:rPr lang="en-GB"/>
              <a:pPr lvl="0"/>
              <a:t>08/02/2021</a:t>
            </a:fld>
            <a:endParaRPr lang="en-GB"/>
          </a:p>
        </p:txBody>
      </p:sp>
      <p:sp>
        <p:nvSpPr>
          <p:cNvPr id="5" name="Footer Placeholder 4">
            <a:extLst>
              <a:ext uri="{FF2B5EF4-FFF2-40B4-BE49-F238E27FC236}">
                <a16:creationId xmlns:a16="http://schemas.microsoft.com/office/drawing/2014/main" id="{711532E3-57B6-447F-A979-0C4E8430D89C}"/>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FCA866E0-2F09-46AA-9B62-C243AD36D041}"/>
              </a:ext>
            </a:extLst>
          </p:cNvPr>
          <p:cNvSpPr txBox="1">
            <a:spLocks noGrp="1"/>
          </p:cNvSpPr>
          <p:nvPr>
            <p:ph type="sldNum" sz="quarter" idx="8"/>
          </p:nvPr>
        </p:nvSpPr>
        <p:spPr>
          <a:xfrm>
            <a:off x="6553203" y="6356351"/>
            <a:ext cx="2133596" cy="365129"/>
          </a:xfrm>
        </p:spPr>
        <p:txBody>
          <a:bodyPr/>
          <a:lstStyle>
            <a:lvl1pPr>
              <a:defRPr/>
            </a:lvl1pPr>
          </a:lstStyle>
          <a:p>
            <a:pPr lvl="0"/>
            <a:fld id="{A9B1D713-B64F-40F8-BA7B-A341788EEE49}" type="slidenum">
              <a:t>‹#›</a:t>
            </a:fld>
            <a:endParaRPr lang="en-GB"/>
          </a:p>
        </p:txBody>
      </p:sp>
    </p:spTree>
    <p:extLst>
      <p:ext uri="{BB962C8B-B14F-4D97-AF65-F5344CB8AC3E}">
        <p14:creationId xmlns:p14="http://schemas.microsoft.com/office/powerpoint/2010/main" val="318945987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C214-692C-492A-91CF-266077F0510C}"/>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78CCCB51-9CE3-47FF-BE4A-E24680228041}"/>
              </a:ext>
            </a:extLst>
          </p:cNvPr>
          <p:cNvSpPr txBox="1">
            <a:spLocks noGrp="1"/>
          </p:cNvSpPr>
          <p:nvPr>
            <p:ph type="body" orient="vert" idx="1"/>
          </p:nvPr>
        </p:nvSpPr>
        <p:spPr>
          <a:xfrm>
            <a:off x="457200" y="1600200"/>
            <a:ext cx="8229600" cy="452595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A7F94BC-48AA-4B09-823D-CC63D699A32A}"/>
              </a:ext>
            </a:extLst>
          </p:cNvPr>
          <p:cNvSpPr txBox="1">
            <a:spLocks noGrp="1"/>
          </p:cNvSpPr>
          <p:nvPr>
            <p:ph type="dt" sz="half" idx="7"/>
          </p:nvPr>
        </p:nvSpPr>
        <p:spPr>
          <a:xfrm>
            <a:off x="457200" y="6356351"/>
            <a:ext cx="2133596" cy="365129"/>
          </a:xfrm>
        </p:spPr>
        <p:txBody>
          <a:bodyPr/>
          <a:lstStyle>
            <a:lvl1pPr>
              <a:defRPr/>
            </a:lvl1pPr>
          </a:lstStyle>
          <a:p>
            <a:pPr lvl="0"/>
            <a:fld id="{F1B1C6BA-C66D-4A4A-80C1-BE078175CD59}" type="datetime1">
              <a:rPr lang="en-GB"/>
              <a:pPr lvl="0"/>
              <a:t>08/02/2021</a:t>
            </a:fld>
            <a:endParaRPr lang="en-GB"/>
          </a:p>
        </p:txBody>
      </p:sp>
      <p:sp>
        <p:nvSpPr>
          <p:cNvPr id="5" name="Footer Placeholder 4">
            <a:extLst>
              <a:ext uri="{FF2B5EF4-FFF2-40B4-BE49-F238E27FC236}">
                <a16:creationId xmlns:a16="http://schemas.microsoft.com/office/drawing/2014/main" id="{B2A021F7-33DD-4F9C-B883-748E91D8C337}"/>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763A068D-0A7D-4A8E-ACCD-D99F7F136EE3}"/>
              </a:ext>
            </a:extLst>
          </p:cNvPr>
          <p:cNvSpPr txBox="1">
            <a:spLocks noGrp="1"/>
          </p:cNvSpPr>
          <p:nvPr>
            <p:ph type="sldNum" sz="quarter" idx="8"/>
          </p:nvPr>
        </p:nvSpPr>
        <p:spPr>
          <a:xfrm>
            <a:off x="6553203" y="6356351"/>
            <a:ext cx="2133596" cy="365129"/>
          </a:xfrm>
        </p:spPr>
        <p:txBody>
          <a:bodyPr/>
          <a:lstStyle>
            <a:lvl1pPr>
              <a:defRPr/>
            </a:lvl1pPr>
          </a:lstStyle>
          <a:p>
            <a:pPr lvl="0"/>
            <a:fld id="{3A7EA893-9A61-4738-AE3E-4D3ECA7182D7}" type="slidenum">
              <a:t>‹#›</a:t>
            </a:fld>
            <a:endParaRPr lang="en-GB"/>
          </a:p>
        </p:txBody>
      </p:sp>
    </p:spTree>
    <p:extLst>
      <p:ext uri="{BB962C8B-B14F-4D97-AF65-F5344CB8AC3E}">
        <p14:creationId xmlns:p14="http://schemas.microsoft.com/office/powerpoint/2010/main" val="412651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C37A8C-7C4F-46B1-AE5F-4B845EB9A730}"/>
              </a:ext>
            </a:extLst>
          </p:cNvPr>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endParaRPr lang="en-GB"/>
          </a:p>
        </p:txBody>
      </p:sp>
      <p:sp>
        <p:nvSpPr>
          <p:cNvPr id="3" name="Vertical Text Placeholder 2">
            <a:extLst>
              <a:ext uri="{FF2B5EF4-FFF2-40B4-BE49-F238E27FC236}">
                <a16:creationId xmlns:a16="http://schemas.microsoft.com/office/drawing/2014/main" id="{8DD4365B-3724-4039-83C8-3E54C07B4E47}"/>
              </a:ext>
            </a:extLst>
          </p:cNvPr>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C63C68-954E-44C9-90C5-B902A8F661FF}"/>
              </a:ext>
            </a:extLst>
          </p:cNvPr>
          <p:cNvSpPr txBox="1">
            <a:spLocks noGrp="1"/>
          </p:cNvSpPr>
          <p:nvPr>
            <p:ph type="dt" sz="half" idx="7"/>
          </p:nvPr>
        </p:nvSpPr>
        <p:spPr>
          <a:xfrm>
            <a:off x="457200" y="6356351"/>
            <a:ext cx="2133596" cy="365129"/>
          </a:xfrm>
        </p:spPr>
        <p:txBody>
          <a:bodyPr/>
          <a:lstStyle>
            <a:lvl1pPr>
              <a:defRPr/>
            </a:lvl1pPr>
          </a:lstStyle>
          <a:p>
            <a:pPr lvl="0"/>
            <a:fld id="{8A4F78C5-7D5F-4C73-B65E-228368A2CD1A}" type="datetime1">
              <a:rPr lang="en-GB"/>
              <a:pPr lvl="0"/>
              <a:t>08/02/2021</a:t>
            </a:fld>
            <a:endParaRPr lang="en-GB"/>
          </a:p>
        </p:txBody>
      </p:sp>
      <p:sp>
        <p:nvSpPr>
          <p:cNvPr id="5" name="Footer Placeholder 4">
            <a:extLst>
              <a:ext uri="{FF2B5EF4-FFF2-40B4-BE49-F238E27FC236}">
                <a16:creationId xmlns:a16="http://schemas.microsoft.com/office/drawing/2014/main" id="{494FD4E8-2C88-407D-B93D-9ECA3FE89FAB}"/>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288D940-CFA5-448A-9984-AD3A80FB7113}"/>
              </a:ext>
            </a:extLst>
          </p:cNvPr>
          <p:cNvSpPr txBox="1">
            <a:spLocks noGrp="1"/>
          </p:cNvSpPr>
          <p:nvPr>
            <p:ph type="sldNum" sz="quarter" idx="8"/>
          </p:nvPr>
        </p:nvSpPr>
        <p:spPr>
          <a:xfrm>
            <a:off x="6553203" y="6356351"/>
            <a:ext cx="2133596" cy="365129"/>
          </a:xfrm>
        </p:spPr>
        <p:txBody>
          <a:bodyPr/>
          <a:lstStyle>
            <a:lvl1pPr>
              <a:defRPr/>
            </a:lvl1pPr>
          </a:lstStyle>
          <a:p>
            <a:pPr lvl="0"/>
            <a:fld id="{9C44B544-96CF-4573-B64E-0712BEBE6580}" type="slidenum">
              <a:t>‹#›</a:t>
            </a:fld>
            <a:endParaRPr lang="en-GB"/>
          </a:p>
        </p:txBody>
      </p:sp>
    </p:spTree>
    <p:extLst>
      <p:ext uri="{BB962C8B-B14F-4D97-AF65-F5344CB8AC3E}">
        <p14:creationId xmlns:p14="http://schemas.microsoft.com/office/powerpoint/2010/main" val="600094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1D4A1-E0ED-421D-BB29-4700FBF89D57}"/>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DC436E92-FFE5-488F-BF64-F236D43EF503}"/>
              </a:ext>
            </a:extLst>
          </p:cNvPr>
          <p:cNvSpPr txBox="1">
            <a:spLocks noGrp="1"/>
          </p:cNvSpPr>
          <p:nvPr>
            <p:ph idx="1"/>
          </p:nvPr>
        </p:nvSpPr>
        <p:spPr>
          <a:xfrm>
            <a:off x="457200" y="1600200"/>
            <a:ext cx="8229600" cy="4525959"/>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8DEA4C-54AB-495C-8278-74B3BB08E6E7}"/>
              </a:ext>
            </a:extLst>
          </p:cNvPr>
          <p:cNvSpPr txBox="1">
            <a:spLocks noGrp="1"/>
          </p:cNvSpPr>
          <p:nvPr>
            <p:ph type="dt" sz="half" idx="7"/>
          </p:nvPr>
        </p:nvSpPr>
        <p:spPr>
          <a:xfrm>
            <a:off x="457200" y="6356351"/>
            <a:ext cx="2133596" cy="365129"/>
          </a:xfrm>
        </p:spPr>
        <p:txBody>
          <a:bodyPr/>
          <a:lstStyle>
            <a:lvl1pPr>
              <a:defRPr/>
            </a:lvl1pPr>
          </a:lstStyle>
          <a:p>
            <a:pPr lvl="0"/>
            <a:fld id="{35ED7E5E-19D5-43B0-B268-C2BC1BFDE200}" type="datetime1">
              <a:rPr lang="en-GB"/>
              <a:pPr lvl="0"/>
              <a:t>08/02/2021</a:t>
            </a:fld>
            <a:endParaRPr lang="en-GB"/>
          </a:p>
        </p:txBody>
      </p:sp>
      <p:sp>
        <p:nvSpPr>
          <p:cNvPr id="5" name="Footer Placeholder 4">
            <a:extLst>
              <a:ext uri="{FF2B5EF4-FFF2-40B4-BE49-F238E27FC236}">
                <a16:creationId xmlns:a16="http://schemas.microsoft.com/office/drawing/2014/main" id="{B27F16B0-8470-43FF-8909-5D6F8D20BF4D}"/>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11B2A51-C508-443A-B96A-240C42795F5F}"/>
              </a:ext>
            </a:extLst>
          </p:cNvPr>
          <p:cNvSpPr txBox="1">
            <a:spLocks noGrp="1"/>
          </p:cNvSpPr>
          <p:nvPr>
            <p:ph type="sldNum" sz="quarter" idx="8"/>
          </p:nvPr>
        </p:nvSpPr>
        <p:spPr>
          <a:xfrm>
            <a:off x="6553203" y="6356351"/>
            <a:ext cx="2133596" cy="365129"/>
          </a:xfrm>
        </p:spPr>
        <p:txBody>
          <a:bodyPr/>
          <a:lstStyle>
            <a:lvl1pPr>
              <a:defRPr/>
            </a:lvl1pPr>
          </a:lstStyle>
          <a:p>
            <a:pPr lvl="0"/>
            <a:fld id="{C52752A0-E346-4E58-9E9F-E6ED567AA38A}" type="slidenum">
              <a:t>‹#›</a:t>
            </a:fld>
            <a:endParaRPr lang="en-GB"/>
          </a:p>
        </p:txBody>
      </p:sp>
    </p:spTree>
    <p:extLst>
      <p:ext uri="{BB962C8B-B14F-4D97-AF65-F5344CB8AC3E}">
        <p14:creationId xmlns:p14="http://schemas.microsoft.com/office/powerpoint/2010/main" val="54686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CB283-BA89-4D25-8F4A-8F77EC7FAE50}"/>
              </a:ext>
            </a:extLst>
          </p:cNvPr>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82347975-F5B2-4F8D-B5C2-86C9090DDD4D}"/>
              </a:ext>
            </a:extLst>
          </p:cNvPr>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a:extLst>
              <a:ext uri="{FF2B5EF4-FFF2-40B4-BE49-F238E27FC236}">
                <a16:creationId xmlns:a16="http://schemas.microsoft.com/office/drawing/2014/main" id="{E88E5BE5-D178-4339-801D-A1DFB53EBE22}"/>
              </a:ext>
            </a:extLst>
          </p:cNvPr>
          <p:cNvSpPr txBox="1">
            <a:spLocks noGrp="1"/>
          </p:cNvSpPr>
          <p:nvPr>
            <p:ph type="dt" sz="half" idx="7"/>
          </p:nvPr>
        </p:nvSpPr>
        <p:spPr>
          <a:xfrm>
            <a:off x="457200" y="6356351"/>
            <a:ext cx="2133596" cy="365129"/>
          </a:xfrm>
        </p:spPr>
        <p:txBody>
          <a:bodyPr/>
          <a:lstStyle>
            <a:lvl1pPr>
              <a:defRPr/>
            </a:lvl1pPr>
          </a:lstStyle>
          <a:p>
            <a:pPr lvl="0"/>
            <a:fld id="{67F0ED12-0A41-4314-9F75-1C432B7B65F2}" type="datetime1">
              <a:rPr lang="en-GB"/>
              <a:pPr lvl="0"/>
              <a:t>08/02/2021</a:t>
            </a:fld>
            <a:endParaRPr lang="en-GB"/>
          </a:p>
        </p:txBody>
      </p:sp>
      <p:sp>
        <p:nvSpPr>
          <p:cNvPr id="5" name="Footer Placeholder 4">
            <a:extLst>
              <a:ext uri="{FF2B5EF4-FFF2-40B4-BE49-F238E27FC236}">
                <a16:creationId xmlns:a16="http://schemas.microsoft.com/office/drawing/2014/main" id="{C8C33D90-6202-4EBA-A441-51D3F53F0322}"/>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B9761EA-652D-45F4-AA26-382C8211B811}"/>
              </a:ext>
            </a:extLst>
          </p:cNvPr>
          <p:cNvSpPr txBox="1">
            <a:spLocks noGrp="1"/>
          </p:cNvSpPr>
          <p:nvPr>
            <p:ph type="sldNum" sz="quarter" idx="8"/>
          </p:nvPr>
        </p:nvSpPr>
        <p:spPr>
          <a:xfrm>
            <a:off x="6553203" y="6356351"/>
            <a:ext cx="2133596" cy="365129"/>
          </a:xfrm>
        </p:spPr>
        <p:txBody>
          <a:bodyPr/>
          <a:lstStyle>
            <a:lvl1pPr>
              <a:defRPr/>
            </a:lvl1pPr>
          </a:lstStyle>
          <a:p>
            <a:pPr lvl="0"/>
            <a:fld id="{EBAEC567-3764-4FC9-A753-2723C03D2736}" type="slidenum">
              <a:t>‹#›</a:t>
            </a:fld>
            <a:endParaRPr lang="en-GB"/>
          </a:p>
        </p:txBody>
      </p:sp>
    </p:spTree>
    <p:extLst>
      <p:ext uri="{BB962C8B-B14F-4D97-AF65-F5344CB8AC3E}">
        <p14:creationId xmlns:p14="http://schemas.microsoft.com/office/powerpoint/2010/main" val="780925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39BEA-2AAD-413B-818A-F4CB155D366A}"/>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F3A8206B-EA9D-47EC-BE49-09757D7C327E}"/>
              </a:ext>
            </a:extLst>
          </p:cNvPr>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C910D2-9A87-49C1-9AAF-192C5472CFAF}"/>
              </a:ext>
            </a:extLst>
          </p:cNvPr>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97A5F02-C3AB-47C9-9296-992BC6B7D4B2}"/>
              </a:ext>
            </a:extLst>
          </p:cNvPr>
          <p:cNvSpPr txBox="1">
            <a:spLocks noGrp="1"/>
          </p:cNvSpPr>
          <p:nvPr>
            <p:ph type="dt" sz="half" idx="7"/>
          </p:nvPr>
        </p:nvSpPr>
        <p:spPr>
          <a:xfrm>
            <a:off x="457200" y="6356351"/>
            <a:ext cx="2133596" cy="365129"/>
          </a:xfrm>
        </p:spPr>
        <p:txBody>
          <a:bodyPr/>
          <a:lstStyle>
            <a:lvl1pPr>
              <a:defRPr/>
            </a:lvl1pPr>
          </a:lstStyle>
          <a:p>
            <a:pPr lvl="0"/>
            <a:fld id="{D941A945-68C3-4450-B100-49FEB5D3DE57}" type="datetime1">
              <a:rPr lang="en-GB"/>
              <a:pPr lvl="0"/>
              <a:t>08/02/2021</a:t>
            </a:fld>
            <a:endParaRPr lang="en-GB"/>
          </a:p>
        </p:txBody>
      </p:sp>
      <p:sp>
        <p:nvSpPr>
          <p:cNvPr id="6" name="Footer Placeholder 5">
            <a:extLst>
              <a:ext uri="{FF2B5EF4-FFF2-40B4-BE49-F238E27FC236}">
                <a16:creationId xmlns:a16="http://schemas.microsoft.com/office/drawing/2014/main" id="{598A4ECC-7C85-4A05-B511-DB5D125FB715}"/>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47692D97-F8A5-427A-8B09-E2D0AEB750D8}"/>
              </a:ext>
            </a:extLst>
          </p:cNvPr>
          <p:cNvSpPr txBox="1">
            <a:spLocks noGrp="1"/>
          </p:cNvSpPr>
          <p:nvPr>
            <p:ph type="sldNum" sz="quarter" idx="8"/>
          </p:nvPr>
        </p:nvSpPr>
        <p:spPr>
          <a:xfrm>
            <a:off x="6553203" y="6356351"/>
            <a:ext cx="2133596" cy="365129"/>
          </a:xfrm>
        </p:spPr>
        <p:txBody>
          <a:bodyPr/>
          <a:lstStyle>
            <a:lvl1pPr>
              <a:defRPr/>
            </a:lvl1pPr>
          </a:lstStyle>
          <a:p>
            <a:pPr lvl="0"/>
            <a:fld id="{A51A312E-E1CF-41FF-8BD3-AA0A035F2B92}" type="slidenum">
              <a:t>‹#›</a:t>
            </a:fld>
            <a:endParaRPr lang="en-GB"/>
          </a:p>
        </p:txBody>
      </p:sp>
    </p:spTree>
    <p:extLst>
      <p:ext uri="{BB962C8B-B14F-4D97-AF65-F5344CB8AC3E}">
        <p14:creationId xmlns:p14="http://schemas.microsoft.com/office/powerpoint/2010/main" val="3732059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B3F0C-15B2-4F61-A945-BDC3142B53EE}"/>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3341943D-DCD6-492B-BD92-38138A144CC7}"/>
              </a:ext>
            </a:extLst>
          </p:cNvPr>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0D765A57-B60D-407E-BCF3-5204D3132F1B}"/>
              </a:ext>
            </a:extLst>
          </p:cNvPr>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988B3EA-51C1-45A0-BC4B-201F81681D7E}"/>
              </a:ext>
            </a:extLst>
          </p:cNvPr>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0BFCDC0C-381E-48C5-973C-8F456B817C06}"/>
              </a:ext>
            </a:extLst>
          </p:cNvPr>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2BA9543-B5BE-45CE-A921-BB67D524F1A5}"/>
              </a:ext>
            </a:extLst>
          </p:cNvPr>
          <p:cNvSpPr txBox="1">
            <a:spLocks noGrp="1"/>
          </p:cNvSpPr>
          <p:nvPr>
            <p:ph type="dt" sz="half" idx="7"/>
          </p:nvPr>
        </p:nvSpPr>
        <p:spPr>
          <a:xfrm>
            <a:off x="457200" y="6356351"/>
            <a:ext cx="2133596" cy="365129"/>
          </a:xfrm>
        </p:spPr>
        <p:txBody>
          <a:bodyPr/>
          <a:lstStyle>
            <a:lvl1pPr>
              <a:defRPr/>
            </a:lvl1pPr>
          </a:lstStyle>
          <a:p>
            <a:pPr lvl="0"/>
            <a:fld id="{C3097826-A495-4A85-A086-12806EB0FC4E}" type="datetime1">
              <a:rPr lang="en-GB"/>
              <a:pPr lvl="0"/>
              <a:t>08/02/2021</a:t>
            </a:fld>
            <a:endParaRPr lang="en-GB"/>
          </a:p>
        </p:txBody>
      </p:sp>
      <p:sp>
        <p:nvSpPr>
          <p:cNvPr id="8" name="Footer Placeholder 7">
            <a:extLst>
              <a:ext uri="{FF2B5EF4-FFF2-40B4-BE49-F238E27FC236}">
                <a16:creationId xmlns:a16="http://schemas.microsoft.com/office/drawing/2014/main" id="{4E644169-E471-4E8B-BE7A-2E61DB2D2B6A}"/>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1461237D-D8A3-40C1-B2F4-A11E4DFA6C7D}"/>
              </a:ext>
            </a:extLst>
          </p:cNvPr>
          <p:cNvSpPr txBox="1">
            <a:spLocks noGrp="1"/>
          </p:cNvSpPr>
          <p:nvPr>
            <p:ph type="sldNum" sz="quarter" idx="8"/>
          </p:nvPr>
        </p:nvSpPr>
        <p:spPr>
          <a:xfrm>
            <a:off x="6553203" y="6356351"/>
            <a:ext cx="2133596" cy="365129"/>
          </a:xfrm>
        </p:spPr>
        <p:txBody>
          <a:bodyPr/>
          <a:lstStyle>
            <a:lvl1pPr>
              <a:defRPr/>
            </a:lvl1pPr>
          </a:lstStyle>
          <a:p>
            <a:pPr lvl="0"/>
            <a:fld id="{5AD7BF0F-BC3A-42BB-B8C3-FE48C10ACEA8}" type="slidenum">
              <a:t>‹#›</a:t>
            </a:fld>
            <a:endParaRPr lang="en-GB"/>
          </a:p>
        </p:txBody>
      </p:sp>
    </p:spTree>
    <p:extLst>
      <p:ext uri="{BB962C8B-B14F-4D97-AF65-F5344CB8AC3E}">
        <p14:creationId xmlns:p14="http://schemas.microsoft.com/office/powerpoint/2010/main" val="480086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01F49-159B-44C2-A8FF-BB9020CAD7C0}"/>
              </a:ext>
            </a:extLst>
          </p:cNvPr>
          <p:cNvSpPr txBox="1">
            <a:spLocks noGrp="1"/>
          </p:cNvSpPr>
          <p:nvPr>
            <p:ph type="title"/>
          </p:nvPr>
        </p:nvSpPr>
        <p:spPr>
          <a:xfrm>
            <a:off x="457200" y="274640"/>
            <a:ext cx="8229600" cy="1143000"/>
          </a:xfrm>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97849161-ADF2-4812-B606-9EC2CF72DB5F}"/>
              </a:ext>
            </a:extLst>
          </p:cNvPr>
          <p:cNvSpPr txBox="1">
            <a:spLocks noGrp="1"/>
          </p:cNvSpPr>
          <p:nvPr>
            <p:ph type="dt" sz="half" idx="7"/>
          </p:nvPr>
        </p:nvSpPr>
        <p:spPr>
          <a:xfrm>
            <a:off x="457200" y="6356351"/>
            <a:ext cx="2133596" cy="365129"/>
          </a:xfrm>
        </p:spPr>
        <p:txBody>
          <a:bodyPr/>
          <a:lstStyle>
            <a:lvl1pPr>
              <a:defRPr/>
            </a:lvl1pPr>
          </a:lstStyle>
          <a:p>
            <a:pPr lvl="0"/>
            <a:fld id="{E464B2F7-21AD-46A1-8390-16179B747070}" type="datetime1">
              <a:rPr lang="en-GB"/>
              <a:pPr lvl="0"/>
              <a:t>08/02/2021</a:t>
            </a:fld>
            <a:endParaRPr lang="en-GB"/>
          </a:p>
        </p:txBody>
      </p:sp>
      <p:sp>
        <p:nvSpPr>
          <p:cNvPr id="4" name="Footer Placeholder 3">
            <a:extLst>
              <a:ext uri="{FF2B5EF4-FFF2-40B4-BE49-F238E27FC236}">
                <a16:creationId xmlns:a16="http://schemas.microsoft.com/office/drawing/2014/main" id="{A0865B7A-3777-44F3-BC1A-7B20A8FB22BB}"/>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60C583DB-99C2-4099-B0EF-E1E8CBCFC3BB}"/>
              </a:ext>
            </a:extLst>
          </p:cNvPr>
          <p:cNvSpPr txBox="1">
            <a:spLocks noGrp="1"/>
          </p:cNvSpPr>
          <p:nvPr>
            <p:ph type="sldNum" sz="quarter" idx="8"/>
          </p:nvPr>
        </p:nvSpPr>
        <p:spPr>
          <a:xfrm>
            <a:off x="6553203" y="6356351"/>
            <a:ext cx="2133596" cy="365129"/>
          </a:xfrm>
        </p:spPr>
        <p:txBody>
          <a:bodyPr/>
          <a:lstStyle>
            <a:lvl1pPr>
              <a:defRPr/>
            </a:lvl1pPr>
          </a:lstStyle>
          <a:p>
            <a:pPr lvl="0"/>
            <a:fld id="{271FC2BD-352B-4356-A831-7A374E02DBC2}" type="slidenum">
              <a:t>‹#›</a:t>
            </a:fld>
            <a:endParaRPr lang="en-GB"/>
          </a:p>
        </p:txBody>
      </p:sp>
    </p:spTree>
    <p:extLst>
      <p:ext uri="{BB962C8B-B14F-4D97-AF65-F5344CB8AC3E}">
        <p14:creationId xmlns:p14="http://schemas.microsoft.com/office/powerpoint/2010/main" val="2799138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EBFBAD-C9C1-4EFD-B47F-5E990D00047D}"/>
              </a:ext>
            </a:extLst>
          </p:cNvPr>
          <p:cNvSpPr txBox="1">
            <a:spLocks noGrp="1"/>
          </p:cNvSpPr>
          <p:nvPr>
            <p:ph type="dt" sz="half" idx="7"/>
          </p:nvPr>
        </p:nvSpPr>
        <p:spPr>
          <a:xfrm>
            <a:off x="457200" y="6356351"/>
            <a:ext cx="2133596" cy="365129"/>
          </a:xfrm>
        </p:spPr>
        <p:txBody>
          <a:bodyPr/>
          <a:lstStyle>
            <a:lvl1pPr>
              <a:defRPr/>
            </a:lvl1pPr>
          </a:lstStyle>
          <a:p>
            <a:pPr lvl="0"/>
            <a:fld id="{8BAF0971-7316-43E9-9CE4-BFE6ED0F0612}" type="datetime1">
              <a:rPr lang="en-GB"/>
              <a:pPr lvl="0"/>
              <a:t>08/02/2021</a:t>
            </a:fld>
            <a:endParaRPr lang="en-GB"/>
          </a:p>
        </p:txBody>
      </p:sp>
      <p:sp>
        <p:nvSpPr>
          <p:cNvPr id="3" name="Footer Placeholder 2">
            <a:extLst>
              <a:ext uri="{FF2B5EF4-FFF2-40B4-BE49-F238E27FC236}">
                <a16:creationId xmlns:a16="http://schemas.microsoft.com/office/drawing/2014/main" id="{62C270C5-D08F-4782-8D43-DF9EC9368786}"/>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30984FAF-4D60-422C-87F2-FFB2B2F170D1}"/>
              </a:ext>
            </a:extLst>
          </p:cNvPr>
          <p:cNvSpPr txBox="1">
            <a:spLocks noGrp="1"/>
          </p:cNvSpPr>
          <p:nvPr>
            <p:ph type="sldNum" sz="quarter" idx="8"/>
          </p:nvPr>
        </p:nvSpPr>
        <p:spPr>
          <a:xfrm>
            <a:off x="6553203" y="6356351"/>
            <a:ext cx="2133596" cy="365129"/>
          </a:xfrm>
        </p:spPr>
        <p:txBody>
          <a:bodyPr/>
          <a:lstStyle>
            <a:lvl1pPr>
              <a:defRPr/>
            </a:lvl1pPr>
          </a:lstStyle>
          <a:p>
            <a:pPr lvl="0"/>
            <a:fld id="{65C3EAB6-7FCE-4471-BC19-4331A974E092}" type="slidenum">
              <a:t>‹#›</a:t>
            </a:fld>
            <a:endParaRPr lang="en-GB"/>
          </a:p>
        </p:txBody>
      </p:sp>
    </p:spTree>
    <p:extLst>
      <p:ext uri="{BB962C8B-B14F-4D97-AF65-F5344CB8AC3E}">
        <p14:creationId xmlns:p14="http://schemas.microsoft.com/office/powerpoint/2010/main" val="148850981"/>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AF40F-DA5B-42C7-AD02-81FCE2B5CFF1}"/>
              </a:ext>
            </a:extLst>
          </p:cNvPr>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4E73EA24-B5BF-4C1C-8C5B-3F674D7BBC70}"/>
              </a:ext>
            </a:extLst>
          </p:cNvPr>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B4A20E-7698-478B-AECC-FEF9F1460D56}"/>
              </a:ext>
            </a:extLst>
          </p:cNvPr>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1441F03B-DABF-41FB-8A20-7A467BCE30D8}"/>
              </a:ext>
            </a:extLst>
          </p:cNvPr>
          <p:cNvSpPr txBox="1">
            <a:spLocks noGrp="1"/>
          </p:cNvSpPr>
          <p:nvPr>
            <p:ph type="dt" sz="half" idx="7"/>
          </p:nvPr>
        </p:nvSpPr>
        <p:spPr>
          <a:xfrm>
            <a:off x="457200" y="6356351"/>
            <a:ext cx="2133596" cy="365129"/>
          </a:xfrm>
        </p:spPr>
        <p:txBody>
          <a:bodyPr/>
          <a:lstStyle>
            <a:lvl1pPr>
              <a:defRPr/>
            </a:lvl1pPr>
          </a:lstStyle>
          <a:p>
            <a:pPr lvl="0"/>
            <a:fld id="{D849C558-0947-4429-93C1-EF8EB3F32573}" type="datetime1">
              <a:rPr lang="en-GB"/>
              <a:pPr lvl="0"/>
              <a:t>08/02/2021</a:t>
            </a:fld>
            <a:endParaRPr lang="en-GB"/>
          </a:p>
        </p:txBody>
      </p:sp>
      <p:sp>
        <p:nvSpPr>
          <p:cNvPr id="6" name="Footer Placeholder 5">
            <a:extLst>
              <a:ext uri="{FF2B5EF4-FFF2-40B4-BE49-F238E27FC236}">
                <a16:creationId xmlns:a16="http://schemas.microsoft.com/office/drawing/2014/main" id="{A80FBF96-8FB0-45BE-AC14-A4CD8BAEA610}"/>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5159C457-E627-4D7C-9709-C013AE130DB9}"/>
              </a:ext>
            </a:extLst>
          </p:cNvPr>
          <p:cNvSpPr txBox="1">
            <a:spLocks noGrp="1"/>
          </p:cNvSpPr>
          <p:nvPr>
            <p:ph type="sldNum" sz="quarter" idx="8"/>
          </p:nvPr>
        </p:nvSpPr>
        <p:spPr>
          <a:xfrm>
            <a:off x="6553203" y="6356351"/>
            <a:ext cx="2133596" cy="365129"/>
          </a:xfrm>
        </p:spPr>
        <p:txBody>
          <a:bodyPr/>
          <a:lstStyle>
            <a:lvl1pPr>
              <a:defRPr/>
            </a:lvl1pPr>
          </a:lstStyle>
          <a:p>
            <a:pPr lvl="0"/>
            <a:fld id="{8AC43C66-909C-462E-8C96-F85A2E764554}" type="slidenum">
              <a:t>‹#›</a:t>
            </a:fld>
            <a:endParaRPr lang="en-GB"/>
          </a:p>
        </p:txBody>
      </p:sp>
    </p:spTree>
    <p:extLst>
      <p:ext uri="{BB962C8B-B14F-4D97-AF65-F5344CB8AC3E}">
        <p14:creationId xmlns:p14="http://schemas.microsoft.com/office/powerpoint/2010/main" val="2496483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04465-0B2F-46C3-A937-4064779B2EE5}"/>
              </a:ext>
            </a:extLst>
          </p:cNvPr>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B4E8D4F4-18D3-4143-89C4-D432A7E43425}"/>
              </a:ext>
            </a:extLst>
          </p:cNvPr>
          <p:cNvSpPr txBox="1">
            <a:spLocks noGrp="1"/>
          </p:cNvSpPr>
          <p:nvPr>
            <p:ph type="pic" idx="1"/>
          </p:nvPr>
        </p:nvSpPr>
        <p:spPr>
          <a:xfrm>
            <a:off x="1792288" y="612776"/>
            <a:ext cx="5486400" cy="4114800"/>
          </a:xfrm>
        </p:spPr>
        <p:txBody>
          <a:bodyPr/>
          <a:lstStyle>
            <a:lvl1pPr marL="0" indent="0">
              <a:buNone/>
              <a:defRPr lang="en-GB"/>
            </a:lvl1pPr>
          </a:lstStyle>
          <a:p>
            <a:pPr lvl="0"/>
            <a:endParaRPr lang="en-GB"/>
          </a:p>
        </p:txBody>
      </p:sp>
      <p:sp>
        <p:nvSpPr>
          <p:cNvPr id="4" name="Text Placeholder 3">
            <a:extLst>
              <a:ext uri="{FF2B5EF4-FFF2-40B4-BE49-F238E27FC236}">
                <a16:creationId xmlns:a16="http://schemas.microsoft.com/office/drawing/2014/main" id="{C1AA299F-B3C9-44C6-A8A5-4728AA0F8BA9}"/>
              </a:ext>
            </a:extLst>
          </p:cNvPr>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4">
            <a:extLst>
              <a:ext uri="{FF2B5EF4-FFF2-40B4-BE49-F238E27FC236}">
                <a16:creationId xmlns:a16="http://schemas.microsoft.com/office/drawing/2014/main" id="{16ED5E9D-CAD4-4610-ACB6-A3CC4FD7EAFE}"/>
              </a:ext>
            </a:extLst>
          </p:cNvPr>
          <p:cNvSpPr txBox="1">
            <a:spLocks noGrp="1"/>
          </p:cNvSpPr>
          <p:nvPr>
            <p:ph type="dt" sz="half" idx="7"/>
          </p:nvPr>
        </p:nvSpPr>
        <p:spPr>
          <a:xfrm>
            <a:off x="457200" y="6356351"/>
            <a:ext cx="2133596" cy="365129"/>
          </a:xfrm>
        </p:spPr>
        <p:txBody>
          <a:bodyPr/>
          <a:lstStyle>
            <a:lvl1pPr>
              <a:defRPr/>
            </a:lvl1pPr>
          </a:lstStyle>
          <a:p>
            <a:pPr lvl="0"/>
            <a:fld id="{E2E48214-C2BE-4A60-B11F-15CF58B55E2F}" type="datetime1">
              <a:rPr lang="en-GB"/>
              <a:pPr lvl="0"/>
              <a:t>08/02/2021</a:t>
            </a:fld>
            <a:endParaRPr lang="en-GB"/>
          </a:p>
        </p:txBody>
      </p:sp>
      <p:sp>
        <p:nvSpPr>
          <p:cNvPr id="6" name="Footer Placeholder 5">
            <a:extLst>
              <a:ext uri="{FF2B5EF4-FFF2-40B4-BE49-F238E27FC236}">
                <a16:creationId xmlns:a16="http://schemas.microsoft.com/office/drawing/2014/main" id="{E515D6BA-C058-4540-AD0A-90794E9CE07D}"/>
              </a:ext>
            </a:extLst>
          </p:cNvPr>
          <p:cNvSpPr txBox="1">
            <a:spLocks noGrp="1"/>
          </p:cNvSpPr>
          <p:nvPr>
            <p:ph type="ftr" sz="quarter" idx="9"/>
          </p:nvPr>
        </p:nvSpPr>
        <p:spPr>
          <a:xfrm>
            <a:off x="3124203" y="6356351"/>
            <a:ext cx="2895603" cy="365129"/>
          </a:xfrm>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8E24859-8ACD-48D7-A7EB-DBD2ED6A595D}"/>
              </a:ext>
            </a:extLst>
          </p:cNvPr>
          <p:cNvSpPr txBox="1">
            <a:spLocks noGrp="1"/>
          </p:cNvSpPr>
          <p:nvPr>
            <p:ph type="sldNum" sz="quarter" idx="8"/>
          </p:nvPr>
        </p:nvSpPr>
        <p:spPr>
          <a:xfrm>
            <a:off x="6553203" y="6356351"/>
            <a:ext cx="2133596" cy="365129"/>
          </a:xfrm>
        </p:spPr>
        <p:txBody>
          <a:bodyPr/>
          <a:lstStyle>
            <a:lvl1pPr>
              <a:defRPr/>
            </a:lvl1pPr>
          </a:lstStyle>
          <a:p>
            <a:pPr lvl="0"/>
            <a:fld id="{D79D6E88-1CCD-42C6-9B91-2CBC5F06A054}" type="slidenum">
              <a:t>‹#›</a:t>
            </a:fld>
            <a:endParaRPr lang="en-GB"/>
          </a:p>
        </p:txBody>
      </p:sp>
    </p:spTree>
    <p:extLst>
      <p:ext uri="{BB962C8B-B14F-4D97-AF65-F5344CB8AC3E}">
        <p14:creationId xmlns:p14="http://schemas.microsoft.com/office/powerpoint/2010/main" val="2637256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CE6F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0C5A27-7F59-4EEB-A1B3-D44748468C7E}"/>
              </a:ext>
            </a:extLst>
          </p:cNvPr>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no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A127B66B-13F9-4AC4-B06A-EA36E0913C51}"/>
              </a:ext>
            </a:extLst>
          </p:cNvPr>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21E073-0203-41FC-AB51-65A421F1A47A}"/>
              </a:ext>
            </a:extLst>
          </p:cNvPr>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AE1E0630-9CFB-4C2D-A1AB-BF6228BA6CCA}" type="datetime1">
              <a:rPr lang="en-GB"/>
              <a:pPr lvl="0"/>
              <a:t>08/02/2021</a:t>
            </a:fld>
            <a:endParaRPr lang="en-GB"/>
          </a:p>
        </p:txBody>
      </p:sp>
      <p:sp>
        <p:nvSpPr>
          <p:cNvPr id="5" name="Footer Placeholder 4">
            <a:extLst>
              <a:ext uri="{FF2B5EF4-FFF2-40B4-BE49-F238E27FC236}">
                <a16:creationId xmlns:a16="http://schemas.microsoft.com/office/drawing/2014/main" id="{E8B392B3-8A6E-4059-9036-DA774F70C4B4}"/>
              </a:ext>
            </a:extLst>
          </p:cNvPr>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64606BA0-1DC7-438A-8791-9A3D6FA94EC3}"/>
              </a:ext>
            </a:extLst>
          </p:cNvPr>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D86AACCE-CF86-4EF9-9481-4621F734BFA7}"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en-US"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en-US"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rive.google.com/file/d/1jBRW5_PiAbG9GHWlXDdN6m8qxlXxjsvK/view?usp=sharing" TargetMode="External"/><Relationship Id="rId2" Type="http://schemas.openxmlformats.org/officeDocument/2006/relationships/hyperlink" Target="https://drive.google.com/file/d/1zAfkTz8fTXwun7tKERwvIEsaqoZaLOk1/view?usp=sharing"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s://www.youtube.com/watch?v=PUf2CgdRtKY&amp;feature=youtu.be&amp;utm_campaign=Support+Materials&amp;utm_source=hs_email&amp;utm_medium=email&amp;_hsenc=p2ANqtz-_NXS4Wa5u3ZLpkEClQ-_pVxRuj8P6r2mTEdbrB7j32pU7dPlSP8-XIMO1rgWo-P8G1JdxI"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rive.google.com/file/d/1h3HXe-34hjDFqoPkcURTZPEzjcJQNZZy/view?usp=sharin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9ED2A-F377-43DA-B185-76D7C45F7135}"/>
              </a:ext>
            </a:extLst>
          </p:cNvPr>
          <p:cNvSpPr txBox="1">
            <a:spLocks noGrp="1"/>
          </p:cNvSpPr>
          <p:nvPr>
            <p:ph type="ctrTitle"/>
          </p:nvPr>
        </p:nvSpPr>
        <p:spPr>
          <a:xfrm>
            <a:off x="685800" y="282574"/>
            <a:ext cx="7772400" cy="1089026"/>
          </a:xfrm>
        </p:spPr>
        <p:txBody>
          <a:bodyPr/>
          <a:lstStyle/>
          <a:p>
            <a:pPr lvl="0"/>
            <a:r>
              <a:rPr lang="en-GB" b="1" dirty="0">
                <a:solidFill>
                  <a:srgbClr val="4F81BD"/>
                </a:solidFill>
                <a:effectLst>
                  <a:outerShdw dist="38096" dir="2700000">
                    <a:srgbClr val="000000"/>
                  </a:outerShdw>
                </a:effectLst>
                <a:latin typeface="Segoe Print" pitchFamily="2"/>
              </a:rPr>
              <a:t>Health &amp; Wellbeing </a:t>
            </a:r>
            <a:br>
              <a:rPr lang="en-GB" b="1" dirty="0">
                <a:solidFill>
                  <a:srgbClr val="4F81BD"/>
                </a:solidFill>
                <a:effectLst>
                  <a:outerShdw dist="38096" dir="2700000">
                    <a:srgbClr val="000000"/>
                  </a:outerShdw>
                </a:effectLst>
                <a:latin typeface="Segoe Print" pitchFamily="2"/>
              </a:rPr>
            </a:br>
            <a:endParaRPr lang="en-GB" sz="2400" b="1" dirty="0">
              <a:solidFill>
                <a:srgbClr val="4F81BD"/>
              </a:solidFill>
              <a:effectLst>
                <a:outerShdw dist="38096" dir="2700000">
                  <a:srgbClr val="000000"/>
                </a:outerShdw>
              </a:effectLst>
              <a:latin typeface="Segoe Print" pitchFamily="2"/>
            </a:endParaRPr>
          </a:p>
        </p:txBody>
      </p:sp>
      <p:sp>
        <p:nvSpPr>
          <p:cNvPr id="3" name="Subtitle 2">
            <a:extLst>
              <a:ext uri="{FF2B5EF4-FFF2-40B4-BE49-F238E27FC236}">
                <a16:creationId xmlns:a16="http://schemas.microsoft.com/office/drawing/2014/main" id="{B996587C-C50F-4EC2-9326-B80D60DF85BB}"/>
              </a:ext>
            </a:extLst>
          </p:cNvPr>
          <p:cNvSpPr txBox="1">
            <a:spLocks noGrp="1"/>
          </p:cNvSpPr>
          <p:nvPr>
            <p:ph type="subTitle" idx="1"/>
          </p:nvPr>
        </p:nvSpPr>
        <p:spPr>
          <a:xfrm>
            <a:off x="0" y="1405222"/>
            <a:ext cx="9144000" cy="1185497"/>
          </a:xfrm>
        </p:spPr>
        <p:txBody>
          <a:bodyPr/>
          <a:lstStyle/>
          <a:p>
            <a:r>
              <a:rPr lang="en-GB" sz="2000" dirty="0">
                <a:solidFill>
                  <a:schemeClr val="tx1"/>
                </a:solidFill>
                <a:latin typeface="Segoe Print" panose="02000600000000000000" pitchFamily="2" charset="0"/>
              </a:rPr>
              <a:t>This week we are thinking about ANGRY! Angry is an uncomfortable feeling. Can you make an angry face? It’s OK to feel angry but there are some behaviours we do when angry that are NOT OK.</a:t>
            </a:r>
          </a:p>
          <a:p>
            <a:pPr lvl="0">
              <a:spcBef>
                <a:spcPts val="500"/>
              </a:spcBef>
            </a:pPr>
            <a:endParaRPr lang="en-GB" sz="2000" dirty="0">
              <a:latin typeface="Segoe Print" pitchFamily="2"/>
            </a:endParaRPr>
          </a:p>
        </p:txBody>
      </p:sp>
      <p:sp>
        <p:nvSpPr>
          <p:cNvPr id="5" name="TextBox 3">
            <a:extLst>
              <a:ext uri="{FF2B5EF4-FFF2-40B4-BE49-F238E27FC236}">
                <a16:creationId xmlns:a16="http://schemas.microsoft.com/office/drawing/2014/main" id="{15805853-D76C-475E-AA2B-C256DA18DE50}"/>
              </a:ext>
            </a:extLst>
          </p:cNvPr>
          <p:cNvSpPr txBox="1"/>
          <p:nvPr/>
        </p:nvSpPr>
        <p:spPr>
          <a:xfrm>
            <a:off x="321648" y="3278075"/>
            <a:ext cx="5667839" cy="3693319"/>
          </a:xfrm>
          <a:prstGeom prst="rect">
            <a:avLst/>
          </a:prstGeom>
          <a:noFill/>
          <a:ln>
            <a:noFill/>
          </a:ln>
        </p:spPr>
        <p:txBody>
          <a:bodyPr vert="horz" wrap="square" lIns="91440" tIns="45720" rIns="91440" bIns="45720" anchor="t" anchorCtr="0" compatLnSpc="1">
            <a:spAutoFit/>
          </a:bodyPr>
          <a:lstStyle/>
          <a:p>
            <a:pPr lvl="0">
              <a:defRPr sz="1800" b="0" i="0" u="none" strike="noStrike" kern="0" cap="none" spc="0" baseline="0">
                <a:solidFill>
                  <a:srgbClr val="000000"/>
                </a:solidFill>
                <a:uFillTx/>
              </a:defRPr>
            </a:pPr>
            <a:r>
              <a:rPr lang="en-GB" b="1" u="sng" dirty="0">
                <a:solidFill>
                  <a:srgbClr val="000000"/>
                </a:solidFill>
                <a:latin typeface="Segoe Print" pitchFamily="2"/>
              </a:rPr>
              <a:t>Task 1</a:t>
            </a:r>
            <a:endParaRPr lang="en-GB" sz="2400" dirty="0">
              <a:solidFill>
                <a:srgbClr val="000000"/>
              </a:solidFill>
              <a:latin typeface="Segoe Print" pitchFamily="2"/>
            </a:endParaRPr>
          </a:p>
          <a:p>
            <a:r>
              <a:rPr lang="en-GB" dirty="0">
                <a:latin typeface="Segoe Print" panose="02000600000000000000" pitchFamily="2" charset="0"/>
              </a:rPr>
              <a:t>Colour in the sheets showing </a:t>
            </a:r>
          </a:p>
          <a:p>
            <a:r>
              <a:rPr lang="en-GB" dirty="0">
                <a:latin typeface="Segoe Print" panose="02000600000000000000" pitchFamily="2" charset="0"/>
                <a:hlinkClick r:id="rId2"/>
              </a:rPr>
              <a:t>OK behaviours </a:t>
            </a:r>
            <a:r>
              <a:rPr lang="en-GB" dirty="0">
                <a:latin typeface="Segoe Print" panose="02000600000000000000" pitchFamily="2" charset="0"/>
              </a:rPr>
              <a:t>and </a:t>
            </a:r>
          </a:p>
          <a:p>
            <a:r>
              <a:rPr lang="en-GB" dirty="0">
                <a:latin typeface="Segoe Print" panose="02000600000000000000" pitchFamily="2" charset="0"/>
                <a:hlinkClick r:id="rId3"/>
              </a:rPr>
              <a:t>NOT OK behaviours.   </a:t>
            </a:r>
            <a:r>
              <a:rPr lang="en-GB" dirty="0">
                <a:latin typeface="Segoe Print" panose="02000600000000000000" pitchFamily="2" charset="0"/>
              </a:rPr>
              <a:t>Have a chat to someone and tell them why these behaviours are OK or not OK.</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1" i="0" u="sng" strike="noStrike" kern="1200" cap="none" spc="0" baseline="0" dirty="0">
              <a:solidFill>
                <a:srgbClr val="000000"/>
              </a:solidFill>
              <a:uFillTx/>
              <a:latin typeface="Segoe Print" pitchFamily="2"/>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1" i="0" u="sng" strike="noStrike" kern="1200" cap="none" spc="0" baseline="0" dirty="0">
                <a:solidFill>
                  <a:srgbClr val="000000"/>
                </a:solidFill>
                <a:uFillTx/>
                <a:latin typeface="Segoe Print" pitchFamily="2"/>
              </a:rPr>
              <a:t>Task 2</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dirty="0">
                <a:solidFill>
                  <a:srgbClr val="000000"/>
                </a:solidFill>
                <a:latin typeface="Segoe Print" pitchFamily="2"/>
              </a:rPr>
              <a:t>Read the story </a:t>
            </a:r>
            <a:r>
              <a:rPr lang="en-GB" dirty="0" err="1">
                <a:latin typeface="Segoe Print" panose="02000600000000000000" pitchFamily="2" charset="0"/>
                <a:hlinkClick r:id="rId4"/>
              </a:rPr>
              <a:t>Twiggle</a:t>
            </a:r>
            <a:r>
              <a:rPr lang="en-GB" dirty="0">
                <a:latin typeface="Segoe Print" panose="02000600000000000000" pitchFamily="2" charset="0"/>
                <a:hlinkClick r:id="rId4"/>
              </a:rPr>
              <a:t> Learns to Do Turtle</a:t>
            </a:r>
            <a:r>
              <a:rPr lang="en-GB" dirty="0">
                <a:latin typeface="Segoe Print" panose="02000600000000000000" pitchFamily="2" charset="0"/>
              </a:rPr>
              <a:t> with someone at home. How does </a:t>
            </a:r>
            <a:r>
              <a:rPr lang="en-GB" dirty="0" err="1">
                <a:latin typeface="Segoe Print" panose="02000600000000000000" pitchFamily="2" charset="0"/>
              </a:rPr>
              <a:t>Twiggle</a:t>
            </a:r>
            <a:r>
              <a:rPr lang="en-GB" dirty="0">
                <a:latin typeface="Segoe Print" panose="02000600000000000000" pitchFamily="2" charset="0"/>
              </a:rPr>
              <a:t> deal with his anger?</a:t>
            </a:r>
          </a:p>
          <a:p>
            <a:endParaRPr lang="en-GB" dirty="0">
              <a:latin typeface="Segoe Print" panose="02000600000000000000" pitchFamily="2" charset="0"/>
            </a:endParaRPr>
          </a:p>
          <a:p>
            <a:pPr marL="342900" indent="-342900">
              <a:buAutoNum type="arabicPeriod"/>
            </a:pPr>
            <a:endParaRPr lang="en-GB" dirty="0">
              <a:latin typeface="Segoe Print" panose="02000600000000000000" pitchFamily="2" charset="0"/>
            </a:endParaRPr>
          </a:p>
        </p:txBody>
      </p:sp>
      <p:sp>
        <p:nvSpPr>
          <p:cNvPr id="6" name="Rectangle 4">
            <a:extLst>
              <a:ext uri="{FF2B5EF4-FFF2-40B4-BE49-F238E27FC236}">
                <a16:creationId xmlns:a16="http://schemas.microsoft.com/office/drawing/2014/main" id="{B370AE3C-4705-418C-87D7-FD6EAB83D6BB}"/>
              </a:ext>
            </a:extLst>
          </p:cNvPr>
          <p:cNvSpPr/>
          <p:nvPr/>
        </p:nvSpPr>
        <p:spPr>
          <a:xfrm>
            <a:off x="-66525" y="144951"/>
            <a:ext cx="1742786" cy="923330"/>
          </a:xfrm>
          <a:prstGeom prst="rect">
            <a:avLst/>
          </a:prstGeom>
          <a:noFill/>
          <a:ln>
            <a:noFill/>
            <a:prstDash val="solid"/>
          </a:ln>
        </p:spPr>
        <p:txBody>
          <a:bodyPr vert="horz" wrap="none" lIns="91440" tIns="45720" rIns="91440" bIns="45720" anchor="t" anchorCtr="1" compatLnSpc="1">
            <a:sp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5400" b="1" dirty="0">
                <a:ln w="0">
                  <a:solidFill>
                    <a:srgbClr val="D73A36"/>
                  </a:solidFill>
                  <a:prstDash val="solid"/>
                </a:ln>
                <a:noFill/>
                <a:effectLst>
                  <a:outerShdw dist="22998" dir="7020175">
                    <a:srgbClr val="000000"/>
                  </a:outerShdw>
                </a:effectLst>
                <a:latin typeface="Calibri"/>
              </a:rPr>
              <a:t>P1&amp;2</a:t>
            </a:r>
            <a:endParaRPr lang="en-US" sz="5400" b="1" i="0" u="none" strike="noStrike" kern="1200" cap="none" spc="0" baseline="0" dirty="0">
              <a:ln w="0">
                <a:solidFill>
                  <a:srgbClr val="D73A36"/>
                </a:solidFill>
                <a:prstDash val="solid"/>
              </a:ln>
              <a:noFill/>
              <a:effectLst>
                <a:outerShdw dist="22998" dir="7020175">
                  <a:srgbClr val="000000"/>
                </a:outerShdw>
              </a:effectLst>
              <a:uFillTx/>
              <a:latin typeface="Calibri"/>
            </a:endParaRPr>
          </a:p>
        </p:txBody>
      </p:sp>
      <p:sp>
        <p:nvSpPr>
          <p:cNvPr id="8" name="TextBox 7">
            <a:extLst>
              <a:ext uri="{FF2B5EF4-FFF2-40B4-BE49-F238E27FC236}">
                <a16:creationId xmlns:a16="http://schemas.microsoft.com/office/drawing/2014/main" id="{EC8D05BA-8DF5-4568-9786-C7AD8B67DB16}"/>
              </a:ext>
            </a:extLst>
          </p:cNvPr>
          <p:cNvSpPr txBox="1"/>
          <p:nvPr/>
        </p:nvSpPr>
        <p:spPr>
          <a:xfrm>
            <a:off x="3810000" y="6325061"/>
            <a:ext cx="3256020" cy="369332"/>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FF0000"/>
                </a:solidFill>
                <a:uFillTx/>
                <a:latin typeface="Calibri"/>
              </a:rPr>
              <a:t>(View in slideshow to open links)</a:t>
            </a:r>
          </a:p>
        </p:txBody>
      </p:sp>
      <p:sp>
        <p:nvSpPr>
          <p:cNvPr id="9" name="AutoShape 2" descr="Worried Images | Free Vectors, Stock Photos &amp; PSD"/>
          <p:cNvSpPr>
            <a:spLocks noChangeAspect="1" noChangeArrowheads="1"/>
          </p:cNvSpPr>
          <p:nvPr/>
        </p:nvSpPr>
        <p:spPr bwMode="auto">
          <a:xfrm>
            <a:off x="63500" y="-136525"/>
            <a:ext cx="1800225" cy="18002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26" name="Picture 2" descr="C:\Users\hazel.russell\AppData\Local\Microsoft\Windows\Temporary Internet Files\Content.IE5\MDCXODJW\Woman-Angry-Mad-Stress-Furious-Upset-Person-251403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096000" y="3200400"/>
            <a:ext cx="2859396" cy="19062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697157-137B-4AE6-8F8D-248DB40F8135}"/>
              </a:ext>
            </a:extLst>
          </p:cNvPr>
          <p:cNvSpPr/>
          <p:nvPr/>
        </p:nvSpPr>
        <p:spPr>
          <a:xfrm>
            <a:off x="165058" y="260649"/>
            <a:ext cx="8856988" cy="3970318"/>
          </a:xfrm>
          <a:prstGeom prst="rect">
            <a:avLst/>
          </a:prstGeom>
          <a:noFill/>
          <a:ln>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3600" b="1" i="0" u="none" strike="noStrike" kern="1200" cap="none" spc="0" baseline="0" dirty="0">
                <a:solidFill>
                  <a:srgbClr val="7030A0"/>
                </a:solidFill>
                <a:effectLst>
                  <a:outerShdw dist="38096" dir="2700000">
                    <a:srgbClr val="000000"/>
                  </a:outerShdw>
                </a:effectLst>
                <a:uFillTx/>
                <a:latin typeface="Segoe Print" pitchFamily="2"/>
              </a:rPr>
              <a:t>Time to get creative!</a:t>
            </a:r>
          </a:p>
          <a:p>
            <a:r>
              <a:rPr lang="en-GB" sz="2400" dirty="0">
                <a:latin typeface="Segoe Print" panose="02000600000000000000" pitchFamily="2" charset="0"/>
              </a:rPr>
              <a:t>Make your own poster about how to </a:t>
            </a:r>
            <a:r>
              <a:rPr lang="en-GB" sz="2400" u="sng" dirty="0">
                <a:latin typeface="Segoe Print" panose="02000600000000000000" pitchFamily="2" charset="0"/>
                <a:hlinkClick r:id="rId2"/>
              </a:rPr>
              <a:t>‘Do Turtle’</a:t>
            </a:r>
            <a:r>
              <a:rPr lang="en-GB" sz="2400" dirty="0">
                <a:latin typeface="Segoe Print" panose="02000600000000000000" pitchFamily="2" charset="0"/>
              </a:rPr>
              <a:t> and put it on the wall.  Show everyone how to ‘Do Turtle’ if they are having an uncomfortable feeling. </a:t>
            </a:r>
          </a:p>
          <a:p>
            <a:endParaRPr lang="en-US" sz="2400" dirty="0">
              <a:latin typeface="Segoe Print" panose="02000600000000000000" pitchFamily="2" charset="0"/>
            </a:endParaRPr>
          </a:p>
          <a:p>
            <a:endParaRPr lang="en-US" sz="2400" dirty="0">
              <a:latin typeface="Segoe Print" panose="02000600000000000000" pitchFamily="2" charset="0"/>
            </a:endParaRPr>
          </a:p>
          <a:p>
            <a:endParaRPr lang="en-US" sz="2400" dirty="0">
              <a:latin typeface="Segoe Print" panose="02000600000000000000" pitchFamily="2" charset="0"/>
            </a:endParaRPr>
          </a:p>
          <a:p>
            <a:endParaRPr lang="en-US" sz="2400" dirty="0">
              <a:latin typeface="Segoe Print" panose="02000600000000000000" pitchFamily="2" charset="0"/>
            </a:endParaRPr>
          </a:p>
          <a:p>
            <a:endParaRPr lang="en-US" sz="2400" dirty="0">
              <a:latin typeface="Segoe Print" panose="02000600000000000000" pitchFamily="2" charset="0"/>
            </a:endParaRPr>
          </a:p>
          <a:p>
            <a:endParaRPr lang="en-US" sz="2400" dirty="0">
              <a:latin typeface="Segoe Print" panose="02000600000000000000" pitchFamily="2" charset="0"/>
            </a:endParaRPr>
          </a:p>
        </p:txBody>
      </p:sp>
      <p:sp>
        <p:nvSpPr>
          <p:cNvPr id="6" name="AutoShape 6" descr="Quick and Easy Worry Doll Craft - Kiddie Matter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Quick and Easy Worry Doll Craft - Kiddie Matter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10" descr="Quick and Easy Worry Doll Craft - Kiddie Matter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9" name="AutoShape 12" descr="Quick and Easy Worry Doll Craft - Kiddie Matter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0" name="AutoShape 14" descr="Quick and Easy Worry Doll Craft - Kiddie Matters"/>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3" name="AutoShape 2" descr="MUSIC MAKES ME FEEL CALM AND RELAXED - Keep Calm and Posters Generator,  Maker For Free - KeepCalmAndPosters.com"/>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4" name="TextBox 13">
            <a:extLst>
              <a:ext uri="{FF2B5EF4-FFF2-40B4-BE49-F238E27FC236}">
                <a16:creationId xmlns:a16="http://schemas.microsoft.com/office/drawing/2014/main" id="{EC8D05BA-8DF5-4568-9786-C7AD8B67DB16}"/>
              </a:ext>
            </a:extLst>
          </p:cNvPr>
          <p:cNvSpPr txBox="1"/>
          <p:nvPr/>
        </p:nvSpPr>
        <p:spPr>
          <a:xfrm>
            <a:off x="307975" y="2177534"/>
            <a:ext cx="3256020" cy="369332"/>
          </a:xfrm>
          <a:prstGeom prst="rect">
            <a:avLst/>
          </a:prstGeom>
          <a:noFill/>
          <a:ln>
            <a:noFill/>
          </a:ln>
        </p:spPr>
        <p:txBody>
          <a:bodyPr vert="horz" wrap="non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FF0000"/>
                </a:solidFill>
                <a:uFillTx/>
                <a:latin typeface="Calibri"/>
              </a:rPr>
              <a:t>(View in slideshow to open links)</a:t>
            </a:r>
          </a:p>
        </p:txBody>
      </p:sp>
      <p:pic>
        <p:nvPicPr>
          <p:cNvPr id="205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0769" t="6003" r="59269" b="6751"/>
          <a:stretch/>
        </p:blipFill>
        <p:spPr bwMode="auto">
          <a:xfrm rot="5400000">
            <a:off x="2759065" y="1736735"/>
            <a:ext cx="3916142" cy="57766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1941</TotalTime>
  <Words>154</Words>
  <Application>Microsoft Office PowerPoint</Application>
  <PresentationFormat>On-screen Show (4:3)</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Segoe Print</vt:lpstr>
      <vt:lpstr>Office Theme</vt:lpstr>
      <vt:lpstr>Health &amp; Wellbeing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Mrs Williams</cp:lastModifiedBy>
  <cp:revision>15</cp:revision>
  <dcterms:created xsi:type="dcterms:W3CDTF">2021-01-09T12:27:34Z</dcterms:created>
  <dcterms:modified xsi:type="dcterms:W3CDTF">2021-02-08T17:25:55Z</dcterms:modified>
</cp:coreProperties>
</file>