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5052290"/>
            <a:ext cx="7315200" cy="532355"/>
          </a:xfrm>
        </p:spPr>
        <p:txBody>
          <a:bodyPr>
            <a:noAutofit/>
          </a:bodyPr>
          <a:lstStyle/>
          <a:p>
            <a:pPr algn="ctr"/>
            <a:r>
              <a:rPr lang="en-GB" sz="4800" dirty="0" smtClean="0"/>
              <a:t>Catrine Primary School </a:t>
            </a:r>
            <a:endParaRPr lang="en-GB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582" y="1089891"/>
            <a:ext cx="4969838" cy="374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88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Classroom Assistants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918" y="1523999"/>
            <a:ext cx="2985655" cy="3980873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052" y="1524000"/>
            <a:ext cx="2985654" cy="3980872"/>
          </a:xfrm>
        </p:spPr>
      </p:pic>
    </p:spTree>
    <p:extLst>
      <p:ext uri="{BB962C8B-B14F-4D97-AF65-F5344CB8AC3E}">
        <p14:creationId xmlns:p14="http://schemas.microsoft.com/office/powerpoint/2010/main" val="414773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Catrine Early Childhood Centre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150" y="2131653"/>
            <a:ext cx="3475038" cy="259469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438" y="2131653"/>
            <a:ext cx="3475037" cy="2594694"/>
          </a:xfrm>
        </p:spPr>
      </p:pic>
    </p:spTree>
    <p:extLst>
      <p:ext uri="{BB962C8B-B14F-4D97-AF65-F5344CB8AC3E}">
        <p14:creationId xmlns:p14="http://schemas.microsoft.com/office/powerpoint/2010/main" val="161690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EAC Corporate Contribution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20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Primary 5 Swimming 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919" y="868681"/>
            <a:ext cx="5346772" cy="5148906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07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Subscriptions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150" y="2131653"/>
            <a:ext cx="3475038" cy="259469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556" y="1524000"/>
            <a:ext cx="2844800" cy="3810000"/>
          </a:xfrm>
        </p:spPr>
      </p:pic>
    </p:spTree>
    <p:extLst>
      <p:ext uri="{BB962C8B-B14F-4D97-AF65-F5344CB8AC3E}">
        <p14:creationId xmlns:p14="http://schemas.microsoft.com/office/powerpoint/2010/main" val="190715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Sensory</a:t>
            </a:r>
            <a:br>
              <a:rPr lang="en-GB" dirty="0" smtClean="0"/>
            </a:br>
            <a:r>
              <a:rPr lang="en-GB" dirty="0" smtClean="0"/>
              <a:t>PE equipment 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9224" y="1394691"/>
            <a:ext cx="3043539" cy="4482371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206" y="1524000"/>
            <a:ext cx="2857500" cy="3810000"/>
          </a:xfrm>
        </p:spPr>
      </p:pic>
    </p:spTree>
    <p:extLst>
      <p:ext uri="{BB962C8B-B14F-4D97-AF65-F5344CB8AC3E}">
        <p14:creationId xmlns:p14="http://schemas.microsoft.com/office/powerpoint/2010/main" val="3531025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Library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Reading Schools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919" y="1524000"/>
            <a:ext cx="2857500" cy="38100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556" y="1524000"/>
            <a:ext cx="2844800" cy="3810000"/>
          </a:xfrm>
        </p:spPr>
      </p:pic>
    </p:spTree>
    <p:extLst>
      <p:ext uri="{BB962C8B-B14F-4D97-AF65-F5344CB8AC3E}">
        <p14:creationId xmlns:p14="http://schemas.microsoft.com/office/powerpoint/2010/main" val="1631556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Future priorities …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57550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25</TotalTime>
  <Words>28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Frame</vt:lpstr>
      <vt:lpstr>PowerPoint Presentation</vt:lpstr>
      <vt:lpstr>Classroom Assistants</vt:lpstr>
      <vt:lpstr>Catrine Early Childhood Centre</vt:lpstr>
      <vt:lpstr>EAC Corporate Contribution</vt:lpstr>
      <vt:lpstr>Primary 5 Swimming </vt:lpstr>
      <vt:lpstr>Subscriptions</vt:lpstr>
      <vt:lpstr>Sensory PE equipment </vt:lpstr>
      <vt:lpstr>Library   Reading Schools</vt:lpstr>
      <vt:lpstr>Future priorities …</vt:lpstr>
    </vt:vector>
  </TitlesOfParts>
  <Company>East Ayrshire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Govans</dc:creator>
  <cp:lastModifiedBy>Judith Govans</cp:lastModifiedBy>
  <cp:revision>2</cp:revision>
  <dcterms:created xsi:type="dcterms:W3CDTF">2024-04-28T18:04:31Z</dcterms:created>
  <dcterms:modified xsi:type="dcterms:W3CDTF">2024-04-28T18:29:58Z</dcterms:modified>
</cp:coreProperties>
</file>