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slideLayouts/slideLayout18.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ink/ink1.xml" ContentType="application/inkml+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 id="2147483672" r:id="rId2"/>
  </p:sldMasterIdLst>
  <p:sldIdLst>
    <p:sldId id="256" r:id="rId3"/>
    <p:sldId id="259" r:id="rId4"/>
    <p:sldId id="270" r:id="rId5"/>
    <p:sldId id="269" r:id="rId6"/>
    <p:sldId id="260" r:id="rId7"/>
    <p:sldId id="257" r:id="rId8"/>
    <p:sldId id="258" r:id="rId9"/>
    <p:sldId id="262" r:id="rId10"/>
    <p:sldId id="263" r:id="rId11"/>
    <p:sldId id="264" r:id="rId12"/>
    <p:sldId id="261" r:id="rId13"/>
    <p:sldId id="271" r:id="rId1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4325E9-312F-A144-F7AF-5011C7B64A60}" v="2043" dt="2023-06-27T14:07:14.240"/>
    <p1510:client id="{63066306-223C-EC95-A219-2B70C9A132CE}" v="771" dt="2023-06-26T13:08:35.200"/>
    <p1510:client id="{79846ABD-433F-4F5C-BD7E-076479D969BA}" v="1694" dt="2023-06-23T14:13:28.7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43" d="100"/>
          <a:sy n="43" d="100"/>
        </p:scale>
        <p:origin x="61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D96216-428C-45B1-98FF-4B7E5C41E0E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367CEADB-B515-4F05-A3D0-22DEDF4B028C}">
      <dgm:prSet/>
      <dgm:spPr/>
      <dgm:t>
        <a:bodyPr/>
        <a:lstStyle/>
        <a:p>
          <a:r>
            <a:rPr lang="en-GB" baseline="0" dirty="0"/>
            <a:t>Seasons for Growth</a:t>
          </a:r>
          <a:endParaRPr lang="en-US" dirty="0"/>
        </a:p>
      </dgm:t>
    </dgm:pt>
    <dgm:pt modelId="{6ACA0FCA-62BA-4AE3-A2D5-619775F7062A}" type="parTrans" cxnId="{989DCB63-5FC8-44C3-8FD5-BEA4B11B03D4}">
      <dgm:prSet/>
      <dgm:spPr/>
      <dgm:t>
        <a:bodyPr/>
        <a:lstStyle/>
        <a:p>
          <a:endParaRPr lang="en-US"/>
        </a:p>
      </dgm:t>
    </dgm:pt>
    <dgm:pt modelId="{04CAF1C6-93AD-4FE5-BB46-9A91B8664EF0}" type="sibTrans" cxnId="{989DCB63-5FC8-44C3-8FD5-BEA4B11B03D4}">
      <dgm:prSet/>
      <dgm:spPr/>
      <dgm:t>
        <a:bodyPr/>
        <a:lstStyle/>
        <a:p>
          <a:endParaRPr lang="en-US"/>
        </a:p>
      </dgm:t>
    </dgm:pt>
    <dgm:pt modelId="{0E4BDAB3-77C1-4B2D-B556-162C562CA873}">
      <dgm:prSet/>
      <dgm:spPr/>
      <dgm:t>
        <a:bodyPr/>
        <a:lstStyle/>
        <a:p>
          <a:pPr rtl="0"/>
          <a:r>
            <a:rPr lang="en-GB" baseline="0" dirty="0"/>
            <a:t>LIAM training </a:t>
          </a:r>
          <a:endParaRPr lang="en-US" baseline="0" dirty="0">
            <a:latin typeface="Bembo"/>
          </a:endParaRPr>
        </a:p>
      </dgm:t>
    </dgm:pt>
    <dgm:pt modelId="{02F5B15B-E474-4C53-B50A-0CAFA6FC624D}" type="parTrans" cxnId="{18D5E2CC-BFF8-42D3-8FB7-F3805DC7F137}">
      <dgm:prSet/>
      <dgm:spPr/>
      <dgm:t>
        <a:bodyPr/>
        <a:lstStyle/>
        <a:p>
          <a:endParaRPr lang="en-US"/>
        </a:p>
      </dgm:t>
    </dgm:pt>
    <dgm:pt modelId="{4B9BA7FB-0871-465E-8EA4-8A49CDC033F3}" type="sibTrans" cxnId="{18D5E2CC-BFF8-42D3-8FB7-F3805DC7F137}">
      <dgm:prSet/>
      <dgm:spPr/>
      <dgm:t>
        <a:bodyPr/>
        <a:lstStyle/>
        <a:p>
          <a:endParaRPr lang="en-US"/>
        </a:p>
      </dgm:t>
    </dgm:pt>
    <dgm:pt modelId="{214512A6-6CD2-4EEE-A581-6DCE4EDD5417}">
      <dgm:prSet/>
      <dgm:spPr/>
      <dgm:t>
        <a:bodyPr/>
        <a:lstStyle/>
        <a:p>
          <a:r>
            <a:rPr lang="en-GB" baseline="0" dirty="0"/>
            <a:t>Nurture</a:t>
          </a:r>
          <a:endParaRPr lang="en-US" dirty="0"/>
        </a:p>
      </dgm:t>
    </dgm:pt>
    <dgm:pt modelId="{7AF04D88-864A-4394-865D-34C02BE5B17C}" type="parTrans" cxnId="{0565A9DF-F7C3-4D3B-9606-F26F517BC326}">
      <dgm:prSet/>
      <dgm:spPr/>
      <dgm:t>
        <a:bodyPr/>
        <a:lstStyle/>
        <a:p>
          <a:endParaRPr lang="en-US"/>
        </a:p>
      </dgm:t>
    </dgm:pt>
    <dgm:pt modelId="{AFCC2EAA-6928-45D3-A888-DB79EEFE3111}" type="sibTrans" cxnId="{0565A9DF-F7C3-4D3B-9606-F26F517BC326}">
      <dgm:prSet/>
      <dgm:spPr/>
      <dgm:t>
        <a:bodyPr/>
        <a:lstStyle/>
        <a:p>
          <a:endParaRPr lang="en-US"/>
        </a:p>
      </dgm:t>
    </dgm:pt>
    <dgm:pt modelId="{4C43646B-580C-4990-8F52-D44A71D430D2}">
      <dgm:prSet/>
      <dgm:spPr/>
      <dgm:t>
        <a:bodyPr/>
        <a:lstStyle/>
        <a:p>
          <a:r>
            <a:rPr lang="en-GB" baseline="0" dirty="0"/>
            <a:t>Health and Wellbeing Support </a:t>
          </a:r>
          <a:endParaRPr lang="en-US" dirty="0"/>
        </a:p>
      </dgm:t>
    </dgm:pt>
    <dgm:pt modelId="{2E33C242-63D7-4882-965D-3FAF7B73BBB0}" type="parTrans" cxnId="{3ABD78B0-BCE5-4A19-ACFA-A67EDE075943}">
      <dgm:prSet/>
      <dgm:spPr/>
      <dgm:t>
        <a:bodyPr/>
        <a:lstStyle/>
        <a:p>
          <a:endParaRPr lang="en-US"/>
        </a:p>
      </dgm:t>
    </dgm:pt>
    <dgm:pt modelId="{C32CC17C-E8DA-4309-B59E-6C984C034222}" type="sibTrans" cxnId="{3ABD78B0-BCE5-4A19-ACFA-A67EDE075943}">
      <dgm:prSet/>
      <dgm:spPr/>
      <dgm:t>
        <a:bodyPr/>
        <a:lstStyle/>
        <a:p>
          <a:endParaRPr lang="en-US"/>
        </a:p>
      </dgm:t>
    </dgm:pt>
    <dgm:pt modelId="{23CD565B-2AD3-43F5-92CF-BF4C58E09683}">
      <dgm:prSet phldr="0"/>
      <dgm:spPr/>
      <dgm:t>
        <a:bodyPr/>
        <a:lstStyle/>
        <a:p>
          <a:r>
            <a:rPr lang="en-GB" baseline="0" dirty="0"/>
            <a:t>Swimming</a:t>
          </a:r>
          <a:endParaRPr lang="en-GB" dirty="0"/>
        </a:p>
      </dgm:t>
    </dgm:pt>
    <dgm:pt modelId="{8FFE00A3-2D67-4D7B-B251-81324B05F13F}" type="parTrans" cxnId="{49BA1E92-8CE3-4D7F-ACB4-0F20DABD7252}">
      <dgm:prSet/>
      <dgm:spPr/>
    </dgm:pt>
    <dgm:pt modelId="{DD6D1E61-1B4B-491F-AD9A-DB4A9FFA7ED8}" type="sibTrans" cxnId="{49BA1E92-8CE3-4D7F-ACB4-0F20DABD7252}">
      <dgm:prSet/>
      <dgm:spPr/>
    </dgm:pt>
    <dgm:pt modelId="{9B8F2F76-B58F-4F1F-9E21-FEA99071D942}">
      <dgm:prSet phldr="0"/>
      <dgm:spPr/>
      <dgm:t>
        <a:bodyPr/>
        <a:lstStyle/>
        <a:p>
          <a:pPr rtl="0"/>
          <a:r>
            <a:rPr lang="en-GB" dirty="0">
              <a:latin typeface="Bembo"/>
            </a:rPr>
            <a:t>NME Novel Study</a:t>
          </a:r>
        </a:p>
      </dgm:t>
    </dgm:pt>
    <dgm:pt modelId="{80B090C4-1882-4BA3-A3E3-96FC739052BB}" type="parTrans" cxnId="{8F8BE210-559B-4EEF-AE46-258E9FA0F6C0}">
      <dgm:prSet/>
      <dgm:spPr/>
    </dgm:pt>
    <dgm:pt modelId="{0F9FDBEE-14C1-4E6D-B02B-07FF9FAD543B}" type="sibTrans" cxnId="{8F8BE210-559B-4EEF-AE46-258E9FA0F6C0}">
      <dgm:prSet/>
      <dgm:spPr/>
    </dgm:pt>
    <dgm:pt modelId="{64CED4AE-C2D8-42E7-BC9E-BDB6BFA256E4}" type="pres">
      <dgm:prSet presAssocID="{FED96216-428C-45B1-98FF-4B7E5C41E0E3}" presName="linear" presStyleCnt="0">
        <dgm:presLayoutVars>
          <dgm:dir/>
          <dgm:animLvl val="lvl"/>
          <dgm:resizeHandles val="exact"/>
        </dgm:presLayoutVars>
      </dgm:prSet>
      <dgm:spPr/>
      <dgm:t>
        <a:bodyPr/>
        <a:lstStyle/>
        <a:p>
          <a:endParaRPr lang="en-US"/>
        </a:p>
      </dgm:t>
    </dgm:pt>
    <dgm:pt modelId="{6035CA27-4FEB-4C83-9CC8-8873104981B6}" type="pres">
      <dgm:prSet presAssocID="{367CEADB-B515-4F05-A3D0-22DEDF4B028C}" presName="parentLin" presStyleCnt="0"/>
      <dgm:spPr/>
    </dgm:pt>
    <dgm:pt modelId="{11201DAF-0375-4C63-8910-6127436F215C}" type="pres">
      <dgm:prSet presAssocID="{367CEADB-B515-4F05-A3D0-22DEDF4B028C}" presName="parentLeftMargin" presStyleLbl="node1" presStyleIdx="0" presStyleCnt="6"/>
      <dgm:spPr/>
      <dgm:t>
        <a:bodyPr/>
        <a:lstStyle/>
        <a:p>
          <a:endParaRPr lang="en-US"/>
        </a:p>
      </dgm:t>
    </dgm:pt>
    <dgm:pt modelId="{59450074-A6A1-4319-8D9B-1131B9FDC3D6}" type="pres">
      <dgm:prSet presAssocID="{367CEADB-B515-4F05-A3D0-22DEDF4B028C}" presName="parentText" presStyleLbl="node1" presStyleIdx="0" presStyleCnt="6">
        <dgm:presLayoutVars>
          <dgm:chMax val="0"/>
          <dgm:bulletEnabled val="1"/>
        </dgm:presLayoutVars>
      </dgm:prSet>
      <dgm:spPr/>
      <dgm:t>
        <a:bodyPr/>
        <a:lstStyle/>
        <a:p>
          <a:endParaRPr lang="en-US"/>
        </a:p>
      </dgm:t>
    </dgm:pt>
    <dgm:pt modelId="{C2756B26-2D7E-4C90-8194-5F2602998E91}" type="pres">
      <dgm:prSet presAssocID="{367CEADB-B515-4F05-A3D0-22DEDF4B028C}" presName="negativeSpace" presStyleCnt="0"/>
      <dgm:spPr/>
    </dgm:pt>
    <dgm:pt modelId="{97CF231B-16F3-4621-BD6F-8DCAD6CBD673}" type="pres">
      <dgm:prSet presAssocID="{367CEADB-B515-4F05-A3D0-22DEDF4B028C}" presName="childText" presStyleLbl="conFgAcc1" presStyleIdx="0" presStyleCnt="6">
        <dgm:presLayoutVars>
          <dgm:bulletEnabled val="1"/>
        </dgm:presLayoutVars>
      </dgm:prSet>
      <dgm:spPr/>
    </dgm:pt>
    <dgm:pt modelId="{6DF06865-AF79-4EFC-AD2B-68E4E5B2E89A}" type="pres">
      <dgm:prSet presAssocID="{04CAF1C6-93AD-4FE5-BB46-9A91B8664EF0}" presName="spaceBetweenRectangles" presStyleCnt="0"/>
      <dgm:spPr/>
    </dgm:pt>
    <dgm:pt modelId="{116DA0EA-65A9-437E-B758-D4AF33098025}" type="pres">
      <dgm:prSet presAssocID="{0E4BDAB3-77C1-4B2D-B556-162C562CA873}" presName="parentLin" presStyleCnt="0"/>
      <dgm:spPr/>
    </dgm:pt>
    <dgm:pt modelId="{F8A0C95A-5CAC-4A10-B9FF-F23980D3BC9E}" type="pres">
      <dgm:prSet presAssocID="{0E4BDAB3-77C1-4B2D-B556-162C562CA873}" presName="parentLeftMargin" presStyleLbl="node1" presStyleIdx="0" presStyleCnt="6"/>
      <dgm:spPr/>
      <dgm:t>
        <a:bodyPr/>
        <a:lstStyle/>
        <a:p>
          <a:endParaRPr lang="en-US"/>
        </a:p>
      </dgm:t>
    </dgm:pt>
    <dgm:pt modelId="{344C5C29-2075-431B-8007-1479A06B365B}" type="pres">
      <dgm:prSet presAssocID="{0E4BDAB3-77C1-4B2D-B556-162C562CA873}" presName="parentText" presStyleLbl="node1" presStyleIdx="1" presStyleCnt="6">
        <dgm:presLayoutVars>
          <dgm:chMax val="0"/>
          <dgm:bulletEnabled val="1"/>
        </dgm:presLayoutVars>
      </dgm:prSet>
      <dgm:spPr/>
      <dgm:t>
        <a:bodyPr/>
        <a:lstStyle/>
        <a:p>
          <a:endParaRPr lang="en-US"/>
        </a:p>
      </dgm:t>
    </dgm:pt>
    <dgm:pt modelId="{D1CFC1F3-CC4B-47F6-AB26-00405B2B9757}" type="pres">
      <dgm:prSet presAssocID="{0E4BDAB3-77C1-4B2D-B556-162C562CA873}" presName="negativeSpace" presStyleCnt="0"/>
      <dgm:spPr/>
    </dgm:pt>
    <dgm:pt modelId="{E6631EFE-B3A4-4E66-804E-D212FE516E07}" type="pres">
      <dgm:prSet presAssocID="{0E4BDAB3-77C1-4B2D-B556-162C562CA873}" presName="childText" presStyleLbl="conFgAcc1" presStyleIdx="1" presStyleCnt="6">
        <dgm:presLayoutVars>
          <dgm:bulletEnabled val="1"/>
        </dgm:presLayoutVars>
      </dgm:prSet>
      <dgm:spPr/>
    </dgm:pt>
    <dgm:pt modelId="{F093E8E1-9D00-4F6A-94B1-E061E931F804}" type="pres">
      <dgm:prSet presAssocID="{4B9BA7FB-0871-465E-8EA4-8A49CDC033F3}" presName="spaceBetweenRectangles" presStyleCnt="0"/>
      <dgm:spPr/>
    </dgm:pt>
    <dgm:pt modelId="{FE93D307-4C4F-43AE-A35D-C4DC0B6D77D9}" type="pres">
      <dgm:prSet presAssocID="{23CD565B-2AD3-43F5-92CF-BF4C58E09683}" presName="parentLin" presStyleCnt="0"/>
      <dgm:spPr/>
    </dgm:pt>
    <dgm:pt modelId="{2FC61C5F-AE46-4734-8A54-CBDF0BFE4324}" type="pres">
      <dgm:prSet presAssocID="{23CD565B-2AD3-43F5-92CF-BF4C58E09683}" presName="parentLeftMargin" presStyleLbl="node1" presStyleIdx="1" presStyleCnt="6"/>
      <dgm:spPr/>
      <dgm:t>
        <a:bodyPr/>
        <a:lstStyle/>
        <a:p>
          <a:endParaRPr lang="en-US"/>
        </a:p>
      </dgm:t>
    </dgm:pt>
    <dgm:pt modelId="{3F4A6472-B6E1-4534-9B0E-74A1DF8830DC}" type="pres">
      <dgm:prSet presAssocID="{23CD565B-2AD3-43F5-92CF-BF4C58E09683}" presName="parentText" presStyleLbl="node1" presStyleIdx="2" presStyleCnt="6">
        <dgm:presLayoutVars>
          <dgm:chMax val="0"/>
          <dgm:bulletEnabled val="1"/>
        </dgm:presLayoutVars>
      </dgm:prSet>
      <dgm:spPr/>
      <dgm:t>
        <a:bodyPr/>
        <a:lstStyle/>
        <a:p>
          <a:endParaRPr lang="en-US"/>
        </a:p>
      </dgm:t>
    </dgm:pt>
    <dgm:pt modelId="{9EE954B7-BD30-4E10-A593-C536B8598D10}" type="pres">
      <dgm:prSet presAssocID="{23CD565B-2AD3-43F5-92CF-BF4C58E09683}" presName="negativeSpace" presStyleCnt="0"/>
      <dgm:spPr/>
    </dgm:pt>
    <dgm:pt modelId="{B5A23C96-5F83-4CBA-86E0-BF19163394CC}" type="pres">
      <dgm:prSet presAssocID="{23CD565B-2AD3-43F5-92CF-BF4C58E09683}" presName="childText" presStyleLbl="conFgAcc1" presStyleIdx="2" presStyleCnt="6">
        <dgm:presLayoutVars>
          <dgm:bulletEnabled val="1"/>
        </dgm:presLayoutVars>
      </dgm:prSet>
      <dgm:spPr/>
    </dgm:pt>
    <dgm:pt modelId="{B9A5769B-716F-478D-9E89-268F1E3CAB16}" type="pres">
      <dgm:prSet presAssocID="{DD6D1E61-1B4B-491F-AD9A-DB4A9FFA7ED8}" presName="spaceBetweenRectangles" presStyleCnt="0"/>
      <dgm:spPr/>
    </dgm:pt>
    <dgm:pt modelId="{A4F0AF12-9177-484D-AEC8-C77221D420B0}" type="pres">
      <dgm:prSet presAssocID="{214512A6-6CD2-4EEE-A581-6DCE4EDD5417}" presName="parentLin" presStyleCnt="0"/>
      <dgm:spPr/>
    </dgm:pt>
    <dgm:pt modelId="{35DE2338-1B38-4442-9FCC-86D0633B6DD1}" type="pres">
      <dgm:prSet presAssocID="{214512A6-6CD2-4EEE-A581-6DCE4EDD5417}" presName="parentLeftMargin" presStyleLbl="node1" presStyleIdx="2" presStyleCnt="6"/>
      <dgm:spPr/>
      <dgm:t>
        <a:bodyPr/>
        <a:lstStyle/>
        <a:p>
          <a:endParaRPr lang="en-US"/>
        </a:p>
      </dgm:t>
    </dgm:pt>
    <dgm:pt modelId="{CFF2CD41-8B3E-47F3-99EA-88AB5B8232D0}" type="pres">
      <dgm:prSet presAssocID="{214512A6-6CD2-4EEE-A581-6DCE4EDD5417}" presName="parentText" presStyleLbl="node1" presStyleIdx="3" presStyleCnt="6">
        <dgm:presLayoutVars>
          <dgm:chMax val="0"/>
          <dgm:bulletEnabled val="1"/>
        </dgm:presLayoutVars>
      </dgm:prSet>
      <dgm:spPr/>
      <dgm:t>
        <a:bodyPr/>
        <a:lstStyle/>
        <a:p>
          <a:endParaRPr lang="en-US"/>
        </a:p>
      </dgm:t>
    </dgm:pt>
    <dgm:pt modelId="{938B237D-65D6-4C3C-B2D0-1CE6A6BDF0E5}" type="pres">
      <dgm:prSet presAssocID="{214512A6-6CD2-4EEE-A581-6DCE4EDD5417}" presName="negativeSpace" presStyleCnt="0"/>
      <dgm:spPr/>
    </dgm:pt>
    <dgm:pt modelId="{E6D42198-647F-4FEC-B5E7-183A9A326F84}" type="pres">
      <dgm:prSet presAssocID="{214512A6-6CD2-4EEE-A581-6DCE4EDD5417}" presName="childText" presStyleLbl="conFgAcc1" presStyleIdx="3" presStyleCnt="6">
        <dgm:presLayoutVars>
          <dgm:bulletEnabled val="1"/>
        </dgm:presLayoutVars>
      </dgm:prSet>
      <dgm:spPr/>
    </dgm:pt>
    <dgm:pt modelId="{1CFB452E-755A-412E-A5A3-53C07B7FB400}" type="pres">
      <dgm:prSet presAssocID="{AFCC2EAA-6928-45D3-A888-DB79EEFE3111}" presName="spaceBetweenRectangles" presStyleCnt="0"/>
      <dgm:spPr/>
    </dgm:pt>
    <dgm:pt modelId="{55F68510-AE5D-44F6-9157-1AC1ECCB84A2}" type="pres">
      <dgm:prSet presAssocID="{4C43646B-580C-4990-8F52-D44A71D430D2}" presName="parentLin" presStyleCnt="0"/>
      <dgm:spPr/>
    </dgm:pt>
    <dgm:pt modelId="{2A566F9B-BBCA-47DD-8433-518D438267D2}" type="pres">
      <dgm:prSet presAssocID="{4C43646B-580C-4990-8F52-D44A71D430D2}" presName="parentLeftMargin" presStyleLbl="node1" presStyleIdx="3" presStyleCnt="6"/>
      <dgm:spPr/>
      <dgm:t>
        <a:bodyPr/>
        <a:lstStyle/>
        <a:p>
          <a:endParaRPr lang="en-US"/>
        </a:p>
      </dgm:t>
    </dgm:pt>
    <dgm:pt modelId="{A590422E-042A-4A29-BFE6-593A7ACA9A7F}" type="pres">
      <dgm:prSet presAssocID="{4C43646B-580C-4990-8F52-D44A71D430D2}" presName="parentText" presStyleLbl="node1" presStyleIdx="4" presStyleCnt="6">
        <dgm:presLayoutVars>
          <dgm:chMax val="0"/>
          <dgm:bulletEnabled val="1"/>
        </dgm:presLayoutVars>
      </dgm:prSet>
      <dgm:spPr/>
      <dgm:t>
        <a:bodyPr/>
        <a:lstStyle/>
        <a:p>
          <a:endParaRPr lang="en-US"/>
        </a:p>
      </dgm:t>
    </dgm:pt>
    <dgm:pt modelId="{C34D8228-28E7-4E97-ABA2-2DB6647FDB8A}" type="pres">
      <dgm:prSet presAssocID="{4C43646B-580C-4990-8F52-D44A71D430D2}" presName="negativeSpace" presStyleCnt="0"/>
      <dgm:spPr/>
    </dgm:pt>
    <dgm:pt modelId="{6F17E8FE-99C6-4E90-8E61-52770301F051}" type="pres">
      <dgm:prSet presAssocID="{4C43646B-580C-4990-8F52-D44A71D430D2}" presName="childText" presStyleLbl="conFgAcc1" presStyleIdx="4" presStyleCnt="6">
        <dgm:presLayoutVars>
          <dgm:bulletEnabled val="1"/>
        </dgm:presLayoutVars>
      </dgm:prSet>
      <dgm:spPr/>
    </dgm:pt>
    <dgm:pt modelId="{F52869B0-871B-4D6E-9C83-83E7C434EABC}" type="pres">
      <dgm:prSet presAssocID="{C32CC17C-E8DA-4309-B59E-6C984C034222}" presName="spaceBetweenRectangles" presStyleCnt="0"/>
      <dgm:spPr/>
    </dgm:pt>
    <dgm:pt modelId="{621C41DF-A5A8-4712-A904-76A70CFCFEA7}" type="pres">
      <dgm:prSet presAssocID="{9B8F2F76-B58F-4F1F-9E21-FEA99071D942}" presName="parentLin" presStyleCnt="0"/>
      <dgm:spPr/>
    </dgm:pt>
    <dgm:pt modelId="{EC9D6D4F-1EA1-4969-9947-8158016FF516}" type="pres">
      <dgm:prSet presAssocID="{9B8F2F76-B58F-4F1F-9E21-FEA99071D942}" presName="parentLeftMargin" presStyleLbl="node1" presStyleIdx="4" presStyleCnt="6"/>
      <dgm:spPr/>
      <dgm:t>
        <a:bodyPr/>
        <a:lstStyle/>
        <a:p>
          <a:endParaRPr lang="en-US"/>
        </a:p>
      </dgm:t>
    </dgm:pt>
    <dgm:pt modelId="{3439239E-D288-4C5C-B243-61C920492765}" type="pres">
      <dgm:prSet presAssocID="{9B8F2F76-B58F-4F1F-9E21-FEA99071D942}" presName="parentText" presStyleLbl="node1" presStyleIdx="5" presStyleCnt="6">
        <dgm:presLayoutVars>
          <dgm:chMax val="0"/>
          <dgm:bulletEnabled val="1"/>
        </dgm:presLayoutVars>
      </dgm:prSet>
      <dgm:spPr/>
      <dgm:t>
        <a:bodyPr/>
        <a:lstStyle/>
        <a:p>
          <a:endParaRPr lang="en-US"/>
        </a:p>
      </dgm:t>
    </dgm:pt>
    <dgm:pt modelId="{FD2FB3F5-2088-4CC3-87C8-902C009A0534}" type="pres">
      <dgm:prSet presAssocID="{9B8F2F76-B58F-4F1F-9E21-FEA99071D942}" presName="negativeSpace" presStyleCnt="0"/>
      <dgm:spPr/>
    </dgm:pt>
    <dgm:pt modelId="{B2C5254F-F20E-4B0D-A21F-A0DCAA6340EE}" type="pres">
      <dgm:prSet presAssocID="{9B8F2F76-B58F-4F1F-9E21-FEA99071D942}" presName="childText" presStyleLbl="conFgAcc1" presStyleIdx="5" presStyleCnt="6">
        <dgm:presLayoutVars>
          <dgm:bulletEnabled val="1"/>
        </dgm:presLayoutVars>
      </dgm:prSet>
      <dgm:spPr/>
    </dgm:pt>
  </dgm:ptLst>
  <dgm:cxnLst>
    <dgm:cxn modelId="{18D5E2CC-BFF8-42D3-8FB7-F3805DC7F137}" srcId="{FED96216-428C-45B1-98FF-4B7E5C41E0E3}" destId="{0E4BDAB3-77C1-4B2D-B556-162C562CA873}" srcOrd="1" destOrd="0" parTransId="{02F5B15B-E474-4C53-B50A-0CAFA6FC624D}" sibTransId="{4B9BA7FB-0871-465E-8EA4-8A49CDC033F3}"/>
    <dgm:cxn modelId="{8CC3634C-707A-4296-8DED-26F9C3F08424}" type="presOf" srcId="{367CEADB-B515-4F05-A3D0-22DEDF4B028C}" destId="{11201DAF-0375-4C63-8910-6127436F215C}" srcOrd="0" destOrd="0" presId="urn:microsoft.com/office/officeart/2005/8/layout/list1"/>
    <dgm:cxn modelId="{49BA1E92-8CE3-4D7F-ACB4-0F20DABD7252}" srcId="{FED96216-428C-45B1-98FF-4B7E5C41E0E3}" destId="{23CD565B-2AD3-43F5-92CF-BF4C58E09683}" srcOrd="2" destOrd="0" parTransId="{8FFE00A3-2D67-4D7B-B251-81324B05F13F}" sibTransId="{DD6D1E61-1B4B-491F-AD9A-DB4A9FFA7ED8}"/>
    <dgm:cxn modelId="{0565A9DF-F7C3-4D3B-9606-F26F517BC326}" srcId="{FED96216-428C-45B1-98FF-4B7E5C41E0E3}" destId="{214512A6-6CD2-4EEE-A581-6DCE4EDD5417}" srcOrd="3" destOrd="0" parTransId="{7AF04D88-864A-4394-865D-34C02BE5B17C}" sibTransId="{AFCC2EAA-6928-45D3-A888-DB79EEFE3111}"/>
    <dgm:cxn modelId="{80457C38-70ED-4063-873D-F495A41474B7}" type="presOf" srcId="{214512A6-6CD2-4EEE-A581-6DCE4EDD5417}" destId="{CFF2CD41-8B3E-47F3-99EA-88AB5B8232D0}" srcOrd="1" destOrd="0" presId="urn:microsoft.com/office/officeart/2005/8/layout/list1"/>
    <dgm:cxn modelId="{A121F1F2-4B0A-45B5-A9DD-3A942AD6BC35}" type="presOf" srcId="{FED96216-428C-45B1-98FF-4B7E5C41E0E3}" destId="{64CED4AE-C2D8-42E7-BC9E-BDB6BFA256E4}" srcOrd="0" destOrd="0" presId="urn:microsoft.com/office/officeart/2005/8/layout/list1"/>
    <dgm:cxn modelId="{432536F6-6A8F-474F-819E-DCBC294E6695}" type="presOf" srcId="{9B8F2F76-B58F-4F1F-9E21-FEA99071D942}" destId="{EC9D6D4F-1EA1-4969-9947-8158016FF516}" srcOrd="0" destOrd="0" presId="urn:microsoft.com/office/officeart/2005/8/layout/list1"/>
    <dgm:cxn modelId="{1D91D673-6B4E-41CA-875F-00BD04195A7C}" type="presOf" srcId="{9B8F2F76-B58F-4F1F-9E21-FEA99071D942}" destId="{3439239E-D288-4C5C-B243-61C920492765}" srcOrd="1" destOrd="0" presId="urn:microsoft.com/office/officeart/2005/8/layout/list1"/>
    <dgm:cxn modelId="{43E6D1EB-9AA2-4647-8FFC-3B0F1402D591}" type="presOf" srcId="{4C43646B-580C-4990-8F52-D44A71D430D2}" destId="{A590422E-042A-4A29-BFE6-593A7ACA9A7F}" srcOrd="1" destOrd="0" presId="urn:microsoft.com/office/officeart/2005/8/layout/list1"/>
    <dgm:cxn modelId="{8F8BE210-559B-4EEF-AE46-258E9FA0F6C0}" srcId="{FED96216-428C-45B1-98FF-4B7E5C41E0E3}" destId="{9B8F2F76-B58F-4F1F-9E21-FEA99071D942}" srcOrd="5" destOrd="0" parTransId="{80B090C4-1882-4BA3-A3E3-96FC739052BB}" sibTransId="{0F9FDBEE-14C1-4E6D-B02B-07FF9FAD543B}"/>
    <dgm:cxn modelId="{3ABD78B0-BCE5-4A19-ACFA-A67EDE075943}" srcId="{FED96216-428C-45B1-98FF-4B7E5C41E0E3}" destId="{4C43646B-580C-4990-8F52-D44A71D430D2}" srcOrd="4" destOrd="0" parTransId="{2E33C242-63D7-4882-965D-3FAF7B73BBB0}" sibTransId="{C32CC17C-E8DA-4309-B59E-6C984C034222}"/>
    <dgm:cxn modelId="{76DE402B-CF03-48EC-8B40-109760B22D42}" type="presOf" srcId="{23CD565B-2AD3-43F5-92CF-BF4C58E09683}" destId="{3F4A6472-B6E1-4534-9B0E-74A1DF8830DC}" srcOrd="1" destOrd="0" presId="urn:microsoft.com/office/officeart/2005/8/layout/list1"/>
    <dgm:cxn modelId="{8EA50170-294B-49A1-BA2E-47773449239C}" type="presOf" srcId="{367CEADB-B515-4F05-A3D0-22DEDF4B028C}" destId="{59450074-A6A1-4319-8D9B-1131B9FDC3D6}" srcOrd="1" destOrd="0" presId="urn:microsoft.com/office/officeart/2005/8/layout/list1"/>
    <dgm:cxn modelId="{989DCB63-5FC8-44C3-8FD5-BEA4B11B03D4}" srcId="{FED96216-428C-45B1-98FF-4B7E5C41E0E3}" destId="{367CEADB-B515-4F05-A3D0-22DEDF4B028C}" srcOrd="0" destOrd="0" parTransId="{6ACA0FCA-62BA-4AE3-A2D5-619775F7062A}" sibTransId="{04CAF1C6-93AD-4FE5-BB46-9A91B8664EF0}"/>
    <dgm:cxn modelId="{B43C0D0E-C2A1-4387-B81F-48E8EEA57407}" type="presOf" srcId="{0E4BDAB3-77C1-4B2D-B556-162C562CA873}" destId="{F8A0C95A-5CAC-4A10-B9FF-F23980D3BC9E}" srcOrd="0" destOrd="0" presId="urn:microsoft.com/office/officeart/2005/8/layout/list1"/>
    <dgm:cxn modelId="{AFC7C728-5B3A-4023-B086-2E8E8945F496}" type="presOf" srcId="{4C43646B-580C-4990-8F52-D44A71D430D2}" destId="{2A566F9B-BBCA-47DD-8433-518D438267D2}" srcOrd="0" destOrd="0" presId="urn:microsoft.com/office/officeart/2005/8/layout/list1"/>
    <dgm:cxn modelId="{F51FDEFB-DBD3-490D-9043-128B76108083}" type="presOf" srcId="{0E4BDAB3-77C1-4B2D-B556-162C562CA873}" destId="{344C5C29-2075-431B-8007-1479A06B365B}" srcOrd="1" destOrd="0" presId="urn:microsoft.com/office/officeart/2005/8/layout/list1"/>
    <dgm:cxn modelId="{3AC5C9C8-C2AD-448E-99D3-3CAD123A6FBA}" type="presOf" srcId="{23CD565B-2AD3-43F5-92CF-BF4C58E09683}" destId="{2FC61C5F-AE46-4734-8A54-CBDF0BFE4324}" srcOrd="0" destOrd="0" presId="urn:microsoft.com/office/officeart/2005/8/layout/list1"/>
    <dgm:cxn modelId="{252A32CA-3067-4098-A4B5-9966BB5CB1D9}" type="presOf" srcId="{214512A6-6CD2-4EEE-A581-6DCE4EDD5417}" destId="{35DE2338-1B38-4442-9FCC-86D0633B6DD1}" srcOrd="0" destOrd="0" presId="urn:microsoft.com/office/officeart/2005/8/layout/list1"/>
    <dgm:cxn modelId="{4C03A15E-A642-4F8A-8330-866E6C755FD9}" type="presParOf" srcId="{64CED4AE-C2D8-42E7-BC9E-BDB6BFA256E4}" destId="{6035CA27-4FEB-4C83-9CC8-8873104981B6}" srcOrd="0" destOrd="0" presId="urn:microsoft.com/office/officeart/2005/8/layout/list1"/>
    <dgm:cxn modelId="{7CCB3776-898E-464A-849C-67FB1B0434A1}" type="presParOf" srcId="{6035CA27-4FEB-4C83-9CC8-8873104981B6}" destId="{11201DAF-0375-4C63-8910-6127436F215C}" srcOrd="0" destOrd="0" presId="urn:microsoft.com/office/officeart/2005/8/layout/list1"/>
    <dgm:cxn modelId="{DFFF2E6C-A77B-4463-8DEC-A3BF8070FC1A}" type="presParOf" srcId="{6035CA27-4FEB-4C83-9CC8-8873104981B6}" destId="{59450074-A6A1-4319-8D9B-1131B9FDC3D6}" srcOrd="1" destOrd="0" presId="urn:microsoft.com/office/officeart/2005/8/layout/list1"/>
    <dgm:cxn modelId="{208A6311-D5CE-4BE2-9F0C-B2D0939CDE25}" type="presParOf" srcId="{64CED4AE-C2D8-42E7-BC9E-BDB6BFA256E4}" destId="{C2756B26-2D7E-4C90-8194-5F2602998E91}" srcOrd="1" destOrd="0" presId="urn:microsoft.com/office/officeart/2005/8/layout/list1"/>
    <dgm:cxn modelId="{7F92EDAB-1240-4886-B54B-40CDA4E5A33A}" type="presParOf" srcId="{64CED4AE-C2D8-42E7-BC9E-BDB6BFA256E4}" destId="{97CF231B-16F3-4621-BD6F-8DCAD6CBD673}" srcOrd="2" destOrd="0" presId="urn:microsoft.com/office/officeart/2005/8/layout/list1"/>
    <dgm:cxn modelId="{4EAB4BEA-60BA-4291-ABB4-F4084391471B}" type="presParOf" srcId="{64CED4AE-C2D8-42E7-BC9E-BDB6BFA256E4}" destId="{6DF06865-AF79-4EFC-AD2B-68E4E5B2E89A}" srcOrd="3" destOrd="0" presId="urn:microsoft.com/office/officeart/2005/8/layout/list1"/>
    <dgm:cxn modelId="{3589BDE2-65E8-48BB-A5C8-F5C5BB6168DD}" type="presParOf" srcId="{64CED4AE-C2D8-42E7-BC9E-BDB6BFA256E4}" destId="{116DA0EA-65A9-437E-B758-D4AF33098025}" srcOrd="4" destOrd="0" presId="urn:microsoft.com/office/officeart/2005/8/layout/list1"/>
    <dgm:cxn modelId="{844DB43A-EE43-4D28-B874-17C7D8033E6A}" type="presParOf" srcId="{116DA0EA-65A9-437E-B758-D4AF33098025}" destId="{F8A0C95A-5CAC-4A10-B9FF-F23980D3BC9E}" srcOrd="0" destOrd="0" presId="urn:microsoft.com/office/officeart/2005/8/layout/list1"/>
    <dgm:cxn modelId="{4817A452-2037-4A91-A070-17B0D542B881}" type="presParOf" srcId="{116DA0EA-65A9-437E-B758-D4AF33098025}" destId="{344C5C29-2075-431B-8007-1479A06B365B}" srcOrd="1" destOrd="0" presId="urn:microsoft.com/office/officeart/2005/8/layout/list1"/>
    <dgm:cxn modelId="{C6FE5946-42F8-42C7-8D0D-E3A8D576BDD2}" type="presParOf" srcId="{64CED4AE-C2D8-42E7-BC9E-BDB6BFA256E4}" destId="{D1CFC1F3-CC4B-47F6-AB26-00405B2B9757}" srcOrd="5" destOrd="0" presId="urn:microsoft.com/office/officeart/2005/8/layout/list1"/>
    <dgm:cxn modelId="{240ACBFB-DFBE-4713-98C3-38B6732AC276}" type="presParOf" srcId="{64CED4AE-C2D8-42E7-BC9E-BDB6BFA256E4}" destId="{E6631EFE-B3A4-4E66-804E-D212FE516E07}" srcOrd="6" destOrd="0" presId="urn:microsoft.com/office/officeart/2005/8/layout/list1"/>
    <dgm:cxn modelId="{8ADA0B05-494C-4471-9A8E-9790C9FD0A70}" type="presParOf" srcId="{64CED4AE-C2D8-42E7-BC9E-BDB6BFA256E4}" destId="{F093E8E1-9D00-4F6A-94B1-E061E931F804}" srcOrd="7" destOrd="0" presId="urn:microsoft.com/office/officeart/2005/8/layout/list1"/>
    <dgm:cxn modelId="{9D5670EE-A09B-45AF-ACAD-37E50EF942E9}" type="presParOf" srcId="{64CED4AE-C2D8-42E7-BC9E-BDB6BFA256E4}" destId="{FE93D307-4C4F-43AE-A35D-C4DC0B6D77D9}" srcOrd="8" destOrd="0" presId="urn:microsoft.com/office/officeart/2005/8/layout/list1"/>
    <dgm:cxn modelId="{0BF309D3-211F-4073-ACB7-D9F416EC0931}" type="presParOf" srcId="{FE93D307-4C4F-43AE-A35D-C4DC0B6D77D9}" destId="{2FC61C5F-AE46-4734-8A54-CBDF0BFE4324}" srcOrd="0" destOrd="0" presId="urn:microsoft.com/office/officeart/2005/8/layout/list1"/>
    <dgm:cxn modelId="{621D8454-D19F-48FF-9FF6-794AB59A6F2C}" type="presParOf" srcId="{FE93D307-4C4F-43AE-A35D-C4DC0B6D77D9}" destId="{3F4A6472-B6E1-4534-9B0E-74A1DF8830DC}" srcOrd="1" destOrd="0" presId="urn:microsoft.com/office/officeart/2005/8/layout/list1"/>
    <dgm:cxn modelId="{20839C15-42B4-4FF5-A90C-8F5996C188DE}" type="presParOf" srcId="{64CED4AE-C2D8-42E7-BC9E-BDB6BFA256E4}" destId="{9EE954B7-BD30-4E10-A593-C536B8598D10}" srcOrd="9" destOrd="0" presId="urn:microsoft.com/office/officeart/2005/8/layout/list1"/>
    <dgm:cxn modelId="{64692653-0947-4408-B470-65604686AEFC}" type="presParOf" srcId="{64CED4AE-C2D8-42E7-BC9E-BDB6BFA256E4}" destId="{B5A23C96-5F83-4CBA-86E0-BF19163394CC}" srcOrd="10" destOrd="0" presId="urn:microsoft.com/office/officeart/2005/8/layout/list1"/>
    <dgm:cxn modelId="{8A9AC360-4C86-4B91-A8D6-3BE33529811E}" type="presParOf" srcId="{64CED4AE-C2D8-42E7-BC9E-BDB6BFA256E4}" destId="{B9A5769B-716F-478D-9E89-268F1E3CAB16}" srcOrd="11" destOrd="0" presId="urn:microsoft.com/office/officeart/2005/8/layout/list1"/>
    <dgm:cxn modelId="{CF4AC50B-27B2-42DD-8E1B-D19506B06A3C}" type="presParOf" srcId="{64CED4AE-C2D8-42E7-BC9E-BDB6BFA256E4}" destId="{A4F0AF12-9177-484D-AEC8-C77221D420B0}" srcOrd="12" destOrd="0" presId="urn:microsoft.com/office/officeart/2005/8/layout/list1"/>
    <dgm:cxn modelId="{C8227A79-3DAD-4F2A-BACE-37E9DCB86EB9}" type="presParOf" srcId="{A4F0AF12-9177-484D-AEC8-C77221D420B0}" destId="{35DE2338-1B38-4442-9FCC-86D0633B6DD1}" srcOrd="0" destOrd="0" presId="urn:microsoft.com/office/officeart/2005/8/layout/list1"/>
    <dgm:cxn modelId="{7495B1FA-8DE9-4EBD-8E8B-6A2BA0C295AC}" type="presParOf" srcId="{A4F0AF12-9177-484D-AEC8-C77221D420B0}" destId="{CFF2CD41-8B3E-47F3-99EA-88AB5B8232D0}" srcOrd="1" destOrd="0" presId="urn:microsoft.com/office/officeart/2005/8/layout/list1"/>
    <dgm:cxn modelId="{237672CE-5ABF-4C73-ABD2-4DE8476B2BA1}" type="presParOf" srcId="{64CED4AE-C2D8-42E7-BC9E-BDB6BFA256E4}" destId="{938B237D-65D6-4C3C-B2D0-1CE6A6BDF0E5}" srcOrd="13" destOrd="0" presId="urn:microsoft.com/office/officeart/2005/8/layout/list1"/>
    <dgm:cxn modelId="{A3351A99-F4DB-486A-826C-7B835EDFBB34}" type="presParOf" srcId="{64CED4AE-C2D8-42E7-BC9E-BDB6BFA256E4}" destId="{E6D42198-647F-4FEC-B5E7-183A9A326F84}" srcOrd="14" destOrd="0" presId="urn:microsoft.com/office/officeart/2005/8/layout/list1"/>
    <dgm:cxn modelId="{12C93FA4-9D7B-4D76-A1FC-FA73EBBF3424}" type="presParOf" srcId="{64CED4AE-C2D8-42E7-BC9E-BDB6BFA256E4}" destId="{1CFB452E-755A-412E-A5A3-53C07B7FB400}" srcOrd="15" destOrd="0" presId="urn:microsoft.com/office/officeart/2005/8/layout/list1"/>
    <dgm:cxn modelId="{19512182-9D77-4F99-AF07-1075760BCA44}" type="presParOf" srcId="{64CED4AE-C2D8-42E7-BC9E-BDB6BFA256E4}" destId="{55F68510-AE5D-44F6-9157-1AC1ECCB84A2}" srcOrd="16" destOrd="0" presId="urn:microsoft.com/office/officeart/2005/8/layout/list1"/>
    <dgm:cxn modelId="{E71D7105-99A5-4288-9326-72DEE866A69C}" type="presParOf" srcId="{55F68510-AE5D-44F6-9157-1AC1ECCB84A2}" destId="{2A566F9B-BBCA-47DD-8433-518D438267D2}" srcOrd="0" destOrd="0" presId="urn:microsoft.com/office/officeart/2005/8/layout/list1"/>
    <dgm:cxn modelId="{882205F7-644D-4050-8B0A-24E28931EA88}" type="presParOf" srcId="{55F68510-AE5D-44F6-9157-1AC1ECCB84A2}" destId="{A590422E-042A-4A29-BFE6-593A7ACA9A7F}" srcOrd="1" destOrd="0" presId="urn:microsoft.com/office/officeart/2005/8/layout/list1"/>
    <dgm:cxn modelId="{3C97D9D9-6253-4C7A-8252-FAC8D0EB7480}" type="presParOf" srcId="{64CED4AE-C2D8-42E7-BC9E-BDB6BFA256E4}" destId="{C34D8228-28E7-4E97-ABA2-2DB6647FDB8A}" srcOrd="17" destOrd="0" presId="urn:microsoft.com/office/officeart/2005/8/layout/list1"/>
    <dgm:cxn modelId="{44093F5B-4A9B-4624-B369-006DBA95BBB2}" type="presParOf" srcId="{64CED4AE-C2D8-42E7-BC9E-BDB6BFA256E4}" destId="{6F17E8FE-99C6-4E90-8E61-52770301F051}" srcOrd="18" destOrd="0" presId="urn:microsoft.com/office/officeart/2005/8/layout/list1"/>
    <dgm:cxn modelId="{F9D8AE19-0FC8-48EE-B75C-5BC4E48AB711}" type="presParOf" srcId="{64CED4AE-C2D8-42E7-BC9E-BDB6BFA256E4}" destId="{F52869B0-871B-4D6E-9C83-83E7C434EABC}" srcOrd="19" destOrd="0" presId="urn:microsoft.com/office/officeart/2005/8/layout/list1"/>
    <dgm:cxn modelId="{30749F2B-3FFA-48A9-B35A-5F7F76772744}" type="presParOf" srcId="{64CED4AE-C2D8-42E7-BC9E-BDB6BFA256E4}" destId="{621C41DF-A5A8-4712-A904-76A70CFCFEA7}" srcOrd="20" destOrd="0" presId="urn:microsoft.com/office/officeart/2005/8/layout/list1"/>
    <dgm:cxn modelId="{2046F2B9-9590-486A-BFF4-E2BE4B39E23E}" type="presParOf" srcId="{621C41DF-A5A8-4712-A904-76A70CFCFEA7}" destId="{EC9D6D4F-1EA1-4969-9947-8158016FF516}" srcOrd="0" destOrd="0" presId="urn:microsoft.com/office/officeart/2005/8/layout/list1"/>
    <dgm:cxn modelId="{EAE85069-3A38-45E8-8B15-A3DA59E729DD}" type="presParOf" srcId="{621C41DF-A5A8-4712-A904-76A70CFCFEA7}" destId="{3439239E-D288-4C5C-B243-61C920492765}" srcOrd="1" destOrd="0" presId="urn:microsoft.com/office/officeart/2005/8/layout/list1"/>
    <dgm:cxn modelId="{B3878C16-5D88-480B-B5B3-8117CFA1297B}" type="presParOf" srcId="{64CED4AE-C2D8-42E7-BC9E-BDB6BFA256E4}" destId="{FD2FB3F5-2088-4CC3-87C8-902C009A0534}" srcOrd="21" destOrd="0" presId="urn:microsoft.com/office/officeart/2005/8/layout/list1"/>
    <dgm:cxn modelId="{257A4702-6DDA-4175-8EF0-2006EAE8D600}" type="presParOf" srcId="{64CED4AE-C2D8-42E7-BC9E-BDB6BFA256E4}" destId="{B2C5254F-F20E-4B0D-A21F-A0DCAA6340EE}"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F231B-16F3-4621-BD6F-8DCAD6CBD673}">
      <dsp:nvSpPr>
        <dsp:cNvPr id="0" name=""/>
        <dsp:cNvSpPr/>
      </dsp:nvSpPr>
      <dsp:spPr>
        <a:xfrm>
          <a:off x="0" y="336965"/>
          <a:ext cx="4785521" cy="529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450074-A6A1-4319-8D9B-1131B9FDC3D6}">
      <dsp:nvSpPr>
        <dsp:cNvPr id="0" name=""/>
        <dsp:cNvSpPr/>
      </dsp:nvSpPr>
      <dsp:spPr>
        <a:xfrm>
          <a:off x="239276" y="27005"/>
          <a:ext cx="3349864" cy="6199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617" tIns="0" rIns="126617" bIns="0" numCol="1" spcCol="1270" anchor="ctr" anchorCtr="0">
          <a:noAutofit/>
        </a:bodyPr>
        <a:lstStyle/>
        <a:p>
          <a:pPr lvl="0" algn="l" defTabSz="933450">
            <a:lnSpc>
              <a:spcPct val="90000"/>
            </a:lnSpc>
            <a:spcBef>
              <a:spcPct val="0"/>
            </a:spcBef>
            <a:spcAft>
              <a:spcPct val="35000"/>
            </a:spcAft>
          </a:pPr>
          <a:r>
            <a:rPr lang="en-GB" sz="2100" kern="1200" baseline="0" dirty="0"/>
            <a:t>Seasons for Growth</a:t>
          </a:r>
          <a:endParaRPr lang="en-US" sz="2100" kern="1200" dirty="0"/>
        </a:p>
      </dsp:txBody>
      <dsp:txXfrm>
        <a:off x="269538" y="57267"/>
        <a:ext cx="3289340" cy="559396"/>
      </dsp:txXfrm>
    </dsp:sp>
    <dsp:sp modelId="{E6631EFE-B3A4-4E66-804E-D212FE516E07}">
      <dsp:nvSpPr>
        <dsp:cNvPr id="0" name=""/>
        <dsp:cNvSpPr/>
      </dsp:nvSpPr>
      <dsp:spPr>
        <a:xfrm>
          <a:off x="0" y="1289526"/>
          <a:ext cx="4785521" cy="529200"/>
        </a:xfrm>
        <a:prstGeom prst="rect">
          <a:avLst/>
        </a:prstGeom>
        <a:solidFill>
          <a:schemeClr val="lt1">
            <a:alpha val="90000"/>
            <a:hueOff val="0"/>
            <a:satOff val="0"/>
            <a:lumOff val="0"/>
            <a:alphaOff val="0"/>
          </a:schemeClr>
        </a:solidFill>
        <a:ln w="12700" cap="flat" cmpd="sng" algn="ctr">
          <a:solidFill>
            <a:schemeClr val="accent5">
              <a:hueOff val="-360036"/>
              <a:satOff val="33"/>
              <a:lumOff val="-235"/>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4C5C29-2075-431B-8007-1479A06B365B}">
      <dsp:nvSpPr>
        <dsp:cNvPr id="0" name=""/>
        <dsp:cNvSpPr/>
      </dsp:nvSpPr>
      <dsp:spPr>
        <a:xfrm>
          <a:off x="239276" y="979565"/>
          <a:ext cx="3349864" cy="619920"/>
        </a:xfrm>
        <a:prstGeom prst="roundRect">
          <a:avLst/>
        </a:prstGeom>
        <a:solidFill>
          <a:schemeClr val="accent5">
            <a:hueOff val="-360036"/>
            <a:satOff val="33"/>
            <a:lumOff val="-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617" tIns="0" rIns="126617" bIns="0" numCol="1" spcCol="1270" anchor="ctr" anchorCtr="0">
          <a:noAutofit/>
        </a:bodyPr>
        <a:lstStyle/>
        <a:p>
          <a:pPr lvl="0" algn="l" defTabSz="933450" rtl="0">
            <a:lnSpc>
              <a:spcPct val="90000"/>
            </a:lnSpc>
            <a:spcBef>
              <a:spcPct val="0"/>
            </a:spcBef>
            <a:spcAft>
              <a:spcPct val="35000"/>
            </a:spcAft>
          </a:pPr>
          <a:r>
            <a:rPr lang="en-GB" sz="2100" kern="1200" baseline="0" dirty="0"/>
            <a:t>LIAM training </a:t>
          </a:r>
          <a:endParaRPr lang="en-US" sz="2100" kern="1200" baseline="0" dirty="0">
            <a:latin typeface="Bembo"/>
          </a:endParaRPr>
        </a:p>
      </dsp:txBody>
      <dsp:txXfrm>
        <a:off x="269538" y="1009827"/>
        <a:ext cx="3289340" cy="559396"/>
      </dsp:txXfrm>
    </dsp:sp>
    <dsp:sp modelId="{B5A23C96-5F83-4CBA-86E0-BF19163394CC}">
      <dsp:nvSpPr>
        <dsp:cNvPr id="0" name=""/>
        <dsp:cNvSpPr/>
      </dsp:nvSpPr>
      <dsp:spPr>
        <a:xfrm>
          <a:off x="0" y="2242086"/>
          <a:ext cx="4785521" cy="529200"/>
        </a:xfrm>
        <a:prstGeom prst="rect">
          <a:avLst/>
        </a:prstGeom>
        <a:solidFill>
          <a:schemeClr val="lt1">
            <a:alpha val="90000"/>
            <a:hueOff val="0"/>
            <a:satOff val="0"/>
            <a:lumOff val="0"/>
            <a:alphaOff val="0"/>
          </a:schemeClr>
        </a:solidFill>
        <a:ln w="12700" cap="flat" cmpd="sng" algn="ctr">
          <a:solidFill>
            <a:schemeClr val="accent5">
              <a:hueOff val="-720072"/>
              <a:satOff val="65"/>
              <a:lumOff val="-471"/>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4A6472-B6E1-4534-9B0E-74A1DF8830DC}">
      <dsp:nvSpPr>
        <dsp:cNvPr id="0" name=""/>
        <dsp:cNvSpPr/>
      </dsp:nvSpPr>
      <dsp:spPr>
        <a:xfrm>
          <a:off x="239276" y="1932126"/>
          <a:ext cx="3349864" cy="619920"/>
        </a:xfrm>
        <a:prstGeom prst="roundRect">
          <a:avLst/>
        </a:prstGeom>
        <a:solidFill>
          <a:schemeClr val="accent5">
            <a:hueOff val="-720072"/>
            <a:satOff val="65"/>
            <a:lumOff val="-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617" tIns="0" rIns="126617" bIns="0" numCol="1" spcCol="1270" anchor="ctr" anchorCtr="0">
          <a:noAutofit/>
        </a:bodyPr>
        <a:lstStyle/>
        <a:p>
          <a:pPr lvl="0" algn="l" defTabSz="933450">
            <a:lnSpc>
              <a:spcPct val="90000"/>
            </a:lnSpc>
            <a:spcBef>
              <a:spcPct val="0"/>
            </a:spcBef>
            <a:spcAft>
              <a:spcPct val="35000"/>
            </a:spcAft>
          </a:pPr>
          <a:r>
            <a:rPr lang="en-GB" sz="2100" kern="1200" baseline="0" dirty="0"/>
            <a:t>Swimming</a:t>
          </a:r>
          <a:endParaRPr lang="en-GB" sz="2100" kern="1200" dirty="0"/>
        </a:p>
      </dsp:txBody>
      <dsp:txXfrm>
        <a:off x="269538" y="1962388"/>
        <a:ext cx="3289340" cy="559396"/>
      </dsp:txXfrm>
    </dsp:sp>
    <dsp:sp modelId="{E6D42198-647F-4FEC-B5E7-183A9A326F84}">
      <dsp:nvSpPr>
        <dsp:cNvPr id="0" name=""/>
        <dsp:cNvSpPr/>
      </dsp:nvSpPr>
      <dsp:spPr>
        <a:xfrm>
          <a:off x="0" y="3194646"/>
          <a:ext cx="4785521" cy="529200"/>
        </a:xfrm>
        <a:prstGeom prst="rect">
          <a:avLst/>
        </a:prstGeom>
        <a:solidFill>
          <a:schemeClr val="lt1">
            <a:alpha val="90000"/>
            <a:hueOff val="0"/>
            <a:satOff val="0"/>
            <a:lumOff val="0"/>
            <a:alphaOff val="0"/>
          </a:schemeClr>
        </a:solidFill>
        <a:ln w="12700" cap="flat" cmpd="sng" algn="ctr">
          <a:solidFill>
            <a:schemeClr val="accent5">
              <a:hueOff val="-1080109"/>
              <a:satOff val="98"/>
              <a:lumOff val="-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F2CD41-8B3E-47F3-99EA-88AB5B8232D0}">
      <dsp:nvSpPr>
        <dsp:cNvPr id="0" name=""/>
        <dsp:cNvSpPr/>
      </dsp:nvSpPr>
      <dsp:spPr>
        <a:xfrm>
          <a:off x="239276" y="2884686"/>
          <a:ext cx="3349864" cy="619920"/>
        </a:xfrm>
        <a:prstGeom prst="roundRect">
          <a:avLst/>
        </a:prstGeom>
        <a:solidFill>
          <a:schemeClr val="accent5">
            <a:hueOff val="-1080109"/>
            <a:satOff val="98"/>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617" tIns="0" rIns="126617" bIns="0" numCol="1" spcCol="1270" anchor="ctr" anchorCtr="0">
          <a:noAutofit/>
        </a:bodyPr>
        <a:lstStyle/>
        <a:p>
          <a:pPr lvl="0" algn="l" defTabSz="933450">
            <a:lnSpc>
              <a:spcPct val="90000"/>
            </a:lnSpc>
            <a:spcBef>
              <a:spcPct val="0"/>
            </a:spcBef>
            <a:spcAft>
              <a:spcPct val="35000"/>
            </a:spcAft>
          </a:pPr>
          <a:r>
            <a:rPr lang="en-GB" sz="2100" kern="1200" baseline="0" dirty="0"/>
            <a:t>Nurture</a:t>
          </a:r>
          <a:endParaRPr lang="en-US" sz="2100" kern="1200" dirty="0"/>
        </a:p>
      </dsp:txBody>
      <dsp:txXfrm>
        <a:off x="269538" y="2914948"/>
        <a:ext cx="3289340" cy="559396"/>
      </dsp:txXfrm>
    </dsp:sp>
    <dsp:sp modelId="{6F17E8FE-99C6-4E90-8E61-52770301F051}">
      <dsp:nvSpPr>
        <dsp:cNvPr id="0" name=""/>
        <dsp:cNvSpPr/>
      </dsp:nvSpPr>
      <dsp:spPr>
        <a:xfrm>
          <a:off x="0" y="4147206"/>
          <a:ext cx="4785521" cy="529200"/>
        </a:xfrm>
        <a:prstGeom prst="rect">
          <a:avLst/>
        </a:prstGeom>
        <a:solidFill>
          <a:schemeClr val="lt1">
            <a:alpha val="90000"/>
            <a:hueOff val="0"/>
            <a:satOff val="0"/>
            <a:lumOff val="0"/>
            <a:alphaOff val="0"/>
          </a:schemeClr>
        </a:solidFill>
        <a:ln w="12700" cap="flat" cmpd="sng" algn="ctr">
          <a:solidFill>
            <a:schemeClr val="accent5">
              <a:hueOff val="-1440145"/>
              <a:satOff val="130"/>
              <a:lumOff val="-942"/>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90422E-042A-4A29-BFE6-593A7ACA9A7F}">
      <dsp:nvSpPr>
        <dsp:cNvPr id="0" name=""/>
        <dsp:cNvSpPr/>
      </dsp:nvSpPr>
      <dsp:spPr>
        <a:xfrm>
          <a:off x="239276" y="3837246"/>
          <a:ext cx="3349864" cy="619920"/>
        </a:xfrm>
        <a:prstGeom prst="roundRect">
          <a:avLst/>
        </a:prstGeom>
        <a:solidFill>
          <a:schemeClr val="accent5">
            <a:hueOff val="-1440145"/>
            <a:satOff val="130"/>
            <a:lumOff val="-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617" tIns="0" rIns="126617" bIns="0" numCol="1" spcCol="1270" anchor="ctr" anchorCtr="0">
          <a:noAutofit/>
        </a:bodyPr>
        <a:lstStyle/>
        <a:p>
          <a:pPr lvl="0" algn="l" defTabSz="933450">
            <a:lnSpc>
              <a:spcPct val="90000"/>
            </a:lnSpc>
            <a:spcBef>
              <a:spcPct val="0"/>
            </a:spcBef>
            <a:spcAft>
              <a:spcPct val="35000"/>
            </a:spcAft>
          </a:pPr>
          <a:r>
            <a:rPr lang="en-GB" sz="2100" kern="1200" baseline="0" dirty="0"/>
            <a:t>Health and Wellbeing Support </a:t>
          </a:r>
          <a:endParaRPr lang="en-US" sz="2100" kern="1200" dirty="0"/>
        </a:p>
      </dsp:txBody>
      <dsp:txXfrm>
        <a:off x="269538" y="3867508"/>
        <a:ext cx="3289340" cy="559396"/>
      </dsp:txXfrm>
    </dsp:sp>
    <dsp:sp modelId="{B2C5254F-F20E-4B0D-A21F-A0DCAA6340EE}">
      <dsp:nvSpPr>
        <dsp:cNvPr id="0" name=""/>
        <dsp:cNvSpPr/>
      </dsp:nvSpPr>
      <dsp:spPr>
        <a:xfrm>
          <a:off x="0" y="5099766"/>
          <a:ext cx="4785521" cy="529200"/>
        </a:xfrm>
        <a:prstGeom prst="rect">
          <a:avLst/>
        </a:prstGeom>
        <a:solidFill>
          <a:schemeClr val="lt1">
            <a:alpha val="90000"/>
            <a:hueOff val="0"/>
            <a:satOff val="0"/>
            <a:lumOff val="0"/>
            <a:alphaOff val="0"/>
          </a:schemeClr>
        </a:solidFill>
        <a:ln w="12700" cap="flat" cmpd="sng" algn="ctr">
          <a:solidFill>
            <a:schemeClr val="accent5">
              <a:hueOff val="-1800181"/>
              <a:satOff val="163"/>
              <a:lumOff val="-1177"/>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39239E-D288-4C5C-B243-61C920492765}">
      <dsp:nvSpPr>
        <dsp:cNvPr id="0" name=""/>
        <dsp:cNvSpPr/>
      </dsp:nvSpPr>
      <dsp:spPr>
        <a:xfrm>
          <a:off x="239276" y="4789806"/>
          <a:ext cx="3349864" cy="619920"/>
        </a:xfrm>
        <a:prstGeom prst="roundRect">
          <a:avLst/>
        </a:prstGeom>
        <a:solidFill>
          <a:schemeClr val="accent5">
            <a:hueOff val="-1800181"/>
            <a:satOff val="163"/>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617" tIns="0" rIns="126617" bIns="0" numCol="1" spcCol="1270" anchor="ctr" anchorCtr="0">
          <a:noAutofit/>
        </a:bodyPr>
        <a:lstStyle/>
        <a:p>
          <a:pPr lvl="0" algn="l" defTabSz="933450" rtl="0">
            <a:lnSpc>
              <a:spcPct val="90000"/>
            </a:lnSpc>
            <a:spcBef>
              <a:spcPct val="0"/>
            </a:spcBef>
            <a:spcAft>
              <a:spcPct val="35000"/>
            </a:spcAft>
          </a:pPr>
          <a:r>
            <a:rPr lang="en-GB" sz="2100" kern="1200" dirty="0">
              <a:latin typeface="Bembo"/>
            </a:rPr>
            <a:t>NME Novel Study</a:t>
          </a:r>
        </a:p>
      </dsp:txBody>
      <dsp:txXfrm>
        <a:off x="269538" y="4820068"/>
        <a:ext cx="3289340"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June 27, 2023</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874743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June 27, 2023</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61424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June 27, 2023</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581519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27/06/2023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27/06/2023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27/06/2023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27/06/2023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27/06/2023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27/06/2023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27/06/2023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27/06/2023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June 27, 2023</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288828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27/06/2023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27/06/2023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27/06/2023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June 27, 2023</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491747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June 27, 2023</a:t>
            </a:fld>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3569172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June 27, 2023</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8493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June 27, 2023</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0296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June 27, 2023</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85899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June 27, 2023</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287854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June 27, 2023</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058554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A33960BD-7AC1-4217-9611-AAA56D3EE38F}" type="datetime4">
              <a:rPr lang="en-US" smtClean="0"/>
              <a:pPr/>
              <a:t>June 27, 2023</a:t>
            </a:fld>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408734597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32" r:id="rId7"/>
    <p:sldLayoutId id="2147483728" r:id="rId8"/>
    <p:sldLayoutId id="2147483729" r:id="rId9"/>
    <p:sldLayoutId id="2147483730" r:id="rId10"/>
    <p:sldLayoutId id="2147483731" r:id="rId11"/>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27/06/2023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E91F5CA-B392-444C-88E3-BF5BAAEBDE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459807F-B6FA-44D3-9A53-C55B6B5688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16000" y="5755341"/>
            <a:ext cx="10160000" cy="884518"/>
          </a:xfrm>
        </p:spPr>
        <p:txBody>
          <a:bodyPr anchor="t">
            <a:normAutofit/>
          </a:bodyPr>
          <a:lstStyle/>
          <a:p>
            <a:r>
              <a:rPr lang="en-GB" dirty="0" err="1">
                <a:latin typeface="Batang"/>
                <a:ea typeface="Batang"/>
                <a:cs typeface="Calibri Light"/>
              </a:rPr>
              <a:t>Annanhill</a:t>
            </a:r>
            <a:r>
              <a:rPr lang="en-GB" dirty="0">
                <a:latin typeface="Batang"/>
                <a:ea typeface="Batang"/>
                <a:cs typeface="Calibri Light"/>
              </a:rPr>
              <a:t> - PEF </a:t>
            </a:r>
            <a:endParaRPr lang="en-GB" dirty="0"/>
          </a:p>
        </p:txBody>
      </p:sp>
      <p:sp>
        <p:nvSpPr>
          <p:cNvPr id="3" name="Subtitle 2"/>
          <p:cNvSpPr>
            <a:spLocks noGrp="1"/>
          </p:cNvSpPr>
          <p:nvPr>
            <p:ph type="subTitle" idx="1"/>
          </p:nvPr>
        </p:nvSpPr>
        <p:spPr>
          <a:xfrm>
            <a:off x="3227292" y="5149516"/>
            <a:ext cx="5768283" cy="505326"/>
          </a:xfrm>
        </p:spPr>
        <p:txBody>
          <a:bodyPr vert="horz" lIns="91440" tIns="45720" rIns="91440" bIns="45720" rtlCol="0" anchor="b">
            <a:normAutofit/>
          </a:bodyPr>
          <a:lstStyle/>
          <a:p>
            <a:r>
              <a:rPr lang="en-GB" dirty="0">
                <a:cs typeface="Calibri"/>
              </a:rPr>
              <a:t>Evaluation Of Success</a:t>
            </a:r>
            <a:endParaRPr lang="en-GB" dirty="0"/>
          </a:p>
        </p:txBody>
      </p:sp>
      <p:pic>
        <p:nvPicPr>
          <p:cNvPr id="16" name="Picture 3">
            <a:extLst>
              <a:ext uri="{FF2B5EF4-FFF2-40B4-BE49-F238E27FC236}">
                <a16:creationId xmlns:a16="http://schemas.microsoft.com/office/drawing/2014/main" id="{F0718D18-229E-4685-4731-770BA1FDFDAB}"/>
              </a:ext>
            </a:extLst>
          </p:cNvPr>
          <p:cNvPicPr>
            <a:picLocks noChangeAspect="1"/>
          </p:cNvPicPr>
          <p:nvPr/>
        </p:nvPicPr>
        <p:blipFill rotWithShape="1">
          <a:blip r:embed="rId2"/>
          <a:srcRect t="13876" b="14329"/>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A2A933-0241-A9C4-0B1B-D24666F5FD8E}"/>
              </a:ext>
            </a:extLst>
          </p:cNvPr>
          <p:cNvSpPr>
            <a:spLocks noGrp="1"/>
          </p:cNvSpPr>
          <p:nvPr>
            <p:ph idx="1"/>
          </p:nvPr>
        </p:nvSpPr>
        <p:spPr>
          <a:xfrm>
            <a:off x="344096" y="17069"/>
            <a:ext cx="7680038" cy="6414003"/>
          </a:xfrm>
        </p:spPr>
        <p:txBody>
          <a:bodyPr vert="horz" lIns="91440" tIns="45720" rIns="91440" bIns="45720" rtlCol="0" anchor="t">
            <a:normAutofit/>
          </a:bodyPr>
          <a:lstStyle/>
          <a:p>
            <a:pPr marL="0" indent="0">
              <a:lnSpc>
                <a:spcPct val="90000"/>
              </a:lnSpc>
              <a:buNone/>
            </a:pPr>
            <a:r>
              <a:rPr lang="en-GB" sz="1400" b="1" u="sng" dirty="0">
                <a:latin typeface="Arial Nova"/>
                <a:ea typeface="+mn-lt"/>
                <a:cs typeface="+mn-lt"/>
              </a:rPr>
              <a:t>Needs Analysis</a:t>
            </a:r>
          </a:p>
          <a:p>
            <a:pPr marL="0" indent="0">
              <a:lnSpc>
                <a:spcPct val="90000"/>
              </a:lnSpc>
              <a:buNone/>
            </a:pPr>
            <a:endParaRPr lang="en-GB" sz="1400" b="1" u="sng" dirty="0">
              <a:latin typeface="Arial Nova"/>
              <a:ea typeface="+mn-lt"/>
              <a:cs typeface="+mn-lt"/>
            </a:endParaRPr>
          </a:p>
          <a:p>
            <a:pPr marL="0" indent="0">
              <a:lnSpc>
                <a:spcPct val="90000"/>
              </a:lnSpc>
              <a:buNone/>
            </a:pPr>
            <a:r>
              <a:rPr lang="en-GB" sz="1400" b="1" u="sng" dirty="0">
                <a:latin typeface="Arial Nova"/>
                <a:ea typeface="+mn-lt"/>
                <a:cs typeface="+mn-lt"/>
              </a:rPr>
              <a:t>Feb 2022</a:t>
            </a:r>
            <a:endParaRPr lang="en-GB" sz="1400">
              <a:latin typeface="Arial Nova"/>
            </a:endParaRPr>
          </a:p>
          <a:p>
            <a:pPr>
              <a:lnSpc>
                <a:spcPct val="90000"/>
              </a:lnSpc>
            </a:pPr>
            <a:r>
              <a:rPr lang="en-GB" sz="1400" b="1" dirty="0">
                <a:latin typeface="Arial Nova"/>
                <a:ea typeface="+mn-lt"/>
                <a:cs typeface="+mn-lt"/>
              </a:rPr>
              <a:t>Nurture (Full-Time and Part-Time)</a:t>
            </a:r>
            <a:endParaRPr lang="en-GB" sz="1400">
              <a:latin typeface="Arial Nova"/>
            </a:endParaRPr>
          </a:p>
          <a:p>
            <a:pPr>
              <a:lnSpc>
                <a:spcPct val="90000"/>
              </a:lnSpc>
            </a:pPr>
            <a:r>
              <a:rPr lang="en-GB" sz="1400" dirty="0">
                <a:latin typeface="Arial Nova"/>
                <a:ea typeface="+mn-lt"/>
                <a:cs typeface="+mn-lt"/>
              </a:rPr>
              <a:t>0 children require full-time nurture now.</a:t>
            </a:r>
            <a:endParaRPr lang="en-GB" sz="1400">
              <a:latin typeface="Arial Nova"/>
            </a:endParaRPr>
          </a:p>
          <a:p>
            <a:pPr>
              <a:lnSpc>
                <a:spcPct val="90000"/>
              </a:lnSpc>
            </a:pPr>
            <a:r>
              <a:rPr lang="en-GB" sz="1400" dirty="0">
                <a:latin typeface="Arial Nova"/>
                <a:ea typeface="+mn-lt"/>
                <a:cs typeface="+mn-lt"/>
              </a:rPr>
              <a:t>7 children currently access part-time nurture and it is working well.</a:t>
            </a:r>
            <a:endParaRPr lang="en-GB" sz="1400">
              <a:latin typeface="Arial Nova"/>
            </a:endParaRPr>
          </a:p>
          <a:p>
            <a:pPr>
              <a:lnSpc>
                <a:spcPct val="90000"/>
              </a:lnSpc>
            </a:pPr>
            <a:r>
              <a:rPr lang="en-GB" sz="1400" dirty="0">
                <a:latin typeface="Arial Nova"/>
                <a:ea typeface="+mn-lt"/>
                <a:cs typeface="+mn-lt"/>
              </a:rPr>
              <a:t>2 additional children require part-time nurture.</a:t>
            </a:r>
            <a:endParaRPr lang="en-GB" sz="1400">
              <a:latin typeface="Arial Nova"/>
            </a:endParaRPr>
          </a:p>
          <a:p>
            <a:pPr>
              <a:lnSpc>
                <a:spcPct val="90000"/>
              </a:lnSpc>
            </a:pPr>
            <a:r>
              <a:rPr lang="en-GB" sz="1400" dirty="0">
                <a:latin typeface="Arial Nova"/>
                <a:ea typeface="+mn-lt"/>
                <a:cs typeface="+mn-lt"/>
              </a:rPr>
              <a:t>19 children in may be requiring some form of nurture support in the future.</a:t>
            </a:r>
            <a:endParaRPr lang="en-GB" sz="1400">
              <a:latin typeface="Arial Nova"/>
            </a:endParaRPr>
          </a:p>
          <a:p>
            <a:pPr>
              <a:lnSpc>
                <a:spcPct val="90000"/>
              </a:lnSpc>
            </a:pPr>
            <a:endParaRPr lang="en-GB" sz="1400" dirty="0">
              <a:latin typeface="Arial Nova"/>
            </a:endParaRPr>
          </a:p>
          <a:p>
            <a:pPr>
              <a:lnSpc>
                <a:spcPct val="90000"/>
              </a:lnSpc>
            </a:pPr>
            <a:r>
              <a:rPr lang="en-GB" sz="1400" b="1" u="sng" dirty="0">
                <a:latin typeface="Arial Nova"/>
                <a:ea typeface="+mn-lt"/>
                <a:cs typeface="+mn-lt"/>
              </a:rPr>
              <a:t>June 2023</a:t>
            </a:r>
            <a:endParaRPr lang="en-GB" sz="1400">
              <a:latin typeface="Arial Nova"/>
            </a:endParaRPr>
          </a:p>
          <a:p>
            <a:pPr>
              <a:lnSpc>
                <a:spcPct val="90000"/>
              </a:lnSpc>
            </a:pPr>
            <a:r>
              <a:rPr lang="en-GB" sz="1400" b="1" u="sng" dirty="0">
                <a:latin typeface="Arial Nova"/>
                <a:ea typeface="+mn-lt"/>
                <a:cs typeface="+mn-lt"/>
              </a:rPr>
              <a:t>Nurture (Full-Time and Part-Time)</a:t>
            </a:r>
            <a:endParaRPr lang="en-GB" sz="1400">
              <a:latin typeface="Arial Nova"/>
            </a:endParaRPr>
          </a:p>
          <a:p>
            <a:pPr>
              <a:lnSpc>
                <a:spcPct val="90000"/>
              </a:lnSpc>
            </a:pPr>
            <a:r>
              <a:rPr lang="en-GB" sz="1400" dirty="0">
                <a:latin typeface="Arial Nova"/>
                <a:ea typeface="+mn-lt"/>
                <a:cs typeface="+mn-lt"/>
              </a:rPr>
              <a:t>2 require full time nurture now</a:t>
            </a:r>
            <a:endParaRPr lang="en-GB" sz="1400">
              <a:latin typeface="Arial Nova"/>
            </a:endParaRPr>
          </a:p>
          <a:p>
            <a:pPr>
              <a:lnSpc>
                <a:spcPct val="90000"/>
              </a:lnSpc>
            </a:pPr>
            <a:r>
              <a:rPr lang="en-GB" sz="1400" dirty="0">
                <a:latin typeface="Arial Nova"/>
                <a:ea typeface="+mn-lt"/>
                <a:cs typeface="+mn-lt"/>
              </a:rPr>
              <a:t>2 may require in the future </a:t>
            </a:r>
            <a:endParaRPr lang="en-GB" sz="1400">
              <a:latin typeface="Arial Nova"/>
              <a:ea typeface="Batang"/>
              <a:cs typeface="+mn-lt"/>
            </a:endParaRPr>
          </a:p>
          <a:p>
            <a:pPr>
              <a:lnSpc>
                <a:spcPct val="90000"/>
              </a:lnSpc>
            </a:pPr>
            <a:r>
              <a:rPr lang="en-GB" sz="1400" dirty="0">
                <a:latin typeface="Arial Nova"/>
                <a:ea typeface="+mn-lt"/>
                <a:cs typeface="+mn-lt"/>
              </a:rPr>
              <a:t>14 pupils currently accessing part-time nurture and it is working well</a:t>
            </a:r>
            <a:endParaRPr lang="en-GB" sz="1400">
              <a:latin typeface="Arial Nova"/>
            </a:endParaRPr>
          </a:p>
          <a:p>
            <a:pPr>
              <a:lnSpc>
                <a:spcPct val="90000"/>
              </a:lnSpc>
            </a:pPr>
            <a:r>
              <a:rPr lang="en-GB" sz="1400" dirty="0">
                <a:latin typeface="Arial Nova"/>
                <a:ea typeface="+mn-lt"/>
                <a:cs typeface="+mn-lt"/>
              </a:rPr>
              <a:t>2 additional children require part-time nurture</a:t>
            </a:r>
            <a:endParaRPr lang="en-GB" sz="1400">
              <a:latin typeface="Arial Nova"/>
            </a:endParaRPr>
          </a:p>
          <a:p>
            <a:pPr>
              <a:lnSpc>
                <a:spcPct val="90000"/>
              </a:lnSpc>
            </a:pPr>
            <a:r>
              <a:rPr lang="en-GB" sz="1400" dirty="0">
                <a:latin typeface="Arial Nova"/>
                <a:ea typeface="+mn-lt"/>
                <a:cs typeface="+mn-lt"/>
              </a:rPr>
              <a:t>6 pupils may be requiring some form of nurture support in the future </a:t>
            </a:r>
            <a:endParaRPr lang="en-GB" sz="1400">
              <a:latin typeface="Arial Nova"/>
            </a:endParaRPr>
          </a:p>
          <a:p>
            <a:pPr>
              <a:lnSpc>
                <a:spcPct val="90000"/>
              </a:lnSpc>
            </a:pPr>
            <a:r>
              <a:rPr lang="en-GB" sz="1400" dirty="0">
                <a:latin typeface="Arial Nova"/>
                <a:ea typeface="+mn-lt"/>
                <a:cs typeface="+mn-lt"/>
              </a:rPr>
              <a:t>18 children require nurture support</a:t>
            </a:r>
            <a:endParaRPr lang="en-GB" sz="1400" dirty="0">
              <a:latin typeface="Arial Nova"/>
            </a:endParaRPr>
          </a:p>
          <a:p>
            <a:pPr>
              <a:lnSpc>
                <a:spcPct val="90000"/>
              </a:lnSpc>
            </a:pPr>
            <a:endParaRPr lang="en-GB" sz="1000"/>
          </a:p>
        </p:txBody>
      </p:sp>
      <p:pic>
        <p:nvPicPr>
          <p:cNvPr id="5" name="Picture 4">
            <a:extLst>
              <a:ext uri="{FF2B5EF4-FFF2-40B4-BE49-F238E27FC236}">
                <a16:creationId xmlns:a16="http://schemas.microsoft.com/office/drawing/2014/main" id="{FA8143CC-4873-727F-3086-FFA6D27EF7A5}"/>
              </a:ext>
            </a:extLst>
          </p:cNvPr>
          <p:cNvPicPr>
            <a:picLocks noChangeAspect="1"/>
          </p:cNvPicPr>
          <p:nvPr/>
        </p:nvPicPr>
        <p:blipFill rotWithShape="1">
          <a:blip r:embed="rId2"/>
          <a:srcRect l="36459" r="31098" b="6245"/>
          <a:stretch/>
        </p:blipFill>
        <p:spPr>
          <a:xfrm>
            <a:off x="7968222" y="2"/>
            <a:ext cx="4223778" cy="6865951"/>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Tree>
    <p:extLst>
      <p:ext uri="{BB962C8B-B14F-4D97-AF65-F5344CB8AC3E}">
        <p14:creationId xmlns:p14="http://schemas.microsoft.com/office/powerpoint/2010/main" val="1848820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0CFB3-BA22-30F9-C3AC-54F62E848FC6}"/>
              </a:ext>
            </a:extLst>
          </p:cNvPr>
          <p:cNvSpPr>
            <a:spLocks noGrp="1"/>
          </p:cNvSpPr>
          <p:nvPr>
            <p:ph type="title"/>
          </p:nvPr>
        </p:nvSpPr>
        <p:spPr>
          <a:xfrm>
            <a:off x="377227" y="79514"/>
            <a:ext cx="9810604" cy="1216024"/>
          </a:xfrm>
        </p:spPr>
        <p:txBody>
          <a:bodyPr/>
          <a:lstStyle/>
          <a:p>
            <a:r>
              <a:rPr lang="en-GB" b="1" dirty="0">
                <a:ea typeface="Batang"/>
              </a:rPr>
              <a:t>DATA Analysis – So what?</a:t>
            </a:r>
          </a:p>
        </p:txBody>
      </p:sp>
      <p:sp>
        <p:nvSpPr>
          <p:cNvPr id="3" name="Content Placeholder 2">
            <a:extLst>
              <a:ext uri="{FF2B5EF4-FFF2-40B4-BE49-F238E27FC236}">
                <a16:creationId xmlns:a16="http://schemas.microsoft.com/office/drawing/2014/main" id="{BF695F5F-3A5E-61C3-F063-B99123916417}"/>
              </a:ext>
            </a:extLst>
          </p:cNvPr>
          <p:cNvSpPr>
            <a:spLocks noGrp="1"/>
          </p:cNvSpPr>
          <p:nvPr>
            <p:ph idx="1"/>
          </p:nvPr>
        </p:nvSpPr>
        <p:spPr>
          <a:xfrm>
            <a:off x="238079" y="909568"/>
            <a:ext cx="12236304" cy="5802009"/>
          </a:xfrm>
        </p:spPr>
        <p:txBody>
          <a:bodyPr vert="horz" lIns="91440" tIns="45720" rIns="91440" bIns="45720" rtlCol="0" anchor="t">
            <a:noAutofit/>
          </a:bodyPr>
          <a:lstStyle/>
          <a:p>
            <a:pPr marL="0" indent="0">
              <a:buNone/>
            </a:pPr>
            <a:endParaRPr lang="en-GB" dirty="0">
              <a:latin typeface="Calibri"/>
              <a:cs typeface="Calibri"/>
            </a:endParaRPr>
          </a:p>
          <a:p>
            <a:pPr marL="0" indent="0">
              <a:buNone/>
            </a:pPr>
            <a:r>
              <a:rPr lang="en-GB" b="1" dirty="0">
                <a:latin typeface="Arial Nova"/>
                <a:ea typeface="Batang"/>
                <a:cs typeface="Calibri"/>
              </a:rPr>
              <a:t>We addressed meeting the needs of pupils through the following: </a:t>
            </a:r>
            <a:endParaRPr lang="en-GB" b="1">
              <a:latin typeface="Arial Nova"/>
              <a:cs typeface="Calibri"/>
            </a:endParaRPr>
          </a:p>
          <a:p>
            <a:r>
              <a:rPr lang="en-GB" dirty="0">
                <a:latin typeface="Arial Nova"/>
                <a:ea typeface="Batang"/>
                <a:cs typeface="Calibri"/>
              </a:rPr>
              <a:t>We were able to support individuals across both the infants and upper stages of the school through part time nurture.  This was developed through the success of last session.  9 pupils with significant learning needs linked to behaviour, learning, LAAC and social, emotional and mental wellbeing were supported from the upper school.  The children were then able to successfully go to class in the afternoons to mix with their peers and participate in cross curricular activities.  5 pupils from the infant department were also supported on a smaller scale for health and wellbeing and this has had a positive impact on behaviours and ability to sustain longer periods of time in the classroom. </a:t>
            </a:r>
            <a:endParaRPr lang="en-GB">
              <a:latin typeface="Arial Nova"/>
              <a:cs typeface="Calibri"/>
            </a:endParaRPr>
          </a:p>
          <a:p>
            <a:r>
              <a:rPr lang="en-GB" dirty="0">
                <a:latin typeface="Arial Nova"/>
                <a:ea typeface="Batang"/>
                <a:cs typeface="Calibri"/>
              </a:rPr>
              <a:t>Soft start and breakfast provisions have enabled pupils to start their day in a positive way making them ready to learn.  Pupils can chat with key staff if required allowing for wellbeing check-ins to take place. This has allowed for support to be put in place straight away and pupils to feel supported as they have trusting and ley relationships with staff. </a:t>
            </a:r>
            <a:endParaRPr lang="en-GB">
              <a:latin typeface="Arial Nova"/>
              <a:cs typeface="Calibri"/>
            </a:endParaRPr>
          </a:p>
          <a:p>
            <a:r>
              <a:rPr lang="en-GB" dirty="0">
                <a:latin typeface="Arial Nova"/>
                <a:ea typeface="Batang"/>
                <a:cs typeface="Calibri"/>
              </a:rPr>
              <a:t>The impact on the requirement of one to-one support has reduced and those requiring this support are also exploring small group supports to develop their wellbeing and social skills. </a:t>
            </a:r>
            <a:endParaRPr lang="en-GB">
              <a:latin typeface="Arial Nova"/>
              <a:cs typeface="Calibri"/>
            </a:endParaRPr>
          </a:p>
          <a:p>
            <a:endParaRPr lang="en-GB" sz="1800" dirty="0">
              <a:latin typeface="Calibri"/>
              <a:cs typeface="Calibri"/>
            </a:endParaRPr>
          </a:p>
          <a:p>
            <a:pPr>
              <a:buNone/>
            </a:pPr>
            <a:endParaRPr lang="en-GB" sz="1200" dirty="0">
              <a:cs typeface="Calibri"/>
            </a:endParaRPr>
          </a:p>
          <a:p>
            <a:pPr marL="0" indent="0">
              <a:buNone/>
            </a:pPr>
            <a:endParaRPr lang="en-GB" dirty="0"/>
          </a:p>
        </p:txBody>
      </p:sp>
    </p:spTree>
    <p:extLst>
      <p:ext uri="{BB962C8B-B14F-4D97-AF65-F5344CB8AC3E}">
        <p14:creationId xmlns:p14="http://schemas.microsoft.com/office/powerpoint/2010/main" val="2749846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17DB9-08E7-1038-9981-52D15D2CF73A}"/>
              </a:ext>
            </a:extLst>
          </p:cNvPr>
          <p:cNvSpPr>
            <a:spLocks noGrp="1"/>
          </p:cNvSpPr>
          <p:nvPr>
            <p:ph type="title"/>
          </p:nvPr>
        </p:nvSpPr>
        <p:spPr>
          <a:xfrm>
            <a:off x="190556" y="-213851"/>
            <a:ext cx="9810604" cy="1216024"/>
          </a:xfrm>
        </p:spPr>
        <p:txBody>
          <a:bodyPr/>
          <a:lstStyle/>
          <a:p>
            <a:r>
              <a:rPr lang="en-GB" b="1" dirty="0">
                <a:ea typeface="Batang"/>
              </a:rPr>
              <a:t>What next?</a:t>
            </a:r>
            <a:endParaRPr lang="en-GB" b="1" dirty="0"/>
          </a:p>
        </p:txBody>
      </p:sp>
      <p:sp>
        <p:nvSpPr>
          <p:cNvPr id="3" name="Content Placeholder 2">
            <a:extLst>
              <a:ext uri="{FF2B5EF4-FFF2-40B4-BE49-F238E27FC236}">
                <a16:creationId xmlns:a16="http://schemas.microsoft.com/office/drawing/2014/main" id="{D3B3D687-0BFF-0CFA-EAEB-8912DCF52EB3}"/>
              </a:ext>
            </a:extLst>
          </p:cNvPr>
          <p:cNvSpPr>
            <a:spLocks noGrp="1"/>
          </p:cNvSpPr>
          <p:nvPr>
            <p:ph idx="1"/>
          </p:nvPr>
        </p:nvSpPr>
        <p:spPr>
          <a:xfrm>
            <a:off x="190557" y="737842"/>
            <a:ext cx="10609474" cy="5910358"/>
          </a:xfrm>
        </p:spPr>
        <p:txBody>
          <a:bodyPr vert="horz" lIns="91440" tIns="45720" rIns="91440" bIns="45720" rtlCol="0" anchor="t">
            <a:normAutofit lnSpcReduction="10000"/>
          </a:bodyPr>
          <a:lstStyle/>
          <a:p>
            <a:pPr marL="0" indent="0">
              <a:buNone/>
            </a:pPr>
            <a:endParaRPr lang="en-GB" sz="1800" dirty="0">
              <a:solidFill>
                <a:srgbClr val="000000"/>
              </a:solidFill>
              <a:latin typeface="Arial"/>
              <a:ea typeface="Batang"/>
              <a:cs typeface="Arial"/>
            </a:endParaRPr>
          </a:p>
          <a:p>
            <a:pPr marL="0" indent="0">
              <a:buNone/>
            </a:pPr>
            <a:r>
              <a:rPr lang="en-GB" sz="1800" b="1" u="sng" dirty="0">
                <a:solidFill>
                  <a:srgbClr val="000000"/>
                </a:solidFill>
                <a:latin typeface="Arial"/>
                <a:ea typeface="Batang"/>
                <a:cs typeface="Arial"/>
              </a:rPr>
              <a:t>Targets</a:t>
            </a:r>
          </a:p>
          <a:p>
            <a:pPr marL="0" indent="0">
              <a:buNone/>
            </a:pPr>
            <a:r>
              <a:rPr lang="en-GB" sz="1800" b="1" dirty="0">
                <a:solidFill>
                  <a:srgbClr val="000000"/>
                </a:solidFill>
                <a:latin typeface="Arial"/>
                <a:ea typeface="Batang"/>
                <a:cs typeface="Arial"/>
              </a:rPr>
              <a:t>Attendance – Nurture Teacher to support</a:t>
            </a:r>
          </a:p>
          <a:p>
            <a:r>
              <a:rPr lang="en-GB" sz="1800" dirty="0">
                <a:solidFill>
                  <a:srgbClr val="000000"/>
                </a:solidFill>
                <a:latin typeface="Arial"/>
                <a:ea typeface="Batang"/>
                <a:cs typeface="Arial"/>
              </a:rPr>
              <a:t>Reduce the attendance gap within the groups of young people within SIMD 1&amp;2, ASN and LAAC to within 1.5% of the school average. (</a:t>
            </a:r>
            <a:r>
              <a:rPr lang="en-GB" sz="1800">
                <a:solidFill>
                  <a:srgbClr val="000000"/>
                </a:solidFill>
                <a:latin typeface="Arial"/>
                <a:ea typeface="Batang"/>
                <a:cs typeface="Arial"/>
              </a:rPr>
              <a:t>Quantitative</a:t>
            </a:r>
            <a:r>
              <a:rPr lang="en-GB" sz="1800" dirty="0">
                <a:solidFill>
                  <a:srgbClr val="000000"/>
                </a:solidFill>
                <a:latin typeface="Arial"/>
                <a:ea typeface="Batang"/>
                <a:cs typeface="Arial"/>
              </a:rPr>
              <a:t> Data Target)</a:t>
            </a:r>
            <a:endParaRPr lang="en-GB" sz="1800">
              <a:ea typeface="Batang"/>
            </a:endParaRPr>
          </a:p>
          <a:p>
            <a:r>
              <a:rPr lang="en-GB" sz="1800" dirty="0">
                <a:solidFill>
                  <a:srgbClr val="000000"/>
                </a:solidFill>
                <a:latin typeface="Arial"/>
                <a:ea typeface="Batang"/>
                <a:cs typeface="Arial"/>
              </a:rPr>
              <a:t>Proactively engage with parents/carers with clear staged levels of support when attendance falls below 90% or sooner where previous attendance has been a concern in previous years. (Qualitative Data Target)</a:t>
            </a:r>
            <a:endParaRPr lang="en-GB" sz="1800" dirty="0">
              <a:ea typeface="Batang"/>
            </a:endParaRPr>
          </a:p>
          <a:p>
            <a:pPr marL="0" indent="0">
              <a:buNone/>
            </a:pPr>
            <a:endParaRPr lang="en-GB" sz="1800" dirty="0">
              <a:solidFill>
                <a:srgbClr val="000000"/>
              </a:solidFill>
              <a:latin typeface="Arial"/>
              <a:ea typeface="Batang"/>
              <a:cs typeface="Arial"/>
            </a:endParaRPr>
          </a:p>
          <a:p>
            <a:pPr marL="0" indent="0">
              <a:buNone/>
            </a:pPr>
            <a:r>
              <a:rPr lang="en-GB" sz="1800" b="1" dirty="0">
                <a:solidFill>
                  <a:srgbClr val="000000"/>
                </a:solidFill>
                <a:latin typeface="Arial"/>
                <a:ea typeface="Batang"/>
                <a:cs typeface="Arial"/>
              </a:rPr>
              <a:t>Wellbeing Support - Classroom assistant allocation </a:t>
            </a:r>
          </a:p>
          <a:p>
            <a:r>
              <a:rPr lang="en-GB" sz="1800" dirty="0">
                <a:solidFill>
                  <a:srgbClr val="000000"/>
                </a:solidFill>
                <a:latin typeface="Arial"/>
                <a:ea typeface="Batang"/>
                <a:cs typeface="Arial"/>
              </a:rPr>
              <a:t>Staffing to support the delivery of short-term interventions.  This will be linked to pupils within SIMD 1 &amp; 2, and vulnerable families within the stages primary 3 - 6.  Currently, our needs analysis from this session shows that 22 pupils require the Mini-Duke award which was successful for 17 pupils this session.  All pupils completed the award and had a celebration at the end of the session.   We will explore success through motivation and enthusiasm for learning across other aspects of the curriculum.</a:t>
            </a:r>
          </a:p>
          <a:p>
            <a:r>
              <a:rPr lang="en-GB" sz="1800" dirty="0">
                <a:solidFill>
                  <a:srgbClr val="000000"/>
                </a:solidFill>
                <a:latin typeface="Arial"/>
                <a:ea typeface="Batang"/>
                <a:cs typeface="Arial"/>
              </a:rPr>
              <a:t>A further two classroom assistants will engage in the authority Seasons for Growth session to support pupils who have suffered from change or loss.</a:t>
            </a:r>
            <a:endParaRPr lang="en-GB"/>
          </a:p>
          <a:p>
            <a:endParaRPr lang="en-GB" dirty="0"/>
          </a:p>
        </p:txBody>
      </p:sp>
    </p:spTree>
    <p:extLst>
      <p:ext uri="{BB962C8B-B14F-4D97-AF65-F5344CB8AC3E}">
        <p14:creationId xmlns:p14="http://schemas.microsoft.com/office/powerpoint/2010/main" val="1445105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1AAC2C-E9F7-4387-FFEE-4B358AEFDAE8}"/>
              </a:ext>
            </a:extLst>
          </p:cNvPr>
          <p:cNvSpPr>
            <a:spLocks noGrp="1"/>
          </p:cNvSpPr>
          <p:nvPr>
            <p:ph type="title"/>
          </p:nvPr>
        </p:nvSpPr>
        <p:spPr>
          <a:xfrm>
            <a:off x="1050879" y="609601"/>
            <a:ext cx="6967181" cy="1216024"/>
          </a:xfrm>
        </p:spPr>
        <p:txBody>
          <a:bodyPr>
            <a:normAutofit/>
          </a:bodyPr>
          <a:lstStyle/>
          <a:p>
            <a:pPr algn="ctr"/>
            <a:r>
              <a:rPr lang="en-GB" dirty="0">
                <a:ea typeface="Batang"/>
              </a:rPr>
              <a:t>Key AIMS of our </a:t>
            </a:r>
            <a:r>
              <a:rPr lang="en-GB" dirty="0" err="1">
                <a:ea typeface="Batang"/>
              </a:rPr>
              <a:t>pef</a:t>
            </a:r>
            <a:r>
              <a:rPr lang="en-GB" dirty="0">
                <a:ea typeface="Batang"/>
              </a:rPr>
              <a:t> spend </a:t>
            </a:r>
            <a:endParaRPr lang="en-GB" dirty="0"/>
          </a:p>
        </p:txBody>
      </p:sp>
      <p:sp>
        <p:nvSpPr>
          <p:cNvPr id="3" name="Content Placeholder 2">
            <a:extLst>
              <a:ext uri="{FF2B5EF4-FFF2-40B4-BE49-F238E27FC236}">
                <a16:creationId xmlns:a16="http://schemas.microsoft.com/office/drawing/2014/main" id="{1EF92295-2E55-DE7B-DD04-BDCC20DE5838}"/>
              </a:ext>
            </a:extLst>
          </p:cNvPr>
          <p:cNvSpPr>
            <a:spLocks noGrp="1"/>
          </p:cNvSpPr>
          <p:nvPr>
            <p:ph idx="1"/>
          </p:nvPr>
        </p:nvSpPr>
        <p:spPr>
          <a:xfrm>
            <a:off x="190557" y="1655744"/>
            <a:ext cx="7790633" cy="4598633"/>
          </a:xfrm>
        </p:spPr>
        <p:txBody>
          <a:bodyPr vert="horz" lIns="91440" tIns="45720" rIns="91440" bIns="45720" rtlCol="0" anchor="t">
            <a:normAutofit lnSpcReduction="10000"/>
          </a:bodyPr>
          <a:lstStyle/>
          <a:p>
            <a:pPr marL="0" indent="0">
              <a:lnSpc>
                <a:spcPct val="90000"/>
              </a:lnSpc>
              <a:buNone/>
            </a:pPr>
            <a:r>
              <a:rPr lang="en-GB" dirty="0">
                <a:latin typeface="Arial Nova"/>
                <a:ea typeface="+mn-lt"/>
                <a:cs typeface="+mn-lt"/>
              </a:rPr>
              <a:t>Needs Analysis  -</a:t>
            </a:r>
            <a:r>
              <a:rPr lang="en-GB" dirty="0">
                <a:latin typeface="Arial Nova"/>
                <a:ea typeface="+mn-lt"/>
                <a:cs typeface="Calibri"/>
              </a:rPr>
              <a:t> Following the needs analysis of the school in February 2022, it was evident that across the school, pupils requiring further support were significantly linked to social, emotional and mental wellbeing, and were on the ASN log with health targets and Boxall Targets.</a:t>
            </a:r>
            <a:r>
              <a:rPr lang="en-GB" dirty="0">
                <a:latin typeface="Arial Nova"/>
                <a:ea typeface="+mn-lt"/>
                <a:cs typeface="+mn-lt"/>
              </a:rPr>
              <a:t> </a:t>
            </a:r>
            <a:endParaRPr lang="en-GB" dirty="0">
              <a:latin typeface="Arial Nova"/>
              <a:ea typeface="Batang"/>
            </a:endParaRPr>
          </a:p>
          <a:p>
            <a:pPr marL="0" indent="0">
              <a:lnSpc>
                <a:spcPct val="90000"/>
              </a:lnSpc>
              <a:buNone/>
            </a:pPr>
            <a:endParaRPr lang="en-GB" sz="1400" dirty="0">
              <a:latin typeface="calibri light"/>
              <a:ea typeface="Batang"/>
            </a:endParaRPr>
          </a:p>
          <a:p>
            <a:pPr marL="0" indent="0">
              <a:lnSpc>
                <a:spcPct val="90000"/>
              </a:lnSpc>
              <a:buNone/>
            </a:pPr>
            <a:r>
              <a:rPr lang="en-GB" b="1" u="sng" dirty="0">
                <a:latin typeface="Arial Nova"/>
                <a:ea typeface="Batang"/>
              </a:rPr>
              <a:t>Interventions using PEF</a:t>
            </a:r>
          </a:p>
          <a:p>
            <a:pPr marL="0" indent="0">
              <a:lnSpc>
                <a:spcPct val="90000"/>
              </a:lnSpc>
              <a:buNone/>
            </a:pPr>
            <a:endParaRPr lang="en-GB" b="1" u="sng" dirty="0">
              <a:latin typeface="Arial Nova"/>
              <a:ea typeface="Batang"/>
            </a:endParaRPr>
          </a:p>
          <a:p>
            <a:pPr>
              <a:lnSpc>
                <a:spcPct val="90000"/>
              </a:lnSpc>
            </a:pPr>
            <a:r>
              <a:rPr lang="en-GB" dirty="0">
                <a:latin typeface="Arial Nova"/>
                <a:ea typeface="Batang"/>
              </a:rPr>
              <a:t>Extension of nurture and inclusion environments to support the needs of more pupils across the school. </a:t>
            </a:r>
            <a:endParaRPr lang="en-GB">
              <a:latin typeface="Arial Nova"/>
            </a:endParaRPr>
          </a:p>
          <a:p>
            <a:pPr>
              <a:lnSpc>
                <a:spcPct val="90000"/>
              </a:lnSpc>
            </a:pPr>
            <a:r>
              <a:rPr lang="en-GB" dirty="0">
                <a:latin typeface="Arial Nova"/>
                <a:ea typeface="Batang"/>
              </a:rPr>
              <a:t>Health and wellbeing attainment across the school to be explored through CLPL and training.</a:t>
            </a:r>
            <a:endParaRPr lang="en-GB" dirty="0">
              <a:latin typeface="Arial Nova"/>
            </a:endParaRPr>
          </a:p>
          <a:p>
            <a:pPr>
              <a:lnSpc>
                <a:spcPct val="90000"/>
              </a:lnSpc>
            </a:pPr>
            <a:r>
              <a:rPr lang="en-GB" dirty="0">
                <a:latin typeface="Arial Nova"/>
                <a:ea typeface="Batang"/>
              </a:rPr>
              <a:t>Requirement of soft start and Breakfast for pupils within SIMD 1&amp; 2 and Vulnerable Families. </a:t>
            </a:r>
            <a:endParaRPr lang="en-GB" dirty="0">
              <a:latin typeface="Arial Nova"/>
            </a:endParaRPr>
          </a:p>
          <a:p>
            <a:pPr>
              <a:lnSpc>
                <a:spcPct val="90000"/>
              </a:lnSpc>
            </a:pPr>
            <a:r>
              <a:rPr lang="en-GB" dirty="0">
                <a:latin typeface="Arial Nova"/>
                <a:ea typeface="Batang"/>
              </a:rPr>
              <a:t>Staffing to support health and wellbeing interventions.</a:t>
            </a:r>
            <a:endParaRPr lang="en-GB" dirty="0">
              <a:latin typeface="Arial Nova"/>
            </a:endParaRPr>
          </a:p>
          <a:p>
            <a:pPr>
              <a:lnSpc>
                <a:spcPct val="90000"/>
              </a:lnSpc>
            </a:pPr>
            <a:endParaRPr lang="en-GB"/>
          </a:p>
        </p:txBody>
      </p:sp>
      <p:pic>
        <p:nvPicPr>
          <p:cNvPr id="15" name="Picture 4">
            <a:extLst>
              <a:ext uri="{FF2B5EF4-FFF2-40B4-BE49-F238E27FC236}">
                <a16:creationId xmlns:a16="http://schemas.microsoft.com/office/drawing/2014/main" id="{B44F2B93-9BE7-F743-462D-8C6AB05AC6F9}"/>
              </a:ext>
            </a:extLst>
          </p:cNvPr>
          <p:cNvPicPr>
            <a:picLocks noChangeAspect="1"/>
          </p:cNvPicPr>
          <p:nvPr/>
        </p:nvPicPr>
        <p:blipFill rotWithShape="1">
          <a:blip r:embed="rId2"/>
          <a:srcRect l="27182" r="31816"/>
          <a:stretch/>
        </p:blipFill>
        <p:spPr>
          <a:xfrm>
            <a:off x="7968222" y="2"/>
            <a:ext cx="4223778" cy="6865951"/>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Tree>
    <p:extLst>
      <p:ext uri="{BB962C8B-B14F-4D97-AF65-F5344CB8AC3E}">
        <p14:creationId xmlns:p14="http://schemas.microsoft.com/office/powerpoint/2010/main" val="1471642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0339EE9-5436-4860-BBFC-7CD7C90DBA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770EBD-5B77-46EC-BF58-EF27ACD6B4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0"/>
            <a:ext cx="7537705"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E37B01A8-DD01-85F7-D026-9E8A31F54B3C}"/>
              </a:ext>
            </a:extLst>
          </p:cNvPr>
          <p:cNvSpPr>
            <a:spLocks noGrp="1"/>
          </p:cNvSpPr>
          <p:nvPr>
            <p:ph type="title"/>
          </p:nvPr>
        </p:nvSpPr>
        <p:spPr>
          <a:xfrm>
            <a:off x="118903" y="1065749"/>
            <a:ext cx="5174487" cy="4726502"/>
          </a:xfrm>
        </p:spPr>
        <p:txBody>
          <a:bodyPr>
            <a:normAutofit/>
          </a:bodyPr>
          <a:lstStyle/>
          <a:p>
            <a:r>
              <a:rPr lang="en-GB" b="1" dirty="0">
                <a:ea typeface="Calibri Light"/>
                <a:cs typeface="Calibri Light"/>
              </a:rPr>
              <a:t>Policy linked to Health and Wellbeing...</a:t>
            </a:r>
          </a:p>
        </p:txBody>
      </p:sp>
      <p:sp>
        <p:nvSpPr>
          <p:cNvPr id="3" name="Content Placeholder 2">
            <a:extLst>
              <a:ext uri="{FF2B5EF4-FFF2-40B4-BE49-F238E27FC236}">
                <a16:creationId xmlns:a16="http://schemas.microsoft.com/office/drawing/2014/main" id="{44CCD04C-D0CB-D056-273A-203984336689}"/>
              </a:ext>
            </a:extLst>
          </p:cNvPr>
          <p:cNvSpPr>
            <a:spLocks noGrp="1"/>
          </p:cNvSpPr>
          <p:nvPr>
            <p:ph idx="1"/>
          </p:nvPr>
        </p:nvSpPr>
        <p:spPr>
          <a:xfrm>
            <a:off x="6093542" y="811636"/>
            <a:ext cx="6169741" cy="5431376"/>
          </a:xfrm>
        </p:spPr>
        <p:txBody>
          <a:bodyPr vert="horz" lIns="91440" tIns="45720" rIns="91440" bIns="45720" rtlCol="0" anchor="ctr">
            <a:normAutofit/>
          </a:bodyPr>
          <a:lstStyle/>
          <a:p>
            <a:pPr marL="342900" indent="-342900">
              <a:buFont typeface="Arial"/>
              <a:buChar char="•"/>
            </a:pPr>
            <a:r>
              <a:rPr lang="en-GB" sz="1900" dirty="0">
                <a:latin typeface="Arial Nova"/>
                <a:ea typeface="Calibri" panose="020F0502020204030204"/>
                <a:cs typeface="Calibri" panose="020F0502020204030204"/>
              </a:rPr>
              <a:t>Policy national and local required to be explored in more detail...</a:t>
            </a:r>
            <a:endParaRPr lang="en-US">
              <a:cs typeface="Calibri" panose="020F0502020204030204"/>
            </a:endParaRPr>
          </a:p>
          <a:p>
            <a:pPr marL="342900" indent="-342900">
              <a:buFont typeface="Arial"/>
              <a:buChar char="•"/>
            </a:pPr>
            <a:endParaRPr lang="en-GB" sz="1900" dirty="0">
              <a:latin typeface="Arial Nova"/>
              <a:ea typeface="Calibri" panose="020F0502020204030204"/>
              <a:cs typeface="Calibri" panose="020F0502020204030204"/>
            </a:endParaRPr>
          </a:p>
          <a:p>
            <a:pPr marL="342900" indent="-342900"/>
            <a:r>
              <a:rPr lang="en-GB" sz="1900" dirty="0">
                <a:latin typeface="Arial Nova"/>
                <a:ea typeface="Calibri" panose="020F0502020204030204"/>
                <a:cs typeface="Calibri" panose="020F0502020204030204"/>
              </a:rPr>
              <a:t>Scottish Government (2020)' Support for Learning: All our children and all their potential'. Morgan Report</a:t>
            </a:r>
          </a:p>
          <a:p>
            <a:pPr marL="0" indent="0">
              <a:buNone/>
            </a:pPr>
            <a:endParaRPr lang="en-GB" sz="1900" dirty="0">
              <a:latin typeface="Arial Nova"/>
              <a:ea typeface="Calibri" panose="020F0502020204030204"/>
              <a:cs typeface="Calibri" panose="020F0502020204030204"/>
            </a:endParaRPr>
          </a:p>
          <a:p>
            <a:pPr marL="342900" indent="-342900"/>
            <a:r>
              <a:rPr lang="en-GB" sz="1900" dirty="0">
                <a:latin typeface="Arial Nova"/>
                <a:ea typeface="Calibri" panose="020F0502020204030204"/>
                <a:cs typeface="Calibri" panose="020F0502020204030204"/>
              </a:rPr>
              <a:t>GTCS Standards </a:t>
            </a:r>
          </a:p>
          <a:p>
            <a:pPr marL="0" indent="0">
              <a:buNone/>
            </a:pPr>
            <a:endParaRPr lang="en-GB" sz="1900" dirty="0">
              <a:latin typeface="Arial Nova"/>
              <a:ea typeface="Calibri" panose="020F0502020204030204"/>
              <a:cs typeface="Calibri" panose="020F0502020204030204"/>
            </a:endParaRPr>
          </a:p>
          <a:p>
            <a:pPr marL="342900" indent="-342900"/>
            <a:r>
              <a:rPr lang="en-GB" sz="1900" dirty="0">
                <a:latin typeface="Arial Nova"/>
                <a:ea typeface="+mn-lt"/>
                <a:cs typeface="+mn-lt"/>
              </a:rPr>
              <a:t>Scottish Government (2021). </a:t>
            </a:r>
            <a:r>
              <a:rPr lang="en-GB" sz="1900" i="1" dirty="0">
                <a:latin typeface="Arial Nova"/>
                <a:ea typeface="+mn-lt"/>
                <a:cs typeface="+mn-lt"/>
              </a:rPr>
              <a:t>Mental Health a Whole School Approach Framework for schools to support Children and Young Peoples Mental Health and Wellbeing’, </a:t>
            </a:r>
            <a:r>
              <a:rPr lang="en-GB" sz="1900" dirty="0">
                <a:latin typeface="Arial Nova"/>
                <a:ea typeface="+mn-lt"/>
                <a:cs typeface="+mn-lt"/>
              </a:rPr>
              <a:t>Edinburgh: Scottish Government.</a:t>
            </a:r>
          </a:p>
          <a:p>
            <a:pPr marL="0" indent="0">
              <a:buNone/>
            </a:pPr>
            <a:endParaRPr lang="en-GB" sz="1900" dirty="0">
              <a:latin typeface="Arial Nova"/>
              <a:ea typeface="+mn-lt"/>
              <a:cs typeface="+mn-lt"/>
            </a:endParaRPr>
          </a:p>
          <a:p>
            <a:pPr marL="342900" indent="-342900"/>
            <a:r>
              <a:rPr lang="en-GB" sz="1900" dirty="0">
                <a:latin typeface="Arial Nova"/>
                <a:ea typeface="+mn-lt"/>
                <a:cs typeface="+mn-lt"/>
              </a:rPr>
              <a:t>East Ayrshire Relationships Framework </a:t>
            </a:r>
          </a:p>
        </p:txBody>
      </p:sp>
    </p:spTree>
    <p:extLst>
      <p:ext uri="{BB962C8B-B14F-4D97-AF65-F5344CB8AC3E}">
        <p14:creationId xmlns:p14="http://schemas.microsoft.com/office/powerpoint/2010/main" val="403322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2">
            <a:extLst>
              <a:ext uri="{FF2B5EF4-FFF2-40B4-BE49-F238E27FC236}">
                <a16:creationId xmlns:a16="http://schemas.microsoft.com/office/drawing/2014/main"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91F63F-F8E0-F023-F3E1-56F0CE5B1010}"/>
              </a:ext>
            </a:extLst>
          </p:cNvPr>
          <p:cNvSpPr>
            <a:spLocks noGrp="1"/>
          </p:cNvSpPr>
          <p:nvPr>
            <p:ph type="title"/>
          </p:nvPr>
        </p:nvSpPr>
        <p:spPr>
          <a:xfrm>
            <a:off x="849087" y="-211818"/>
            <a:ext cx="5251316" cy="1807305"/>
          </a:xfrm>
        </p:spPr>
        <p:txBody>
          <a:bodyPr>
            <a:normAutofit/>
          </a:bodyPr>
          <a:lstStyle/>
          <a:p>
            <a:pPr algn="ctr"/>
            <a:r>
              <a:rPr lang="en-GB" b="1">
                <a:cs typeface="Calibri Light"/>
              </a:rPr>
              <a:t>2022 - 2023</a:t>
            </a:r>
            <a:endParaRPr lang="en-GB" b="1">
              <a:ea typeface="Calibri Light" panose="020F0302020204030204"/>
              <a:cs typeface="Calibri Light"/>
            </a:endParaRPr>
          </a:p>
        </p:txBody>
      </p:sp>
      <p:sp>
        <p:nvSpPr>
          <p:cNvPr id="3" name="Content Placeholder 2">
            <a:extLst>
              <a:ext uri="{FF2B5EF4-FFF2-40B4-BE49-F238E27FC236}">
                <a16:creationId xmlns:a16="http://schemas.microsoft.com/office/drawing/2014/main" id="{6058922F-B3AC-AD0A-1540-E81818397FD7}"/>
              </a:ext>
            </a:extLst>
          </p:cNvPr>
          <p:cNvSpPr>
            <a:spLocks noGrp="1"/>
          </p:cNvSpPr>
          <p:nvPr>
            <p:ph idx="1"/>
          </p:nvPr>
        </p:nvSpPr>
        <p:spPr>
          <a:xfrm>
            <a:off x="-2628" y="1597573"/>
            <a:ext cx="7102690" cy="4408597"/>
          </a:xfrm>
        </p:spPr>
        <p:txBody>
          <a:bodyPr vert="horz" lIns="91440" tIns="45720" rIns="91440" bIns="45720" rtlCol="0" anchor="t">
            <a:noAutofit/>
          </a:bodyPr>
          <a:lstStyle/>
          <a:p>
            <a:pPr marL="0" indent="0">
              <a:buNone/>
            </a:pPr>
            <a:r>
              <a:rPr lang="en-US" sz="3200" b="1" u="sng" dirty="0">
                <a:latin typeface="Arial Nova"/>
                <a:ea typeface="+mn-lt"/>
                <a:cs typeface="+mn-lt"/>
              </a:rPr>
              <a:t>Evidence </a:t>
            </a:r>
            <a:endParaRPr lang="en-US" sz="3200" dirty="0">
              <a:latin typeface="Calibri" panose="020F0502020204030204"/>
              <a:ea typeface="+mn-lt"/>
              <a:cs typeface="+mn-lt"/>
            </a:endParaRPr>
          </a:p>
          <a:p>
            <a:pPr marL="0" indent="0">
              <a:buNone/>
            </a:pPr>
            <a:endParaRPr lang="en-US" sz="3200" b="1" u="sng" dirty="0">
              <a:latin typeface="Arial Nova"/>
              <a:ea typeface="+mn-lt"/>
              <a:cs typeface="+mn-lt"/>
            </a:endParaRPr>
          </a:p>
          <a:p>
            <a:pPr marL="285750" indent="-285750"/>
            <a:r>
              <a:rPr lang="en-US" sz="3200" b="1" dirty="0">
                <a:latin typeface="Arial Nova"/>
                <a:ea typeface="+mn-lt"/>
                <a:cs typeface="+mn-lt"/>
              </a:rPr>
              <a:t>Resources</a:t>
            </a:r>
          </a:p>
          <a:p>
            <a:pPr marL="285750" indent="-285750"/>
            <a:r>
              <a:rPr lang="en-US" sz="3200" b="1" dirty="0">
                <a:latin typeface="Arial Nova"/>
                <a:ea typeface="+mn-lt"/>
                <a:cs typeface="+mn-lt"/>
              </a:rPr>
              <a:t>Staffing </a:t>
            </a:r>
          </a:p>
          <a:p>
            <a:pPr marL="285750" indent="-285750"/>
            <a:r>
              <a:rPr lang="en-US" sz="3200" b="1" dirty="0">
                <a:latin typeface="Arial Nova"/>
                <a:ea typeface="+mn-lt"/>
                <a:cs typeface="+mn-lt"/>
              </a:rPr>
              <a:t>CLPL </a:t>
            </a:r>
          </a:p>
          <a:p>
            <a:pPr marL="285750" indent="-285750"/>
            <a:r>
              <a:rPr lang="en-US" sz="3200" b="1" dirty="0">
                <a:latin typeface="Arial Nova"/>
                <a:ea typeface="+mn-lt"/>
                <a:cs typeface="+mn-lt"/>
              </a:rPr>
              <a:t>Needs Analysis </a:t>
            </a:r>
          </a:p>
          <a:p>
            <a:pPr marL="285750" indent="-285750"/>
            <a:endParaRPr lang="en-US" sz="2400" dirty="0">
              <a:latin typeface="Arial Nova"/>
              <a:ea typeface="+mn-lt"/>
              <a:cs typeface="+mn-lt"/>
            </a:endParaRPr>
          </a:p>
          <a:p>
            <a:pPr marL="285750" indent="-285750"/>
            <a:endParaRPr lang="en-GB" sz="1100">
              <a:cs typeface="Calibri"/>
            </a:endParaRPr>
          </a:p>
        </p:txBody>
      </p:sp>
      <p:pic>
        <p:nvPicPr>
          <p:cNvPr id="5" name="Picture 4">
            <a:extLst>
              <a:ext uri="{FF2B5EF4-FFF2-40B4-BE49-F238E27FC236}">
                <a16:creationId xmlns:a16="http://schemas.microsoft.com/office/drawing/2014/main" id="{432DEB93-FD38-EC85-3AF5-BA7DDE1C4D05}"/>
              </a:ext>
            </a:extLst>
          </p:cNvPr>
          <p:cNvPicPr>
            <a:picLocks noChangeAspect="1"/>
          </p:cNvPicPr>
          <p:nvPr/>
        </p:nvPicPr>
        <p:blipFill rotWithShape="1">
          <a:blip r:embed="rId2"/>
          <a:srcRect l="22421" r="2867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155011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2">
            <a:extLst>
              <a:ext uri="{FF2B5EF4-FFF2-40B4-BE49-F238E27FC236}">
                <a16:creationId xmlns:a16="http://schemas.microsoft.com/office/drawing/2014/main" id="{1841F680-B18F-481A-8D6E-9FD77379E8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76"/>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6C10CD-0819-B2FF-BDF1-3EA69BC2CAFE}"/>
              </a:ext>
            </a:extLst>
          </p:cNvPr>
          <p:cNvSpPr>
            <a:spLocks noGrp="1"/>
          </p:cNvSpPr>
          <p:nvPr>
            <p:ph type="title"/>
          </p:nvPr>
        </p:nvSpPr>
        <p:spPr>
          <a:xfrm>
            <a:off x="5282647" y="609601"/>
            <a:ext cx="5826631" cy="1216024"/>
          </a:xfrm>
        </p:spPr>
        <p:txBody>
          <a:bodyPr>
            <a:normAutofit/>
          </a:bodyPr>
          <a:lstStyle/>
          <a:p>
            <a:r>
              <a:rPr lang="en-GB" b="1" u="sng" dirty="0">
                <a:latin typeface="Arial Nova"/>
                <a:ea typeface="Batang"/>
              </a:rPr>
              <a:t>Resources- IMPACT </a:t>
            </a:r>
            <a:endParaRPr lang="en-GB" b="1" u="sng" dirty="0">
              <a:latin typeface="Arial Nova"/>
            </a:endParaRPr>
          </a:p>
        </p:txBody>
      </p:sp>
      <p:sp>
        <p:nvSpPr>
          <p:cNvPr id="30" name="Freeform: Shape 24">
            <a:extLst>
              <a:ext uri="{FF2B5EF4-FFF2-40B4-BE49-F238E27FC236}">
                <a16:creationId xmlns:a16="http://schemas.microsoft.com/office/drawing/2014/main" id="{F74CA6A1-199E-4E0D-BF66-A552C7E598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82301" cy="4882103"/>
          </a:xfrm>
          <a:custGeom>
            <a:avLst/>
            <a:gdLst>
              <a:gd name="connsiteX0" fmla="*/ 0 w 4882301"/>
              <a:gd name="connsiteY0" fmla="*/ 0 h 4882103"/>
              <a:gd name="connsiteX1" fmla="*/ 3905841 w 4882301"/>
              <a:gd name="connsiteY1" fmla="*/ 0 h 4882103"/>
              <a:gd name="connsiteX2" fmla="*/ 4882301 w 4882301"/>
              <a:gd name="connsiteY2" fmla="*/ 0 h 4882103"/>
              <a:gd name="connsiteX3" fmla="*/ 4871664 w 4882301"/>
              <a:gd name="connsiteY3" fmla="*/ 12164 h 4882103"/>
              <a:gd name="connsiteX4" fmla="*/ 4845255 w 4882301"/>
              <a:gd name="connsiteY4" fmla="*/ 53786 h 4882103"/>
              <a:gd name="connsiteX5" fmla="*/ 4832975 w 4882301"/>
              <a:gd name="connsiteY5" fmla="*/ 71441 h 4882103"/>
              <a:gd name="connsiteX6" fmla="*/ 4817370 w 4882301"/>
              <a:gd name="connsiteY6" fmla="*/ 80005 h 4882103"/>
              <a:gd name="connsiteX7" fmla="*/ 4809347 w 4882301"/>
              <a:gd name="connsiteY7" fmla="*/ 76230 h 4882103"/>
              <a:gd name="connsiteX8" fmla="*/ 4801782 w 4882301"/>
              <a:gd name="connsiteY8" fmla="*/ 84878 h 4882103"/>
              <a:gd name="connsiteX9" fmla="*/ 4798715 w 4882301"/>
              <a:gd name="connsiteY9" fmla="*/ 85797 h 4882103"/>
              <a:gd name="connsiteX10" fmla="*/ 4782182 w 4882301"/>
              <a:gd name="connsiteY10" fmla="*/ 92450 h 4882103"/>
              <a:gd name="connsiteX11" fmla="*/ 4773099 w 4882301"/>
              <a:gd name="connsiteY11" fmla="*/ 140971 h 4882103"/>
              <a:gd name="connsiteX12" fmla="*/ 4740360 w 4882301"/>
              <a:gd name="connsiteY12" fmla="*/ 172435 h 4882103"/>
              <a:gd name="connsiteX13" fmla="*/ 4736950 w 4882301"/>
              <a:gd name="connsiteY13" fmla="*/ 178679 h 4882103"/>
              <a:gd name="connsiteX14" fmla="*/ 4735838 w 4882301"/>
              <a:gd name="connsiteY14" fmla="*/ 185572 h 4882103"/>
              <a:gd name="connsiteX15" fmla="*/ 4734185 w 4882301"/>
              <a:gd name="connsiteY15" fmla="*/ 183735 h 4882103"/>
              <a:gd name="connsiteX16" fmla="*/ 4718018 w 4882301"/>
              <a:gd name="connsiteY16" fmla="*/ 213327 h 4882103"/>
              <a:gd name="connsiteX17" fmla="*/ 4688939 w 4882301"/>
              <a:gd name="connsiteY17" fmla="*/ 250886 h 4882103"/>
              <a:gd name="connsiteX18" fmla="*/ 4674425 w 4882301"/>
              <a:gd name="connsiteY18" fmla="*/ 272754 h 4882103"/>
              <a:gd name="connsiteX19" fmla="*/ 4675557 w 4882301"/>
              <a:gd name="connsiteY19" fmla="*/ 274827 h 4882103"/>
              <a:gd name="connsiteX20" fmla="*/ 4654479 w 4882301"/>
              <a:gd name="connsiteY20" fmla="*/ 396503 h 4882103"/>
              <a:gd name="connsiteX21" fmla="*/ 4590538 w 4882301"/>
              <a:gd name="connsiteY21" fmla="*/ 520441 h 4882103"/>
              <a:gd name="connsiteX22" fmla="*/ 4594889 w 4882301"/>
              <a:gd name="connsiteY22" fmla="*/ 537296 h 4882103"/>
              <a:gd name="connsiteX23" fmla="*/ 4594233 w 4882301"/>
              <a:gd name="connsiteY23" fmla="*/ 553255 h 4882103"/>
              <a:gd name="connsiteX24" fmla="*/ 4592486 w 4882301"/>
              <a:gd name="connsiteY24" fmla="*/ 554301 h 4882103"/>
              <a:gd name="connsiteX25" fmla="*/ 4586772 w 4882301"/>
              <a:gd name="connsiteY25" fmla="*/ 570157 h 4882103"/>
              <a:gd name="connsiteX26" fmla="*/ 4588850 w 4882301"/>
              <a:gd name="connsiteY26" fmla="*/ 575443 h 4882103"/>
              <a:gd name="connsiteX27" fmla="*/ 4585973 w 4882301"/>
              <a:gd name="connsiteY27" fmla="*/ 586891 h 4882103"/>
              <a:gd name="connsiteX28" fmla="*/ 4583120 w 4882301"/>
              <a:gd name="connsiteY28" fmla="*/ 610976 h 4882103"/>
              <a:gd name="connsiteX29" fmla="*/ 4579947 w 4882301"/>
              <a:gd name="connsiteY29" fmla="*/ 614045 h 4882103"/>
              <a:gd name="connsiteX30" fmla="*/ 4571535 w 4882301"/>
              <a:gd name="connsiteY30" fmla="*/ 648134 h 4882103"/>
              <a:gd name="connsiteX31" fmla="*/ 4570168 w 4882301"/>
              <a:gd name="connsiteY31" fmla="*/ 647920 h 4882103"/>
              <a:gd name="connsiteX32" fmla="*/ 4562329 w 4882301"/>
              <a:gd name="connsiteY32" fmla="*/ 654549 h 4882103"/>
              <a:gd name="connsiteX33" fmla="*/ 4550201 w 4882301"/>
              <a:gd name="connsiteY33" fmla="*/ 668771 h 4882103"/>
              <a:gd name="connsiteX34" fmla="*/ 4506750 w 4882301"/>
              <a:gd name="connsiteY34" fmla="*/ 693120 h 4882103"/>
              <a:gd name="connsiteX35" fmla="*/ 4501638 w 4882301"/>
              <a:gd name="connsiteY35" fmla="*/ 713469 h 4882103"/>
              <a:gd name="connsiteX36" fmla="*/ 4484999 w 4882301"/>
              <a:gd name="connsiteY36" fmla="*/ 723668 h 4882103"/>
              <a:gd name="connsiteX37" fmla="*/ 4431193 w 4882301"/>
              <a:gd name="connsiteY37" fmla="*/ 747977 h 4882103"/>
              <a:gd name="connsiteX38" fmla="*/ 4368110 w 4882301"/>
              <a:gd name="connsiteY38" fmla="*/ 781955 h 4882103"/>
              <a:gd name="connsiteX39" fmla="*/ 4308331 w 4882301"/>
              <a:gd name="connsiteY39" fmla="*/ 821385 h 4882103"/>
              <a:gd name="connsiteX40" fmla="*/ 4246095 w 4882301"/>
              <a:gd name="connsiteY40" fmla="*/ 838398 h 4882103"/>
              <a:gd name="connsiteX41" fmla="*/ 4201655 w 4882301"/>
              <a:gd name="connsiteY41" fmla="*/ 866799 h 4882103"/>
              <a:gd name="connsiteX42" fmla="*/ 4135014 w 4882301"/>
              <a:gd name="connsiteY42" fmla="*/ 878860 h 4882103"/>
              <a:gd name="connsiteX43" fmla="*/ 4113878 w 4882301"/>
              <a:gd name="connsiteY43" fmla="*/ 890438 h 4882103"/>
              <a:gd name="connsiteX44" fmla="*/ 4101093 w 4882301"/>
              <a:gd name="connsiteY44" fmla="*/ 895083 h 4882103"/>
              <a:gd name="connsiteX45" fmla="*/ 4099328 w 4882301"/>
              <a:gd name="connsiteY45" fmla="*/ 894380 h 4882103"/>
              <a:gd name="connsiteX46" fmla="*/ 4076403 w 4882301"/>
              <a:gd name="connsiteY46" fmla="*/ 929195 h 4882103"/>
              <a:gd name="connsiteX47" fmla="*/ 4071099 w 4882301"/>
              <a:gd name="connsiteY47" fmla="*/ 931504 h 4882103"/>
              <a:gd name="connsiteX48" fmla="*/ 4059044 w 4882301"/>
              <a:gd name="connsiteY48" fmla="*/ 957158 h 4882103"/>
              <a:gd name="connsiteX49" fmla="*/ 4051275 w 4882301"/>
              <a:gd name="connsiteY49" fmla="*/ 968833 h 4882103"/>
              <a:gd name="connsiteX50" fmla="*/ 4052262 w 4882301"/>
              <a:gd name="connsiteY50" fmla="*/ 975389 h 4882103"/>
              <a:gd name="connsiteX51" fmla="*/ 4039178 w 4882301"/>
              <a:gd name="connsiteY51" fmla="*/ 990967 h 4882103"/>
              <a:gd name="connsiteX52" fmla="*/ 4036476 w 4882301"/>
              <a:gd name="connsiteY52" fmla="*/ 991528 h 4882103"/>
              <a:gd name="connsiteX53" fmla="*/ 4030147 w 4882301"/>
              <a:gd name="connsiteY53" fmla="*/ 1008949 h 4882103"/>
              <a:gd name="connsiteX54" fmla="*/ 3791175 w 4882301"/>
              <a:gd name="connsiteY54" fmla="*/ 1112745 h 4882103"/>
              <a:gd name="connsiteX55" fmla="*/ 3468633 w 4882301"/>
              <a:gd name="connsiteY55" fmla="*/ 1357372 h 4882103"/>
              <a:gd name="connsiteX56" fmla="*/ 2349444 w 4882301"/>
              <a:gd name="connsiteY56" fmla="*/ 2665454 h 4882103"/>
              <a:gd name="connsiteX57" fmla="*/ 1644590 w 4882301"/>
              <a:gd name="connsiteY57" fmla="*/ 3444154 h 4882103"/>
              <a:gd name="connsiteX58" fmla="*/ 1250698 w 4882301"/>
              <a:gd name="connsiteY58" fmla="*/ 3827834 h 4882103"/>
              <a:gd name="connsiteX59" fmla="*/ 1131871 w 4882301"/>
              <a:gd name="connsiteY59" fmla="*/ 4121318 h 4882103"/>
              <a:gd name="connsiteX60" fmla="*/ 1051679 w 4882301"/>
              <a:gd name="connsiteY60" fmla="*/ 4348389 h 4882103"/>
              <a:gd name="connsiteX61" fmla="*/ 906982 w 4882301"/>
              <a:gd name="connsiteY61" fmla="*/ 4531597 h 4882103"/>
              <a:gd name="connsiteX62" fmla="*/ 801199 w 4882301"/>
              <a:gd name="connsiteY62" fmla="*/ 4594289 h 4882103"/>
              <a:gd name="connsiteX63" fmla="*/ 799572 w 4882301"/>
              <a:gd name="connsiteY63" fmla="*/ 4616434 h 4882103"/>
              <a:gd name="connsiteX64" fmla="*/ 793361 w 4882301"/>
              <a:gd name="connsiteY64" fmla="*/ 4632413 h 4882103"/>
              <a:gd name="connsiteX65" fmla="*/ 791288 w 4882301"/>
              <a:gd name="connsiteY65" fmla="*/ 4631684 h 4882103"/>
              <a:gd name="connsiteX66" fmla="*/ 780168 w 4882301"/>
              <a:gd name="connsiteY66" fmla="*/ 4642277 h 4882103"/>
              <a:gd name="connsiteX67" fmla="*/ 780355 w 4882301"/>
              <a:gd name="connsiteY67" fmla="*/ 4649968 h 4882103"/>
              <a:gd name="connsiteX68" fmla="*/ 773547 w 4882301"/>
              <a:gd name="connsiteY68" fmla="*/ 4658922 h 4882103"/>
              <a:gd name="connsiteX69" fmla="*/ 712980 w 4882301"/>
              <a:gd name="connsiteY69" fmla="*/ 4687109 h 4882103"/>
              <a:gd name="connsiteX70" fmla="*/ 658998 w 4882301"/>
              <a:gd name="connsiteY70" fmla="*/ 4687168 h 4882103"/>
              <a:gd name="connsiteX71" fmla="*/ 599809 w 4882301"/>
              <a:gd name="connsiteY71" fmla="*/ 4705379 h 4882103"/>
              <a:gd name="connsiteX72" fmla="*/ 558586 w 4882301"/>
              <a:gd name="connsiteY72" fmla="*/ 4701679 h 4882103"/>
              <a:gd name="connsiteX73" fmla="*/ 476867 w 4882301"/>
              <a:gd name="connsiteY73" fmla="*/ 4703401 h 4882103"/>
              <a:gd name="connsiteX74" fmla="*/ 397404 w 4882301"/>
              <a:gd name="connsiteY74" fmla="*/ 4711420 h 4882103"/>
              <a:gd name="connsiteX75" fmla="*/ 369335 w 4882301"/>
              <a:gd name="connsiteY75" fmla="*/ 4717390 h 4882103"/>
              <a:gd name="connsiteX76" fmla="*/ 316209 w 4882301"/>
              <a:gd name="connsiteY76" fmla="*/ 4714515 h 4882103"/>
              <a:gd name="connsiteX77" fmla="*/ 262859 w 4882301"/>
              <a:gd name="connsiteY77" fmla="*/ 4724281 h 4882103"/>
              <a:gd name="connsiteX78" fmla="*/ 219683 w 4882301"/>
              <a:gd name="connsiteY78" fmla="*/ 4732893 h 4882103"/>
              <a:gd name="connsiteX79" fmla="*/ 181299 w 4882301"/>
              <a:gd name="connsiteY79" fmla="*/ 4733057 h 4882103"/>
              <a:gd name="connsiteX80" fmla="*/ 158273 w 4882301"/>
              <a:gd name="connsiteY80" fmla="*/ 4732813 h 4882103"/>
              <a:gd name="connsiteX81" fmla="*/ 99338 w 4882301"/>
              <a:gd name="connsiteY81" fmla="*/ 4777324 h 4882103"/>
              <a:gd name="connsiteX82" fmla="*/ 22026 w 4882301"/>
              <a:gd name="connsiteY82" fmla="*/ 4864170 h 4882103"/>
              <a:gd name="connsiteX83" fmla="*/ 11819 w 4882301"/>
              <a:gd name="connsiteY83" fmla="*/ 4882103 h 4882103"/>
              <a:gd name="connsiteX84" fmla="*/ 0 w 4882301"/>
              <a:gd name="connsiteY84" fmla="*/ 4879437 h 488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882301" h="4882103">
                <a:moveTo>
                  <a:pt x="0" y="0"/>
                </a:moveTo>
                <a:lnTo>
                  <a:pt x="3905841" y="0"/>
                </a:lnTo>
                <a:lnTo>
                  <a:pt x="4882301" y="0"/>
                </a:lnTo>
                <a:lnTo>
                  <a:pt x="4871664" y="12164"/>
                </a:lnTo>
                <a:cubicBezTo>
                  <a:pt x="4858538" y="24444"/>
                  <a:pt x="4845228" y="35473"/>
                  <a:pt x="4845255" y="53786"/>
                </a:cubicBezTo>
                <a:cubicBezTo>
                  <a:pt x="4842155" y="61666"/>
                  <a:pt x="4837910" y="67273"/>
                  <a:pt x="4832975" y="71441"/>
                </a:cubicBezTo>
                <a:lnTo>
                  <a:pt x="4817370" y="80005"/>
                </a:lnTo>
                <a:lnTo>
                  <a:pt x="4809347" y="76230"/>
                </a:lnTo>
                <a:lnTo>
                  <a:pt x="4801782" y="84878"/>
                </a:lnTo>
                <a:lnTo>
                  <a:pt x="4798715" y="85797"/>
                </a:lnTo>
                <a:cubicBezTo>
                  <a:pt x="4792836" y="87519"/>
                  <a:pt x="4787173" y="89462"/>
                  <a:pt x="4782182" y="92450"/>
                </a:cubicBezTo>
                <a:cubicBezTo>
                  <a:pt x="4808432" y="122655"/>
                  <a:pt x="4744060" y="122852"/>
                  <a:pt x="4773099" y="140971"/>
                </a:cubicBezTo>
                <a:cubicBezTo>
                  <a:pt x="4750244" y="162644"/>
                  <a:pt x="4783879" y="174205"/>
                  <a:pt x="4740360" y="172435"/>
                </a:cubicBezTo>
                <a:lnTo>
                  <a:pt x="4736950" y="178679"/>
                </a:lnTo>
                <a:lnTo>
                  <a:pt x="4735838" y="185572"/>
                </a:lnTo>
                <a:cubicBezTo>
                  <a:pt x="4735287" y="184960"/>
                  <a:pt x="4734736" y="184347"/>
                  <a:pt x="4734185" y="183735"/>
                </a:cubicBezTo>
                <a:lnTo>
                  <a:pt x="4718018" y="213327"/>
                </a:lnTo>
                <a:cubicBezTo>
                  <a:pt x="4708900" y="226131"/>
                  <a:pt x="4698659" y="238379"/>
                  <a:pt x="4688939" y="250886"/>
                </a:cubicBezTo>
                <a:lnTo>
                  <a:pt x="4674425" y="272754"/>
                </a:lnTo>
                <a:lnTo>
                  <a:pt x="4675557" y="274827"/>
                </a:lnTo>
                <a:cubicBezTo>
                  <a:pt x="4692733" y="317553"/>
                  <a:pt x="4690330" y="399012"/>
                  <a:pt x="4654479" y="396503"/>
                </a:cubicBezTo>
                <a:cubicBezTo>
                  <a:pt x="4629917" y="439743"/>
                  <a:pt x="4630394" y="492844"/>
                  <a:pt x="4590538" y="520441"/>
                </a:cubicBezTo>
                <a:cubicBezTo>
                  <a:pt x="4593060" y="526025"/>
                  <a:pt x="4594396" y="531656"/>
                  <a:pt x="4594889" y="537296"/>
                </a:cubicBezTo>
                <a:lnTo>
                  <a:pt x="4594233" y="553255"/>
                </a:lnTo>
                <a:lnTo>
                  <a:pt x="4592486" y="554301"/>
                </a:lnTo>
                <a:cubicBezTo>
                  <a:pt x="4587288" y="560504"/>
                  <a:pt x="4586135" y="565587"/>
                  <a:pt x="4586772" y="570157"/>
                </a:cubicBezTo>
                <a:lnTo>
                  <a:pt x="4588850" y="575443"/>
                </a:lnTo>
                <a:lnTo>
                  <a:pt x="4585973" y="586891"/>
                </a:lnTo>
                <a:lnTo>
                  <a:pt x="4583120" y="610976"/>
                </a:lnTo>
                <a:lnTo>
                  <a:pt x="4579947" y="614045"/>
                </a:lnTo>
                <a:lnTo>
                  <a:pt x="4571535" y="648134"/>
                </a:lnTo>
                <a:lnTo>
                  <a:pt x="4570168" y="647920"/>
                </a:lnTo>
                <a:cubicBezTo>
                  <a:pt x="4566910" y="648223"/>
                  <a:pt x="4564144" y="649910"/>
                  <a:pt x="4562329" y="654549"/>
                </a:cubicBezTo>
                <a:cubicBezTo>
                  <a:pt x="4546774" y="637433"/>
                  <a:pt x="4554179" y="653583"/>
                  <a:pt x="4550201" y="668771"/>
                </a:cubicBezTo>
                <a:cubicBezTo>
                  <a:pt x="4525156" y="645580"/>
                  <a:pt x="4524937" y="694757"/>
                  <a:pt x="4506750" y="693120"/>
                </a:cubicBezTo>
                <a:lnTo>
                  <a:pt x="4501638" y="713469"/>
                </a:lnTo>
                <a:lnTo>
                  <a:pt x="4484999" y="723668"/>
                </a:lnTo>
                <a:cubicBezTo>
                  <a:pt x="4467842" y="731103"/>
                  <a:pt x="4449426" y="737866"/>
                  <a:pt x="4431193" y="747977"/>
                </a:cubicBezTo>
                <a:cubicBezTo>
                  <a:pt x="4393455" y="760072"/>
                  <a:pt x="4397875" y="773457"/>
                  <a:pt x="4368110" y="781955"/>
                </a:cubicBezTo>
                <a:lnTo>
                  <a:pt x="4308331" y="821385"/>
                </a:lnTo>
                <a:lnTo>
                  <a:pt x="4246095" y="838398"/>
                </a:lnTo>
                <a:lnTo>
                  <a:pt x="4201655" y="866799"/>
                </a:lnTo>
                <a:cubicBezTo>
                  <a:pt x="4177801" y="858770"/>
                  <a:pt x="4160718" y="913070"/>
                  <a:pt x="4135014" y="878860"/>
                </a:cubicBezTo>
                <a:cubicBezTo>
                  <a:pt x="4124490" y="894291"/>
                  <a:pt x="4128917" y="914682"/>
                  <a:pt x="4113878" y="890438"/>
                </a:cubicBezTo>
                <a:cubicBezTo>
                  <a:pt x="4109858" y="894945"/>
                  <a:pt x="4105569" y="895865"/>
                  <a:pt x="4101093" y="895083"/>
                </a:cubicBezTo>
                <a:lnTo>
                  <a:pt x="4099328" y="894380"/>
                </a:lnTo>
                <a:lnTo>
                  <a:pt x="4076403" y="929195"/>
                </a:lnTo>
                <a:lnTo>
                  <a:pt x="4071099" y="931504"/>
                </a:lnTo>
                <a:lnTo>
                  <a:pt x="4059044" y="957158"/>
                </a:lnTo>
                <a:lnTo>
                  <a:pt x="4051275" y="968833"/>
                </a:lnTo>
                <a:lnTo>
                  <a:pt x="4052262" y="975389"/>
                </a:lnTo>
                <a:cubicBezTo>
                  <a:pt x="4051555" y="980661"/>
                  <a:pt x="4048274" y="985887"/>
                  <a:pt x="4039178" y="990967"/>
                </a:cubicBezTo>
                <a:lnTo>
                  <a:pt x="4036476" y="991528"/>
                </a:lnTo>
                <a:lnTo>
                  <a:pt x="4030147" y="1008949"/>
                </a:lnTo>
                <a:cubicBezTo>
                  <a:pt x="4028887" y="1015351"/>
                  <a:pt x="3789695" y="1105708"/>
                  <a:pt x="3791175" y="1112745"/>
                </a:cubicBezTo>
                <a:lnTo>
                  <a:pt x="3468633" y="1357372"/>
                </a:lnTo>
                <a:cubicBezTo>
                  <a:pt x="3007916" y="1829258"/>
                  <a:pt x="2905784" y="2337003"/>
                  <a:pt x="2349444" y="2665454"/>
                </a:cubicBezTo>
                <a:lnTo>
                  <a:pt x="1644590" y="3444154"/>
                </a:lnTo>
                <a:lnTo>
                  <a:pt x="1250698" y="3827834"/>
                </a:lnTo>
                <a:cubicBezTo>
                  <a:pt x="1225290" y="3842038"/>
                  <a:pt x="1141959" y="4085899"/>
                  <a:pt x="1131871" y="4121318"/>
                </a:cubicBezTo>
                <a:cubicBezTo>
                  <a:pt x="1094841" y="4141744"/>
                  <a:pt x="1077207" y="4325829"/>
                  <a:pt x="1051679" y="4348389"/>
                </a:cubicBezTo>
                <a:cubicBezTo>
                  <a:pt x="1048682" y="4381577"/>
                  <a:pt x="956993" y="4490557"/>
                  <a:pt x="906982" y="4531597"/>
                </a:cubicBezTo>
                <a:cubicBezTo>
                  <a:pt x="867869" y="4551118"/>
                  <a:pt x="849806" y="4607070"/>
                  <a:pt x="801199" y="4594289"/>
                </a:cubicBezTo>
                <a:cubicBezTo>
                  <a:pt x="801717" y="4602753"/>
                  <a:pt x="801057" y="4610029"/>
                  <a:pt x="799572" y="4616434"/>
                </a:cubicBezTo>
                <a:lnTo>
                  <a:pt x="793361" y="4632413"/>
                </a:lnTo>
                <a:lnTo>
                  <a:pt x="791288" y="4631684"/>
                </a:lnTo>
                <a:cubicBezTo>
                  <a:pt x="784039" y="4632736"/>
                  <a:pt x="781139" y="4636841"/>
                  <a:pt x="780168" y="4642277"/>
                </a:cubicBezTo>
                <a:lnTo>
                  <a:pt x="780355" y="4649968"/>
                </a:lnTo>
                <a:lnTo>
                  <a:pt x="773547" y="4658922"/>
                </a:lnTo>
                <a:lnTo>
                  <a:pt x="712980" y="4687109"/>
                </a:lnTo>
                <a:cubicBezTo>
                  <a:pt x="693888" y="4691817"/>
                  <a:pt x="685004" y="4683329"/>
                  <a:pt x="658998" y="4687168"/>
                </a:cubicBezTo>
                <a:cubicBezTo>
                  <a:pt x="652617" y="4696903"/>
                  <a:pt x="607468" y="4696757"/>
                  <a:pt x="599809" y="4705379"/>
                </a:cubicBezTo>
                <a:lnTo>
                  <a:pt x="558586" y="4701679"/>
                </a:lnTo>
                <a:cubicBezTo>
                  <a:pt x="527600" y="4706175"/>
                  <a:pt x="499471" y="4673329"/>
                  <a:pt x="476867" y="4703401"/>
                </a:cubicBezTo>
                <a:cubicBezTo>
                  <a:pt x="447819" y="4707454"/>
                  <a:pt x="419349" y="4696441"/>
                  <a:pt x="397404" y="4711420"/>
                </a:cubicBezTo>
                <a:cubicBezTo>
                  <a:pt x="384768" y="4701219"/>
                  <a:pt x="374322" y="4698020"/>
                  <a:pt x="369335" y="4717390"/>
                </a:cubicBezTo>
                <a:cubicBezTo>
                  <a:pt x="341061" y="4716067"/>
                  <a:pt x="328725" y="4691742"/>
                  <a:pt x="316209" y="4714515"/>
                </a:cubicBezTo>
                <a:cubicBezTo>
                  <a:pt x="283497" y="4663104"/>
                  <a:pt x="280147" y="4717961"/>
                  <a:pt x="262859" y="4724281"/>
                </a:cubicBezTo>
                <a:cubicBezTo>
                  <a:pt x="246771" y="4727344"/>
                  <a:pt x="236451" y="4729844"/>
                  <a:pt x="219683" y="4732893"/>
                </a:cubicBezTo>
                <a:cubicBezTo>
                  <a:pt x="212240" y="4769464"/>
                  <a:pt x="197625" y="4722763"/>
                  <a:pt x="181299" y="4733057"/>
                </a:cubicBezTo>
                <a:cubicBezTo>
                  <a:pt x="175073" y="4746658"/>
                  <a:pt x="169278" y="4748663"/>
                  <a:pt x="158273" y="4732813"/>
                </a:cubicBezTo>
                <a:cubicBezTo>
                  <a:pt x="130214" y="4799165"/>
                  <a:pt x="131962" y="4753319"/>
                  <a:pt x="99338" y="4777324"/>
                </a:cubicBezTo>
                <a:cubicBezTo>
                  <a:pt x="72071" y="4803053"/>
                  <a:pt x="41763" y="4799596"/>
                  <a:pt x="22026" y="4864170"/>
                </a:cubicBezTo>
                <a:cubicBezTo>
                  <a:pt x="20771" y="4873425"/>
                  <a:pt x="16962" y="4879602"/>
                  <a:pt x="11819" y="4882103"/>
                </a:cubicBezTo>
                <a:lnTo>
                  <a:pt x="0" y="4879437"/>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CF93DC6C-1BFD-4414-BF23-471C8831CA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4872" y="948519"/>
            <a:ext cx="3731986" cy="4947315"/>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chemeClr val="bg1">
              <a:lumMod val="95000"/>
            </a:schemeClr>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8" name="Picture 7" descr="Laptop on a table">
            <a:extLst>
              <a:ext uri="{FF2B5EF4-FFF2-40B4-BE49-F238E27FC236}">
                <a16:creationId xmlns:a16="http://schemas.microsoft.com/office/drawing/2014/main" id="{9344BC1C-92A5-9DDA-14B9-86B918482137}"/>
              </a:ext>
            </a:extLst>
          </p:cNvPr>
          <p:cNvPicPr>
            <a:picLocks noChangeAspect="1"/>
          </p:cNvPicPr>
          <p:nvPr/>
        </p:nvPicPr>
        <p:blipFill rotWithShape="1">
          <a:blip r:embed="rId2"/>
          <a:srcRect l="16352" r="33322" b="-1"/>
          <a:stretch/>
        </p:blipFill>
        <p:spPr>
          <a:xfrm>
            <a:off x="939635" y="948518"/>
            <a:ext cx="3729968" cy="4947315"/>
          </a:xfrm>
          <a:prstGeom prst="rect">
            <a:avLst/>
          </a:prstGeom>
        </p:spPr>
      </p:pic>
      <p:sp>
        <p:nvSpPr>
          <p:cNvPr id="6" name="Content Placeholder 5">
            <a:extLst>
              <a:ext uri="{FF2B5EF4-FFF2-40B4-BE49-F238E27FC236}">
                <a16:creationId xmlns:a16="http://schemas.microsoft.com/office/drawing/2014/main" id="{BBB0F8AB-B073-9E7A-2303-3325DEFB804B}"/>
              </a:ext>
            </a:extLst>
          </p:cNvPr>
          <p:cNvSpPr>
            <a:spLocks noGrp="1"/>
          </p:cNvSpPr>
          <p:nvPr>
            <p:ph idx="1"/>
          </p:nvPr>
        </p:nvSpPr>
        <p:spPr>
          <a:xfrm>
            <a:off x="5282647" y="2147355"/>
            <a:ext cx="6611223" cy="4107021"/>
          </a:xfrm>
        </p:spPr>
        <p:txBody>
          <a:bodyPr vert="horz" lIns="91440" tIns="45720" rIns="91440" bIns="45720" rtlCol="0" anchor="t">
            <a:normAutofit lnSpcReduction="10000"/>
          </a:bodyPr>
          <a:lstStyle/>
          <a:p>
            <a:pPr marL="0" indent="0">
              <a:lnSpc>
                <a:spcPct val="90000"/>
              </a:lnSpc>
              <a:buNone/>
            </a:pPr>
            <a:r>
              <a:rPr lang="en-GB" sz="1200" b="1" u="sng" dirty="0">
                <a:latin typeface="Arial Nova"/>
                <a:ea typeface="Batang"/>
              </a:rPr>
              <a:t>Laptops/ Licenses</a:t>
            </a:r>
            <a:endParaRPr lang="en-GB" sz="1200" dirty="0">
              <a:latin typeface="Arial Nova"/>
              <a:cs typeface="+mn-lt"/>
            </a:endParaRPr>
          </a:p>
          <a:p>
            <a:pPr marL="0" indent="0">
              <a:lnSpc>
                <a:spcPct val="90000"/>
              </a:lnSpc>
              <a:buNone/>
            </a:pPr>
            <a:r>
              <a:rPr lang="en-GB" sz="1200" dirty="0">
                <a:latin typeface="Arial Nova"/>
                <a:ea typeface="+mn-lt"/>
                <a:cs typeface="+mn-lt"/>
              </a:rPr>
              <a:t>Our primary 6 and 7 classes in the modular build are now fully supported with further laptops which allow for children to access a range of programmes and supports for their learning.  Children within their ILPs and child plans are identified as needing this support and we are now able to cater for this more than previously.  </a:t>
            </a:r>
            <a:endParaRPr lang="en-GB" sz="1200">
              <a:latin typeface="Arial Nova"/>
              <a:cs typeface="+mn-lt"/>
            </a:endParaRPr>
          </a:p>
          <a:p>
            <a:pPr marL="0" indent="0">
              <a:lnSpc>
                <a:spcPct val="90000"/>
              </a:lnSpc>
              <a:buNone/>
            </a:pPr>
            <a:r>
              <a:rPr lang="en-GB" sz="1200" dirty="0">
                <a:latin typeface="Arial Nova"/>
                <a:ea typeface="+mn-lt"/>
                <a:cs typeface="+mn-lt"/>
              </a:rPr>
              <a:t>We have also introduced Nessy, to support children with dyslexia and literacy needs, as prior to this we had been looking at IDL for children, but this was showing no impact on learning and the children were reluctant to use it. Children are engaging well with this already and are carrying this out at home and school.  Heinemann Active Maths has also been purchased to support learning in all classes, the resources allow for a more active approach to learning and support all learning needs. </a:t>
            </a:r>
            <a:endParaRPr lang="en-GB" sz="1200" dirty="0">
              <a:latin typeface="Arial Nova"/>
            </a:endParaRPr>
          </a:p>
          <a:p>
            <a:pPr marL="0" indent="0">
              <a:lnSpc>
                <a:spcPct val="90000"/>
              </a:lnSpc>
              <a:buNone/>
            </a:pPr>
            <a:r>
              <a:rPr lang="en-GB" sz="1200" b="1" u="sng" dirty="0">
                <a:latin typeface="Arial Nova"/>
                <a:ea typeface="Batang"/>
              </a:rPr>
              <a:t>Furniture</a:t>
            </a:r>
            <a:r>
              <a:rPr lang="en-GB" sz="1200" dirty="0">
                <a:latin typeface="Arial Nova"/>
                <a:ea typeface="Batang"/>
              </a:rPr>
              <a:t> </a:t>
            </a:r>
            <a:endParaRPr lang="en-GB" sz="1200">
              <a:latin typeface="Arial Nova"/>
            </a:endParaRPr>
          </a:p>
          <a:p>
            <a:pPr marL="0" indent="0">
              <a:lnSpc>
                <a:spcPct val="90000"/>
              </a:lnSpc>
              <a:buNone/>
            </a:pPr>
            <a:r>
              <a:rPr lang="en-GB" sz="1200" dirty="0">
                <a:latin typeface="Arial Nova"/>
                <a:ea typeface="Batang"/>
              </a:rPr>
              <a:t>We have been able to adapt the nurture provision and extend beyond one room, this has allowed our infant pupils to access a play-based space.  This has been targeted at 8 pupils who are now able to access their class more readily and has allowed them to start developing their relationships with peers.  Prior to this, the pupils were very disengaged in their learning. </a:t>
            </a:r>
            <a:endParaRPr lang="en-GB" sz="1200" dirty="0">
              <a:latin typeface="Arial Nova"/>
            </a:endParaRPr>
          </a:p>
          <a:p>
            <a:pPr marL="0" indent="0">
              <a:lnSpc>
                <a:spcPct val="90000"/>
              </a:lnSpc>
              <a:buNone/>
            </a:pPr>
            <a:r>
              <a:rPr lang="en-GB" sz="1200" b="1" u="sng" dirty="0">
                <a:latin typeface="Arial Nova"/>
                <a:ea typeface="Batang"/>
              </a:rPr>
              <a:t>Breakfast resources</a:t>
            </a:r>
            <a:r>
              <a:rPr lang="en-GB" sz="1200" dirty="0">
                <a:latin typeface="Arial Nova"/>
                <a:ea typeface="Batang"/>
              </a:rPr>
              <a:t> </a:t>
            </a:r>
            <a:endParaRPr lang="en-GB" sz="1200">
              <a:latin typeface="Arial Nova"/>
            </a:endParaRPr>
          </a:p>
          <a:p>
            <a:pPr marL="0" indent="0">
              <a:lnSpc>
                <a:spcPct val="90000"/>
              </a:lnSpc>
              <a:buNone/>
            </a:pPr>
            <a:r>
              <a:rPr lang="en-GB" sz="1200" dirty="0">
                <a:latin typeface="Arial Nova"/>
                <a:ea typeface="Batang"/>
              </a:rPr>
              <a:t>Pupils within SIMD 1 and 2, and within other vulnerable families have been supported in the mornings through soft starts and breakfast. We have also provided snacks throughout the day.</a:t>
            </a:r>
            <a:endParaRPr lang="en-GB" sz="1200" dirty="0">
              <a:latin typeface="Arial Nova"/>
            </a:endParaRPr>
          </a:p>
        </p:txBody>
      </p:sp>
      <p:sp>
        <p:nvSpPr>
          <p:cNvPr id="29" name="Rectangle 6">
            <a:extLst>
              <a:ext uri="{FF2B5EF4-FFF2-40B4-BE49-F238E27FC236}">
                <a16:creationId xmlns:a16="http://schemas.microsoft.com/office/drawing/2014/main" id="{96B5873C-FCDB-4D1E-80D6-01CF188323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45980" y="5694989"/>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4375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437C99-FC8E-4311-B48A-F0C4C329B1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A58438-2A7C-5149-6B69-0A0CC3E7C4D4}"/>
              </a:ext>
            </a:extLst>
          </p:cNvPr>
          <p:cNvSpPr>
            <a:spLocks noGrp="1"/>
          </p:cNvSpPr>
          <p:nvPr>
            <p:ph type="title"/>
          </p:nvPr>
        </p:nvSpPr>
        <p:spPr>
          <a:xfrm>
            <a:off x="322009" y="212036"/>
            <a:ext cx="5492463" cy="1216024"/>
          </a:xfrm>
        </p:spPr>
        <p:txBody>
          <a:bodyPr>
            <a:normAutofit/>
          </a:bodyPr>
          <a:lstStyle/>
          <a:p>
            <a:r>
              <a:rPr lang="en-GB" b="1" dirty="0">
                <a:latin typeface="comic"/>
                <a:ea typeface="Batang"/>
              </a:rPr>
              <a:t>Staffing- IMPACT</a:t>
            </a:r>
            <a:r>
              <a:rPr lang="en-GB" dirty="0">
                <a:latin typeface="comic"/>
                <a:ea typeface="Batang"/>
              </a:rPr>
              <a:t> </a:t>
            </a:r>
            <a:endParaRPr lang="en-GB" dirty="0">
              <a:latin typeface="comic"/>
            </a:endParaRPr>
          </a:p>
        </p:txBody>
      </p:sp>
      <p:sp>
        <p:nvSpPr>
          <p:cNvPr id="3" name="Content Placeholder 2">
            <a:extLst>
              <a:ext uri="{FF2B5EF4-FFF2-40B4-BE49-F238E27FC236}">
                <a16:creationId xmlns:a16="http://schemas.microsoft.com/office/drawing/2014/main" id="{8883A130-DAD5-7E7E-DC03-F777E4AE2363}"/>
              </a:ext>
            </a:extLst>
          </p:cNvPr>
          <p:cNvSpPr>
            <a:spLocks noGrp="1"/>
          </p:cNvSpPr>
          <p:nvPr>
            <p:ph idx="1"/>
          </p:nvPr>
        </p:nvSpPr>
        <p:spPr>
          <a:xfrm>
            <a:off x="322009" y="1490033"/>
            <a:ext cx="4576511" cy="5151697"/>
          </a:xfrm>
        </p:spPr>
        <p:txBody>
          <a:bodyPr vert="horz" lIns="91440" tIns="45720" rIns="91440" bIns="45720" rtlCol="0" anchor="t">
            <a:normAutofit/>
          </a:bodyPr>
          <a:lstStyle/>
          <a:p>
            <a:pPr marL="0" indent="0">
              <a:lnSpc>
                <a:spcPct val="90000"/>
              </a:lnSpc>
              <a:buNone/>
            </a:pPr>
            <a:endParaRPr lang="en-GB" sz="1800" dirty="0">
              <a:latin typeface="Calibri"/>
              <a:cs typeface="+mn-lt"/>
            </a:endParaRPr>
          </a:p>
          <a:p>
            <a:pPr>
              <a:lnSpc>
                <a:spcPct val="90000"/>
              </a:lnSpc>
            </a:pPr>
            <a:r>
              <a:rPr lang="en-GB" sz="1800" dirty="0">
                <a:latin typeface="Arial Nova"/>
                <a:ea typeface="+mn-lt"/>
                <a:cs typeface="+mn-lt"/>
              </a:rPr>
              <a:t>DHT cover has allowed for a strategic approach to nurture and inclusion to be created.  We have developed wellbeing across the school by building capacity in our team and supporting short term interventions and nurture. </a:t>
            </a:r>
            <a:endParaRPr lang="en-GB" sz="1800">
              <a:latin typeface="Arial Nova"/>
              <a:cs typeface="+mn-lt"/>
            </a:endParaRPr>
          </a:p>
          <a:p>
            <a:pPr>
              <a:lnSpc>
                <a:spcPct val="90000"/>
              </a:lnSpc>
            </a:pPr>
            <a:r>
              <a:rPr lang="en-GB" sz="1800" dirty="0">
                <a:latin typeface="Arial Nova"/>
                <a:ea typeface="Batang"/>
                <a:cs typeface="Calibri"/>
              </a:rPr>
              <a:t>Class Teacher – development of early intervention and supports at transition levels for resilience.</a:t>
            </a:r>
            <a:endParaRPr lang="en-GB" sz="1800">
              <a:latin typeface="Arial Nova"/>
              <a:cs typeface="Calibri"/>
            </a:endParaRPr>
          </a:p>
          <a:p>
            <a:pPr>
              <a:lnSpc>
                <a:spcPct val="90000"/>
              </a:lnSpc>
            </a:pPr>
            <a:r>
              <a:rPr lang="en-GB" sz="1800" dirty="0">
                <a:latin typeface="Arial Nova"/>
                <a:ea typeface="Batang"/>
                <a:cs typeface="Calibri"/>
              </a:rPr>
              <a:t>CA empowerment to lead support and groups. This was extremely successful in the development of the Junior Duke Award. </a:t>
            </a:r>
            <a:endParaRPr lang="en-GB" sz="1800" dirty="0">
              <a:latin typeface="Arial Nova"/>
              <a:cs typeface="Calibri"/>
            </a:endParaRPr>
          </a:p>
          <a:p>
            <a:pPr>
              <a:lnSpc>
                <a:spcPct val="90000"/>
              </a:lnSpc>
            </a:pPr>
            <a:endParaRPr lang="en-GB" sz="1400" dirty="0"/>
          </a:p>
          <a:p>
            <a:pPr marL="0" indent="0">
              <a:lnSpc>
                <a:spcPct val="90000"/>
              </a:lnSpc>
              <a:buNone/>
            </a:pPr>
            <a:endParaRPr lang="en-GB" sz="1400" dirty="0"/>
          </a:p>
          <a:p>
            <a:pPr>
              <a:lnSpc>
                <a:spcPct val="90000"/>
              </a:lnSpc>
            </a:pPr>
            <a:endParaRPr lang="en-GB" sz="1400"/>
          </a:p>
        </p:txBody>
      </p:sp>
      <p:pic>
        <p:nvPicPr>
          <p:cNvPr id="5" name="Picture 4" descr="Large skydiving group mid-air">
            <a:extLst>
              <a:ext uri="{FF2B5EF4-FFF2-40B4-BE49-F238E27FC236}">
                <a16:creationId xmlns:a16="http://schemas.microsoft.com/office/drawing/2014/main" id="{CDCB8BD2-F41F-F82F-1B16-E98EF1E0ED13}"/>
              </a:ext>
            </a:extLst>
          </p:cNvPr>
          <p:cNvPicPr>
            <a:picLocks noChangeAspect="1"/>
          </p:cNvPicPr>
          <p:nvPr/>
        </p:nvPicPr>
        <p:blipFill rotWithShape="1">
          <a:blip r:embed="rId2"/>
          <a:srcRect l="17194" r="15516" b="3"/>
          <a:stretch/>
        </p:blipFill>
        <p:spPr>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p:spPr>
      </p:pic>
    </p:spTree>
    <p:extLst>
      <p:ext uri="{BB962C8B-B14F-4D97-AF65-F5344CB8AC3E}">
        <p14:creationId xmlns:p14="http://schemas.microsoft.com/office/powerpoint/2010/main" val="3068055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749728D-AFF4-4FD2-A8CA-12A371ACC3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6F13BD0-05D9-4C62-84D1-5B5C8C1ECD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27689" cy="6858000"/>
          </a:xfrm>
          <a:custGeom>
            <a:avLst/>
            <a:gdLst>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4495 w 6128435"/>
              <a:gd name="connsiteY110" fmla="*/ 4170854 h 6858000"/>
              <a:gd name="connsiteX111" fmla="*/ 5903513 w 6128435"/>
              <a:gd name="connsiteY111" fmla="*/ 4187661 h 6858000"/>
              <a:gd name="connsiteX112" fmla="*/ 5909911 w 6128435"/>
              <a:gd name="connsiteY112" fmla="*/ 4189970 h 6858000"/>
              <a:gd name="connsiteX113" fmla="*/ 5919468 w 6128435"/>
              <a:gd name="connsiteY113" fmla="*/ 4200916 h 6858000"/>
              <a:gd name="connsiteX114" fmla="*/ 5917114 w 6128435"/>
              <a:gd name="connsiteY114" fmla="*/ 4213096 h 6858000"/>
              <a:gd name="connsiteX115" fmla="*/ 5921153 w 6128435"/>
              <a:gd name="connsiteY115" fmla="*/ 4236222 h 6858000"/>
              <a:gd name="connsiteX116" fmla="*/ 5924233 w 6128435"/>
              <a:gd name="connsiteY116" fmla="*/ 4242060 h 6858000"/>
              <a:gd name="connsiteX117" fmla="*/ 5923742 w 6128435"/>
              <a:gd name="connsiteY117" fmla="*/ 4265435 h 6858000"/>
              <a:gd name="connsiteX118" fmla="*/ 5928910 w 6128435"/>
              <a:gd name="connsiteY118" fmla="*/ 4300973 h 6858000"/>
              <a:gd name="connsiteX119" fmla="*/ 5939320 w 6128435"/>
              <a:gd name="connsiteY119" fmla="*/ 4340435 h 6858000"/>
              <a:gd name="connsiteX120" fmla="*/ 5936924 w 6128435"/>
              <a:gd name="connsiteY120" fmla="*/ 4353034 h 6858000"/>
              <a:gd name="connsiteX121" fmla="*/ 5946705 w 6128435"/>
              <a:gd name="connsiteY121" fmla="*/ 4428051 h 6858000"/>
              <a:gd name="connsiteX122" fmla="*/ 5949261 w 6128435"/>
              <a:gd name="connsiteY122" fmla="*/ 4449185 h 6858000"/>
              <a:gd name="connsiteX123" fmla="*/ 5957504 w 6128435"/>
              <a:gd name="connsiteY123" fmla="*/ 4465911 h 6858000"/>
              <a:gd name="connsiteX124" fmla="*/ 5964689 w 6128435"/>
              <a:gd name="connsiteY124" fmla="*/ 4468532 h 6858000"/>
              <a:gd name="connsiteX125" fmla="*/ 5967062 w 6128435"/>
              <a:gd name="connsiteY125" fmla="*/ 4479923 h 6858000"/>
              <a:gd name="connsiteX126" fmla="*/ 5968960 w 6128435"/>
              <a:gd name="connsiteY126" fmla="*/ 4482655 h 6858000"/>
              <a:gd name="connsiteX127" fmla="*/ 5978567 w 6128435"/>
              <a:gd name="connsiteY127" fmla="*/ 4498605 h 6858000"/>
              <a:gd name="connsiteX128" fmla="*/ 5967676 w 6128435"/>
              <a:gd name="connsiteY128" fmla="*/ 4540140 h 6858000"/>
              <a:gd name="connsiteX129" fmla="*/ 5980106 w 6128435"/>
              <a:gd name="connsiteY129" fmla="*/ 4585087 h 6858000"/>
              <a:gd name="connsiteX130" fmla="*/ 5986918 w 6128435"/>
              <a:gd name="connsiteY130" fmla="*/ 4764836 h 6858000"/>
              <a:gd name="connsiteX131" fmla="*/ 6013516 w 6128435"/>
              <a:gd name="connsiteY131" fmla="*/ 4786619 h 6858000"/>
              <a:gd name="connsiteX132" fmla="*/ 6025404 w 6128435"/>
              <a:gd name="connsiteY132" fmla="*/ 4858148 h 6858000"/>
              <a:gd name="connsiteX133" fmla="*/ 6007749 w 6128435"/>
              <a:gd name="connsiteY133" fmla="*/ 4964715 h 6858000"/>
              <a:gd name="connsiteX134" fmla="*/ 6005269 w 6128435"/>
              <a:gd name="connsiteY134" fmla="*/ 5150567 h 6858000"/>
              <a:gd name="connsiteX135" fmla="*/ 6001127 w 6128435"/>
              <a:gd name="connsiteY135" fmla="*/ 5164609 h 6858000"/>
              <a:gd name="connsiteX136" fmla="*/ 5996647 w 6128435"/>
              <a:gd name="connsiteY136" fmla="*/ 5185640 h 6858000"/>
              <a:gd name="connsiteX137" fmla="*/ 5998514 w 6128435"/>
              <a:gd name="connsiteY137" fmla="*/ 5189673 h 6858000"/>
              <a:gd name="connsiteX138" fmla="*/ 5995970 w 6128435"/>
              <a:gd name="connsiteY138" fmla="*/ 5221547 h 6858000"/>
              <a:gd name="connsiteX139" fmla="*/ 5997218 w 6128435"/>
              <a:gd name="connsiteY139" fmla="*/ 5222031 h 6858000"/>
              <a:gd name="connsiteX140" fmla="*/ 6002116 w 6128435"/>
              <a:gd name="connsiteY140" fmla="*/ 5231223 h 6858000"/>
              <a:gd name="connsiteX141" fmla="*/ 6008541 w 6128435"/>
              <a:gd name="connsiteY141" fmla="*/ 5248680 h 6858000"/>
              <a:gd name="connsiteX142" fmla="*/ 6039260 w 6128435"/>
              <a:gd name="connsiteY142" fmla="*/ 5289518 h 6858000"/>
              <a:gd name="connsiteX143" fmla="*/ 6036748 w 6128435"/>
              <a:gd name="connsiteY143" fmla="*/ 5322752 h 6858000"/>
              <a:gd name="connsiteX144" fmla="*/ 6036943 w 6128435"/>
              <a:gd name="connsiteY144" fmla="*/ 5329480 h 6858000"/>
              <a:gd name="connsiteX145" fmla="*/ 6037236 w 6128435"/>
              <a:gd name="connsiteY145" fmla="*/ 5329634 h 6858000"/>
              <a:gd name="connsiteX146" fmla="*/ 6038019 w 6128435"/>
              <a:gd name="connsiteY146" fmla="*/ 5336764 h 6858000"/>
              <a:gd name="connsiteX147" fmla="*/ 6037298 w 6128435"/>
              <a:gd name="connsiteY147" fmla="*/ 5341753 h 6858000"/>
              <a:gd name="connsiteX148" fmla="*/ 6037677 w 6128435"/>
              <a:gd name="connsiteY148" fmla="*/ 5354807 h 6858000"/>
              <a:gd name="connsiteX149" fmla="*/ 6039728 w 6128435"/>
              <a:gd name="connsiteY149" fmla="*/ 5359416 h 6858000"/>
              <a:gd name="connsiteX150" fmla="*/ 6043311 w 6128435"/>
              <a:gd name="connsiteY150" fmla="*/ 5361407 h 6858000"/>
              <a:gd name="connsiteX151" fmla="*/ 6042954 w 6128435"/>
              <a:gd name="connsiteY151" fmla="*/ 5362576 h 6858000"/>
              <a:gd name="connsiteX152" fmla="*/ 6053435 w 6128435"/>
              <a:gd name="connsiteY152" fmla="*/ 5387547 h 6858000"/>
              <a:gd name="connsiteX153" fmla="*/ 6065933 w 6128435"/>
              <a:gd name="connsiteY153" fmla="*/ 5443002 h 6858000"/>
              <a:gd name="connsiteX154" fmla="*/ 6068640 w 6128435"/>
              <a:gd name="connsiteY154" fmla="*/ 5474503 h 6858000"/>
              <a:gd name="connsiteX155" fmla="*/ 6080922 w 6128435"/>
              <a:gd name="connsiteY155" fmla="*/ 5561070 h 6858000"/>
              <a:gd name="connsiteX156" fmla="*/ 6096949 w 6128435"/>
              <a:gd name="connsiteY156" fmla="*/ 5648179 h 6858000"/>
              <a:gd name="connsiteX157" fmla="*/ 6125703 w 6128435"/>
              <a:gd name="connsiteY157" fmla="*/ 5692894 h 6858000"/>
              <a:gd name="connsiteX158" fmla="*/ 6126670 w 6128435"/>
              <a:gd name="connsiteY158" fmla="*/ 5697882 h 6858000"/>
              <a:gd name="connsiteX159" fmla="*/ 6124061 w 6128435"/>
              <a:gd name="connsiteY159" fmla="*/ 5710294 h 6858000"/>
              <a:gd name="connsiteX160" fmla="*/ 6122213 w 6128435"/>
              <a:gd name="connsiteY160" fmla="*/ 5714762 h 6858000"/>
              <a:gd name="connsiteX161" fmla="*/ 6121353 w 6128435"/>
              <a:gd name="connsiteY161" fmla="*/ 5721725 h 6858000"/>
              <a:gd name="connsiteX162" fmla="*/ 6121607 w 6128435"/>
              <a:gd name="connsiteY162" fmla="*/ 5721959 h 6858000"/>
              <a:gd name="connsiteX163" fmla="*/ 6120262 w 6128435"/>
              <a:gd name="connsiteY163" fmla="*/ 5728358 h 6858000"/>
              <a:gd name="connsiteX164" fmla="*/ 6110194 w 6128435"/>
              <a:gd name="connsiteY164" fmla="*/ 5758853 h 6858000"/>
              <a:gd name="connsiteX165" fmla="*/ 6127519 w 6128435"/>
              <a:gd name="connsiteY165" fmla="*/ 5865775 h 6858000"/>
              <a:gd name="connsiteX166" fmla="*/ 6128435 w 6128435"/>
              <a:gd name="connsiteY166" fmla="*/ 5870164 h 6858000"/>
              <a:gd name="connsiteX167" fmla="*/ 6119217 w 6128435"/>
              <a:gd name="connsiteY167" fmla="*/ 5888542 h 6858000"/>
              <a:gd name="connsiteX168" fmla="*/ 6115966 w 6128435"/>
              <a:gd name="connsiteY168" fmla="*/ 5898387 h 6858000"/>
              <a:gd name="connsiteX169" fmla="*/ 6111924 w 6128435"/>
              <a:gd name="connsiteY169" fmla="*/ 5900444 h 6858000"/>
              <a:gd name="connsiteX170" fmla="*/ 6108716 w 6128435"/>
              <a:gd name="connsiteY170" fmla="*/ 5915345 h 6858000"/>
              <a:gd name="connsiteX171" fmla="*/ 6109524 w 6128435"/>
              <a:gd name="connsiteY171" fmla="*/ 5917328 h 6858000"/>
              <a:gd name="connsiteX172" fmla="*/ 6102493 w 6128435"/>
              <a:gd name="connsiteY172" fmla="*/ 5928602 h 6858000"/>
              <a:gd name="connsiteX173" fmla="*/ 6056863 w 6128435"/>
              <a:gd name="connsiteY173" fmla="*/ 6000643 h 6858000"/>
              <a:gd name="connsiteX174" fmla="*/ 6045436 w 6128435"/>
              <a:gd name="connsiteY174" fmla="*/ 6124480 h 6858000"/>
              <a:gd name="connsiteX175" fmla="*/ 6030489 w 6128435"/>
              <a:gd name="connsiteY175" fmla="*/ 6317666 h 6858000"/>
              <a:gd name="connsiteX176" fmla="*/ 6007492 w 6128435"/>
              <a:gd name="connsiteY176" fmla="*/ 6440818 h 6858000"/>
              <a:gd name="connsiteX177" fmla="*/ 6009467 w 6128435"/>
              <a:gd name="connsiteY177" fmla="*/ 6487076 h 6858000"/>
              <a:gd name="connsiteX178" fmla="*/ 5995064 w 6128435"/>
              <a:gd name="connsiteY178" fmla="*/ 6540791 h 6858000"/>
              <a:gd name="connsiteX179" fmla="*/ 5996309 w 6128435"/>
              <a:gd name="connsiteY179" fmla="*/ 6543961 h 6858000"/>
              <a:gd name="connsiteX180" fmla="*/ 5996048 w 6128435"/>
              <a:gd name="connsiteY180" fmla="*/ 6555444 h 6858000"/>
              <a:gd name="connsiteX181" fmla="*/ 6002524 w 6128435"/>
              <a:gd name="connsiteY181" fmla="*/ 6560188 h 6858000"/>
              <a:gd name="connsiteX182" fmla="*/ 6006823 w 6128435"/>
              <a:gd name="connsiteY182" fmla="*/ 6578546 h 6858000"/>
              <a:gd name="connsiteX183" fmla="*/ 6004510 w 6128435"/>
              <a:gd name="connsiteY183" fmla="*/ 6599256 h 6858000"/>
              <a:gd name="connsiteX184" fmla="*/ 5986207 w 6128435"/>
              <a:gd name="connsiteY184" fmla="*/ 6695855 h 6858000"/>
              <a:gd name="connsiteX185" fmla="*/ 5979428 w 6128435"/>
              <a:gd name="connsiteY185" fmla="*/ 6754678 h 6858000"/>
              <a:gd name="connsiteX186" fmla="*/ 5983398 w 6128435"/>
              <a:gd name="connsiteY186" fmla="*/ 6778641 h 6858000"/>
              <a:gd name="connsiteX187" fmla="*/ 5984543 w 6128435"/>
              <a:gd name="connsiteY187" fmla="*/ 6811016 h 6858000"/>
              <a:gd name="connsiteX188" fmla="*/ 5981802 w 6128435"/>
              <a:gd name="connsiteY188" fmla="*/ 6838578 h 6858000"/>
              <a:gd name="connsiteX189" fmla="*/ 5979671 w 6128435"/>
              <a:gd name="connsiteY189" fmla="*/ 6858000 h 6858000"/>
              <a:gd name="connsiteX190" fmla="*/ 0 w 6128435"/>
              <a:gd name="connsiteY190" fmla="*/ 685800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4495 w 6128435"/>
              <a:gd name="connsiteY110" fmla="*/ 4170854 h 6858000"/>
              <a:gd name="connsiteX111" fmla="*/ 5903513 w 6128435"/>
              <a:gd name="connsiteY111" fmla="*/ 4187661 h 6858000"/>
              <a:gd name="connsiteX112" fmla="*/ 5909911 w 6128435"/>
              <a:gd name="connsiteY112" fmla="*/ 4189970 h 6858000"/>
              <a:gd name="connsiteX113" fmla="*/ 5917114 w 6128435"/>
              <a:gd name="connsiteY113" fmla="*/ 4213096 h 6858000"/>
              <a:gd name="connsiteX114" fmla="*/ 5921153 w 6128435"/>
              <a:gd name="connsiteY114" fmla="*/ 4236222 h 6858000"/>
              <a:gd name="connsiteX115" fmla="*/ 5924233 w 6128435"/>
              <a:gd name="connsiteY115" fmla="*/ 4242060 h 6858000"/>
              <a:gd name="connsiteX116" fmla="*/ 5923742 w 6128435"/>
              <a:gd name="connsiteY116" fmla="*/ 4265435 h 6858000"/>
              <a:gd name="connsiteX117" fmla="*/ 5928910 w 6128435"/>
              <a:gd name="connsiteY117" fmla="*/ 4300973 h 6858000"/>
              <a:gd name="connsiteX118" fmla="*/ 5939320 w 6128435"/>
              <a:gd name="connsiteY118" fmla="*/ 4340435 h 6858000"/>
              <a:gd name="connsiteX119" fmla="*/ 5936924 w 6128435"/>
              <a:gd name="connsiteY119" fmla="*/ 4353034 h 6858000"/>
              <a:gd name="connsiteX120" fmla="*/ 5946705 w 6128435"/>
              <a:gd name="connsiteY120" fmla="*/ 4428051 h 6858000"/>
              <a:gd name="connsiteX121" fmla="*/ 5949261 w 6128435"/>
              <a:gd name="connsiteY121" fmla="*/ 4449185 h 6858000"/>
              <a:gd name="connsiteX122" fmla="*/ 5957504 w 6128435"/>
              <a:gd name="connsiteY122" fmla="*/ 4465911 h 6858000"/>
              <a:gd name="connsiteX123" fmla="*/ 5964689 w 6128435"/>
              <a:gd name="connsiteY123" fmla="*/ 4468532 h 6858000"/>
              <a:gd name="connsiteX124" fmla="*/ 5967062 w 6128435"/>
              <a:gd name="connsiteY124" fmla="*/ 4479923 h 6858000"/>
              <a:gd name="connsiteX125" fmla="*/ 5968960 w 6128435"/>
              <a:gd name="connsiteY125" fmla="*/ 4482655 h 6858000"/>
              <a:gd name="connsiteX126" fmla="*/ 5978567 w 6128435"/>
              <a:gd name="connsiteY126" fmla="*/ 4498605 h 6858000"/>
              <a:gd name="connsiteX127" fmla="*/ 5967676 w 6128435"/>
              <a:gd name="connsiteY127" fmla="*/ 4540140 h 6858000"/>
              <a:gd name="connsiteX128" fmla="*/ 5980106 w 6128435"/>
              <a:gd name="connsiteY128" fmla="*/ 4585087 h 6858000"/>
              <a:gd name="connsiteX129" fmla="*/ 5986918 w 6128435"/>
              <a:gd name="connsiteY129" fmla="*/ 4764836 h 6858000"/>
              <a:gd name="connsiteX130" fmla="*/ 6013516 w 6128435"/>
              <a:gd name="connsiteY130" fmla="*/ 4786619 h 6858000"/>
              <a:gd name="connsiteX131" fmla="*/ 6025404 w 6128435"/>
              <a:gd name="connsiteY131" fmla="*/ 4858148 h 6858000"/>
              <a:gd name="connsiteX132" fmla="*/ 6007749 w 6128435"/>
              <a:gd name="connsiteY132" fmla="*/ 4964715 h 6858000"/>
              <a:gd name="connsiteX133" fmla="*/ 6005269 w 6128435"/>
              <a:gd name="connsiteY133" fmla="*/ 5150567 h 6858000"/>
              <a:gd name="connsiteX134" fmla="*/ 6001127 w 6128435"/>
              <a:gd name="connsiteY134" fmla="*/ 5164609 h 6858000"/>
              <a:gd name="connsiteX135" fmla="*/ 5996647 w 6128435"/>
              <a:gd name="connsiteY135" fmla="*/ 5185640 h 6858000"/>
              <a:gd name="connsiteX136" fmla="*/ 5998514 w 6128435"/>
              <a:gd name="connsiteY136" fmla="*/ 5189673 h 6858000"/>
              <a:gd name="connsiteX137" fmla="*/ 5995970 w 6128435"/>
              <a:gd name="connsiteY137" fmla="*/ 5221547 h 6858000"/>
              <a:gd name="connsiteX138" fmla="*/ 5997218 w 6128435"/>
              <a:gd name="connsiteY138" fmla="*/ 5222031 h 6858000"/>
              <a:gd name="connsiteX139" fmla="*/ 6002116 w 6128435"/>
              <a:gd name="connsiteY139" fmla="*/ 5231223 h 6858000"/>
              <a:gd name="connsiteX140" fmla="*/ 6008541 w 6128435"/>
              <a:gd name="connsiteY140" fmla="*/ 5248680 h 6858000"/>
              <a:gd name="connsiteX141" fmla="*/ 6039260 w 6128435"/>
              <a:gd name="connsiteY141" fmla="*/ 5289518 h 6858000"/>
              <a:gd name="connsiteX142" fmla="*/ 6036748 w 6128435"/>
              <a:gd name="connsiteY142" fmla="*/ 5322752 h 6858000"/>
              <a:gd name="connsiteX143" fmla="*/ 6036943 w 6128435"/>
              <a:gd name="connsiteY143" fmla="*/ 5329480 h 6858000"/>
              <a:gd name="connsiteX144" fmla="*/ 6037236 w 6128435"/>
              <a:gd name="connsiteY144" fmla="*/ 5329634 h 6858000"/>
              <a:gd name="connsiteX145" fmla="*/ 6038019 w 6128435"/>
              <a:gd name="connsiteY145" fmla="*/ 5336764 h 6858000"/>
              <a:gd name="connsiteX146" fmla="*/ 6037298 w 6128435"/>
              <a:gd name="connsiteY146" fmla="*/ 5341753 h 6858000"/>
              <a:gd name="connsiteX147" fmla="*/ 6037677 w 6128435"/>
              <a:gd name="connsiteY147" fmla="*/ 5354807 h 6858000"/>
              <a:gd name="connsiteX148" fmla="*/ 6039728 w 6128435"/>
              <a:gd name="connsiteY148" fmla="*/ 5359416 h 6858000"/>
              <a:gd name="connsiteX149" fmla="*/ 6043311 w 6128435"/>
              <a:gd name="connsiteY149" fmla="*/ 5361407 h 6858000"/>
              <a:gd name="connsiteX150" fmla="*/ 6042954 w 6128435"/>
              <a:gd name="connsiteY150" fmla="*/ 5362576 h 6858000"/>
              <a:gd name="connsiteX151" fmla="*/ 6053435 w 6128435"/>
              <a:gd name="connsiteY151" fmla="*/ 5387547 h 6858000"/>
              <a:gd name="connsiteX152" fmla="*/ 6065933 w 6128435"/>
              <a:gd name="connsiteY152" fmla="*/ 5443002 h 6858000"/>
              <a:gd name="connsiteX153" fmla="*/ 6068640 w 6128435"/>
              <a:gd name="connsiteY153" fmla="*/ 5474503 h 6858000"/>
              <a:gd name="connsiteX154" fmla="*/ 6080922 w 6128435"/>
              <a:gd name="connsiteY154" fmla="*/ 5561070 h 6858000"/>
              <a:gd name="connsiteX155" fmla="*/ 6096949 w 6128435"/>
              <a:gd name="connsiteY155" fmla="*/ 5648179 h 6858000"/>
              <a:gd name="connsiteX156" fmla="*/ 6125703 w 6128435"/>
              <a:gd name="connsiteY156" fmla="*/ 5692894 h 6858000"/>
              <a:gd name="connsiteX157" fmla="*/ 6126670 w 6128435"/>
              <a:gd name="connsiteY157" fmla="*/ 5697882 h 6858000"/>
              <a:gd name="connsiteX158" fmla="*/ 6124061 w 6128435"/>
              <a:gd name="connsiteY158" fmla="*/ 5710294 h 6858000"/>
              <a:gd name="connsiteX159" fmla="*/ 6122213 w 6128435"/>
              <a:gd name="connsiteY159" fmla="*/ 5714762 h 6858000"/>
              <a:gd name="connsiteX160" fmla="*/ 6121353 w 6128435"/>
              <a:gd name="connsiteY160" fmla="*/ 5721725 h 6858000"/>
              <a:gd name="connsiteX161" fmla="*/ 6121607 w 6128435"/>
              <a:gd name="connsiteY161" fmla="*/ 5721959 h 6858000"/>
              <a:gd name="connsiteX162" fmla="*/ 6120262 w 6128435"/>
              <a:gd name="connsiteY162" fmla="*/ 5728358 h 6858000"/>
              <a:gd name="connsiteX163" fmla="*/ 6110194 w 6128435"/>
              <a:gd name="connsiteY163" fmla="*/ 5758853 h 6858000"/>
              <a:gd name="connsiteX164" fmla="*/ 6127519 w 6128435"/>
              <a:gd name="connsiteY164" fmla="*/ 5865775 h 6858000"/>
              <a:gd name="connsiteX165" fmla="*/ 6128435 w 6128435"/>
              <a:gd name="connsiteY165" fmla="*/ 5870164 h 6858000"/>
              <a:gd name="connsiteX166" fmla="*/ 6119217 w 6128435"/>
              <a:gd name="connsiteY166" fmla="*/ 5888542 h 6858000"/>
              <a:gd name="connsiteX167" fmla="*/ 6115966 w 6128435"/>
              <a:gd name="connsiteY167" fmla="*/ 5898387 h 6858000"/>
              <a:gd name="connsiteX168" fmla="*/ 6111924 w 6128435"/>
              <a:gd name="connsiteY168" fmla="*/ 5900444 h 6858000"/>
              <a:gd name="connsiteX169" fmla="*/ 6108716 w 6128435"/>
              <a:gd name="connsiteY169" fmla="*/ 5915345 h 6858000"/>
              <a:gd name="connsiteX170" fmla="*/ 6109524 w 6128435"/>
              <a:gd name="connsiteY170" fmla="*/ 5917328 h 6858000"/>
              <a:gd name="connsiteX171" fmla="*/ 6102493 w 6128435"/>
              <a:gd name="connsiteY171" fmla="*/ 5928602 h 6858000"/>
              <a:gd name="connsiteX172" fmla="*/ 6056863 w 6128435"/>
              <a:gd name="connsiteY172" fmla="*/ 6000643 h 6858000"/>
              <a:gd name="connsiteX173" fmla="*/ 6045436 w 6128435"/>
              <a:gd name="connsiteY173" fmla="*/ 6124480 h 6858000"/>
              <a:gd name="connsiteX174" fmla="*/ 6030489 w 6128435"/>
              <a:gd name="connsiteY174" fmla="*/ 6317666 h 6858000"/>
              <a:gd name="connsiteX175" fmla="*/ 6007492 w 6128435"/>
              <a:gd name="connsiteY175" fmla="*/ 6440818 h 6858000"/>
              <a:gd name="connsiteX176" fmla="*/ 6009467 w 6128435"/>
              <a:gd name="connsiteY176" fmla="*/ 6487076 h 6858000"/>
              <a:gd name="connsiteX177" fmla="*/ 5995064 w 6128435"/>
              <a:gd name="connsiteY177" fmla="*/ 6540791 h 6858000"/>
              <a:gd name="connsiteX178" fmla="*/ 5996309 w 6128435"/>
              <a:gd name="connsiteY178" fmla="*/ 6543961 h 6858000"/>
              <a:gd name="connsiteX179" fmla="*/ 5996048 w 6128435"/>
              <a:gd name="connsiteY179" fmla="*/ 6555444 h 6858000"/>
              <a:gd name="connsiteX180" fmla="*/ 6002524 w 6128435"/>
              <a:gd name="connsiteY180" fmla="*/ 6560188 h 6858000"/>
              <a:gd name="connsiteX181" fmla="*/ 6006823 w 6128435"/>
              <a:gd name="connsiteY181" fmla="*/ 6578546 h 6858000"/>
              <a:gd name="connsiteX182" fmla="*/ 6004510 w 6128435"/>
              <a:gd name="connsiteY182" fmla="*/ 6599256 h 6858000"/>
              <a:gd name="connsiteX183" fmla="*/ 5986207 w 6128435"/>
              <a:gd name="connsiteY183" fmla="*/ 6695855 h 6858000"/>
              <a:gd name="connsiteX184" fmla="*/ 5979428 w 6128435"/>
              <a:gd name="connsiteY184" fmla="*/ 6754678 h 6858000"/>
              <a:gd name="connsiteX185" fmla="*/ 5983398 w 6128435"/>
              <a:gd name="connsiteY185" fmla="*/ 6778641 h 6858000"/>
              <a:gd name="connsiteX186" fmla="*/ 5984543 w 6128435"/>
              <a:gd name="connsiteY186" fmla="*/ 6811016 h 6858000"/>
              <a:gd name="connsiteX187" fmla="*/ 5981802 w 6128435"/>
              <a:gd name="connsiteY187" fmla="*/ 6838578 h 6858000"/>
              <a:gd name="connsiteX188" fmla="*/ 5979671 w 6128435"/>
              <a:gd name="connsiteY188" fmla="*/ 6858000 h 6858000"/>
              <a:gd name="connsiteX189" fmla="*/ 0 w 6128435"/>
              <a:gd name="connsiteY189" fmla="*/ 6858000 h 6858000"/>
              <a:gd name="connsiteX190" fmla="*/ 0 w 6128435"/>
              <a:gd name="connsiteY190"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4495 w 6128435"/>
              <a:gd name="connsiteY110" fmla="*/ 4170854 h 6858000"/>
              <a:gd name="connsiteX111" fmla="*/ 5903513 w 6128435"/>
              <a:gd name="connsiteY111" fmla="*/ 4187661 h 6858000"/>
              <a:gd name="connsiteX112" fmla="*/ 5909911 w 6128435"/>
              <a:gd name="connsiteY112" fmla="*/ 4189970 h 6858000"/>
              <a:gd name="connsiteX113" fmla="*/ 5917114 w 6128435"/>
              <a:gd name="connsiteY113" fmla="*/ 4213096 h 6858000"/>
              <a:gd name="connsiteX114" fmla="*/ 5921153 w 6128435"/>
              <a:gd name="connsiteY114" fmla="*/ 4236222 h 6858000"/>
              <a:gd name="connsiteX115" fmla="*/ 5924233 w 6128435"/>
              <a:gd name="connsiteY115" fmla="*/ 4242060 h 6858000"/>
              <a:gd name="connsiteX116" fmla="*/ 5923742 w 6128435"/>
              <a:gd name="connsiteY116" fmla="*/ 4265435 h 6858000"/>
              <a:gd name="connsiteX117" fmla="*/ 5928910 w 6128435"/>
              <a:gd name="connsiteY117" fmla="*/ 4300973 h 6858000"/>
              <a:gd name="connsiteX118" fmla="*/ 5939320 w 6128435"/>
              <a:gd name="connsiteY118" fmla="*/ 4340435 h 6858000"/>
              <a:gd name="connsiteX119" fmla="*/ 5946705 w 6128435"/>
              <a:gd name="connsiteY119" fmla="*/ 4428051 h 6858000"/>
              <a:gd name="connsiteX120" fmla="*/ 5949261 w 6128435"/>
              <a:gd name="connsiteY120" fmla="*/ 4449185 h 6858000"/>
              <a:gd name="connsiteX121" fmla="*/ 5957504 w 6128435"/>
              <a:gd name="connsiteY121" fmla="*/ 4465911 h 6858000"/>
              <a:gd name="connsiteX122" fmla="*/ 5964689 w 6128435"/>
              <a:gd name="connsiteY122" fmla="*/ 4468532 h 6858000"/>
              <a:gd name="connsiteX123" fmla="*/ 5967062 w 6128435"/>
              <a:gd name="connsiteY123" fmla="*/ 4479923 h 6858000"/>
              <a:gd name="connsiteX124" fmla="*/ 5968960 w 6128435"/>
              <a:gd name="connsiteY124" fmla="*/ 4482655 h 6858000"/>
              <a:gd name="connsiteX125" fmla="*/ 5978567 w 6128435"/>
              <a:gd name="connsiteY125" fmla="*/ 4498605 h 6858000"/>
              <a:gd name="connsiteX126" fmla="*/ 5967676 w 6128435"/>
              <a:gd name="connsiteY126" fmla="*/ 4540140 h 6858000"/>
              <a:gd name="connsiteX127" fmla="*/ 5980106 w 6128435"/>
              <a:gd name="connsiteY127" fmla="*/ 4585087 h 6858000"/>
              <a:gd name="connsiteX128" fmla="*/ 5986918 w 6128435"/>
              <a:gd name="connsiteY128" fmla="*/ 4764836 h 6858000"/>
              <a:gd name="connsiteX129" fmla="*/ 6013516 w 6128435"/>
              <a:gd name="connsiteY129" fmla="*/ 4786619 h 6858000"/>
              <a:gd name="connsiteX130" fmla="*/ 6025404 w 6128435"/>
              <a:gd name="connsiteY130" fmla="*/ 4858148 h 6858000"/>
              <a:gd name="connsiteX131" fmla="*/ 6007749 w 6128435"/>
              <a:gd name="connsiteY131" fmla="*/ 4964715 h 6858000"/>
              <a:gd name="connsiteX132" fmla="*/ 6005269 w 6128435"/>
              <a:gd name="connsiteY132" fmla="*/ 5150567 h 6858000"/>
              <a:gd name="connsiteX133" fmla="*/ 6001127 w 6128435"/>
              <a:gd name="connsiteY133" fmla="*/ 5164609 h 6858000"/>
              <a:gd name="connsiteX134" fmla="*/ 5996647 w 6128435"/>
              <a:gd name="connsiteY134" fmla="*/ 5185640 h 6858000"/>
              <a:gd name="connsiteX135" fmla="*/ 5998514 w 6128435"/>
              <a:gd name="connsiteY135" fmla="*/ 5189673 h 6858000"/>
              <a:gd name="connsiteX136" fmla="*/ 5995970 w 6128435"/>
              <a:gd name="connsiteY136" fmla="*/ 5221547 h 6858000"/>
              <a:gd name="connsiteX137" fmla="*/ 5997218 w 6128435"/>
              <a:gd name="connsiteY137" fmla="*/ 5222031 h 6858000"/>
              <a:gd name="connsiteX138" fmla="*/ 6002116 w 6128435"/>
              <a:gd name="connsiteY138" fmla="*/ 5231223 h 6858000"/>
              <a:gd name="connsiteX139" fmla="*/ 6008541 w 6128435"/>
              <a:gd name="connsiteY139" fmla="*/ 5248680 h 6858000"/>
              <a:gd name="connsiteX140" fmla="*/ 6039260 w 6128435"/>
              <a:gd name="connsiteY140" fmla="*/ 5289518 h 6858000"/>
              <a:gd name="connsiteX141" fmla="*/ 6036748 w 6128435"/>
              <a:gd name="connsiteY141" fmla="*/ 5322752 h 6858000"/>
              <a:gd name="connsiteX142" fmla="*/ 6036943 w 6128435"/>
              <a:gd name="connsiteY142" fmla="*/ 5329480 h 6858000"/>
              <a:gd name="connsiteX143" fmla="*/ 6037236 w 6128435"/>
              <a:gd name="connsiteY143" fmla="*/ 5329634 h 6858000"/>
              <a:gd name="connsiteX144" fmla="*/ 6038019 w 6128435"/>
              <a:gd name="connsiteY144" fmla="*/ 5336764 h 6858000"/>
              <a:gd name="connsiteX145" fmla="*/ 6037298 w 6128435"/>
              <a:gd name="connsiteY145" fmla="*/ 5341753 h 6858000"/>
              <a:gd name="connsiteX146" fmla="*/ 6037677 w 6128435"/>
              <a:gd name="connsiteY146" fmla="*/ 5354807 h 6858000"/>
              <a:gd name="connsiteX147" fmla="*/ 6039728 w 6128435"/>
              <a:gd name="connsiteY147" fmla="*/ 5359416 h 6858000"/>
              <a:gd name="connsiteX148" fmla="*/ 6043311 w 6128435"/>
              <a:gd name="connsiteY148" fmla="*/ 5361407 h 6858000"/>
              <a:gd name="connsiteX149" fmla="*/ 6042954 w 6128435"/>
              <a:gd name="connsiteY149" fmla="*/ 5362576 h 6858000"/>
              <a:gd name="connsiteX150" fmla="*/ 6053435 w 6128435"/>
              <a:gd name="connsiteY150" fmla="*/ 5387547 h 6858000"/>
              <a:gd name="connsiteX151" fmla="*/ 6065933 w 6128435"/>
              <a:gd name="connsiteY151" fmla="*/ 5443002 h 6858000"/>
              <a:gd name="connsiteX152" fmla="*/ 6068640 w 6128435"/>
              <a:gd name="connsiteY152" fmla="*/ 5474503 h 6858000"/>
              <a:gd name="connsiteX153" fmla="*/ 6080922 w 6128435"/>
              <a:gd name="connsiteY153" fmla="*/ 5561070 h 6858000"/>
              <a:gd name="connsiteX154" fmla="*/ 6096949 w 6128435"/>
              <a:gd name="connsiteY154" fmla="*/ 5648179 h 6858000"/>
              <a:gd name="connsiteX155" fmla="*/ 6125703 w 6128435"/>
              <a:gd name="connsiteY155" fmla="*/ 5692894 h 6858000"/>
              <a:gd name="connsiteX156" fmla="*/ 6126670 w 6128435"/>
              <a:gd name="connsiteY156" fmla="*/ 5697882 h 6858000"/>
              <a:gd name="connsiteX157" fmla="*/ 6124061 w 6128435"/>
              <a:gd name="connsiteY157" fmla="*/ 5710294 h 6858000"/>
              <a:gd name="connsiteX158" fmla="*/ 6122213 w 6128435"/>
              <a:gd name="connsiteY158" fmla="*/ 5714762 h 6858000"/>
              <a:gd name="connsiteX159" fmla="*/ 6121353 w 6128435"/>
              <a:gd name="connsiteY159" fmla="*/ 5721725 h 6858000"/>
              <a:gd name="connsiteX160" fmla="*/ 6121607 w 6128435"/>
              <a:gd name="connsiteY160" fmla="*/ 5721959 h 6858000"/>
              <a:gd name="connsiteX161" fmla="*/ 6120262 w 6128435"/>
              <a:gd name="connsiteY161" fmla="*/ 5728358 h 6858000"/>
              <a:gd name="connsiteX162" fmla="*/ 6110194 w 6128435"/>
              <a:gd name="connsiteY162" fmla="*/ 5758853 h 6858000"/>
              <a:gd name="connsiteX163" fmla="*/ 6127519 w 6128435"/>
              <a:gd name="connsiteY163" fmla="*/ 5865775 h 6858000"/>
              <a:gd name="connsiteX164" fmla="*/ 6128435 w 6128435"/>
              <a:gd name="connsiteY164" fmla="*/ 5870164 h 6858000"/>
              <a:gd name="connsiteX165" fmla="*/ 6119217 w 6128435"/>
              <a:gd name="connsiteY165" fmla="*/ 5888542 h 6858000"/>
              <a:gd name="connsiteX166" fmla="*/ 6115966 w 6128435"/>
              <a:gd name="connsiteY166" fmla="*/ 5898387 h 6858000"/>
              <a:gd name="connsiteX167" fmla="*/ 6111924 w 6128435"/>
              <a:gd name="connsiteY167" fmla="*/ 5900444 h 6858000"/>
              <a:gd name="connsiteX168" fmla="*/ 6108716 w 6128435"/>
              <a:gd name="connsiteY168" fmla="*/ 5915345 h 6858000"/>
              <a:gd name="connsiteX169" fmla="*/ 6109524 w 6128435"/>
              <a:gd name="connsiteY169" fmla="*/ 5917328 h 6858000"/>
              <a:gd name="connsiteX170" fmla="*/ 6102493 w 6128435"/>
              <a:gd name="connsiteY170" fmla="*/ 5928602 h 6858000"/>
              <a:gd name="connsiteX171" fmla="*/ 6056863 w 6128435"/>
              <a:gd name="connsiteY171" fmla="*/ 6000643 h 6858000"/>
              <a:gd name="connsiteX172" fmla="*/ 6045436 w 6128435"/>
              <a:gd name="connsiteY172" fmla="*/ 6124480 h 6858000"/>
              <a:gd name="connsiteX173" fmla="*/ 6030489 w 6128435"/>
              <a:gd name="connsiteY173" fmla="*/ 6317666 h 6858000"/>
              <a:gd name="connsiteX174" fmla="*/ 6007492 w 6128435"/>
              <a:gd name="connsiteY174" fmla="*/ 6440818 h 6858000"/>
              <a:gd name="connsiteX175" fmla="*/ 6009467 w 6128435"/>
              <a:gd name="connsiteY175" fmla="*/ 6487076 h 6858000"/>
              <a:gd name="connsiteX176" fmla="*/ 5995064 w 6128435"/>
              <a:gd name="connsiteY176" fmla="*/ 6540791 h 6858000"/>
              <a:gd name="connsiteX177" fmla="*/ 5996309 w 6128435"/>
              <a:gd name="connsiteY177" fmla="*/ 6543961 h 6858000"/>
              <a:gd name="connsiteX178" fmla="*/ 5996048 w 6128435"/>
              <a:gd name="connsiteY178" fmla="*/ 6555444 h 6858000"/>
              <a:gd name="connsiteX179" fmla="*/ 6002524 w 6128435"/>
              <a:gd name="connsiteY179" fmla="*/ 6560188 h 6858000"/>
              <a:gd name="connsiteX180" fmla="*/ 6006823 w 6128435"/>
              <a:gd name="connsiteY180" fmla="*/ 6578546 h 6858000"/>
              <a:gd name="connsiteX181" fmla="*/ 6004510 w 6128435"/>
              <a:gd name="connsiteY181" fmla="*/ 6599256 h 6858000"/>
              <a:gd name="connsiteX182" fmla="*/ 5986207 w 6128435"/>
              <a:gd name="connsiteY182" fmla="*/ 6695855 h 6858000"/>
              <a:gd name="connsiteX183" fmla="*/ 5979428 w 6128435"/>
              <a:gd name="connsiteY183" fmla="*/ 6754678 h 6858000"/>
              <a:gd name="connsiteX184" fmla="*/ 5983398 w 6128435"/>
              <a:gd name="connsiteY184" fmla="*/ 6778641 h 6858000"/>
              <a:gd name="connsiteX185" fmla="*/ 5984543 w 6128435"/>
              <a:gd name="connsiteY185" fmla="*/ 6811016 h 6858000"/>
              <a:gd name="connsiteX186" fmla="*/ 5981802 w 6128435"/>
              <a:gd name="connsiteY186" fmla="*/ 6838578 h 6858000"/>
              <a:gd name="connsiteX187" fmla="*/ 5979671 w 6128435"/>
              <a:gd name="connsiteY187" fmla="*/ 6858000 h 6858000"/>
              <a:gd name="connsiteX188" fmla="*/ 0 w 6128435"/>
              <a:gd name="connsiteY188" fmla="*/ 6858000 h 6858000"/>
              <a:gd name="connsiteX189" fmla="*/ 0 w 6128435"/>
              <a:gd name="connsiteY189"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4495 w 6128435"/>
              <a:gd name="connsiteY110" fmla="*/ 4170854 h 6858000"/>
              <a:gd name="connsiteX111" fmla="*/ 5903513 w 6128435"/>
              <a:gd name="connsiteY111" fmla="*/ 4187661 h 6858000"/>
              <a:gd name="connsiteX112" fmla="*/ 5917114 w 6128435"/>
              <a:gd name="connsiteY112" fmla="*/ 4213096 h 6858000"/>
              <a:gd name="connsiteX113" fmla="*/ 5921153 w 6128435"/>
              <a:gd name="connsiteY113" fmla="*/ 4236222 h 6858000"/>
              <a:gd name="connsiteX114" fmla="*/ 5924233 w 6128435"/>
              <a:gd name="connsiteY114" fmla="*/ 4242060 h 6858000"/>
              <a:gd name="connsiteX115" fmla="*/ 5923742 w 6128435"/>
              <a:gd name="connsiteY115" fmla="*/ 4265435 h 6858000"/>
              <a:gd name="connsiteX116" fmla="*/ 5928910 w 6128435"/>
              <a:gd name="connsiteY116" fmla="*/ 4300973 h 6858000"/>
              <a:gd name="connsiteX117" fmla="*/ 5939320 w 6128435"/>
              <a:gd name="connsiteY117" fmla="*/ 4340435 h 6858000"/>
              <a:gd name="connsiteX118" fmla="*/ 5946705 w 6128435"/>
              <a:gd name="connsiteY118" fmla="*/ 4428051 h 6858000"/>
              <a:gd name="connsiteX119" fmla="*/ 5949261 w 6128435"/>
              <a:gd name="connsiteY119" fmla="*/ 4449185 h 6858000"/>
              <a:gd name="connsiteX120" fmla="*/ 5957504 w 6128435"/>
              <a:gd name="connsiteY120" fmla="*/ 4465911 h 6858000"/>
              <a:gd name="connsiteX121" fmla="*/ 5964689 w 6128435"/>
              <a:gd name="connsiteY121" fmla="*/ 4468532 h 6858000"/>
              <a:gd name="connsiteX122" fmla="*/ 5967062 w 6128435"/>
              <a:gd name="connsiteY122" fmla="*/ 4479923 h 6858000"/>
              <a:gd name="connsiteX123" fmla="*/ 5968960 w 6128435"/>
              <a:gd name="connsiteY123" fmla="*/ 4482655 h 6858000"/>
              <a:gd name="connsiteX124" fmla="*/ 5978567 w 6128435"/>
              <a:gd name="connsiteY124" fmla="*/ 4498605 h 6858000"/>
              <a:gd name="connsiteX125" fmla="*/ 5967676 w 6128435"/>
              <a:gd name="connsiteY125" fmla="*/ 4540140 h 6858000"/>
              <a:gd name="connsiteX126" fmla="*/ 5980106 w 6128435"/>
              <a:gd name="connsiteY126" fmla="*/ 4585087 h 6858000"/>
              <a:gd name="connsiteX127" fmla="*/ 5986918 w 6128435"/>
              <a:gd name="connsiteY127" fmla="*/ 4764836 h 6858000"/>
              <a:gd name="connsiteX128" fmla="*/ 6013516 w 6128435"/>
              <a:gd name="connsiteY128" fmla="*/ 4786619 h 6858000"/>
              <a:gd name="connsiteX129" fmla="*/ 6025404 w 6128435"/>
              <a:gd name="connsiteY129" fmla="*/ 4858148 h 6858000"/>
              <a:gd name="connsiteX130" fmla="*/ 6007749 w 6128435"/>
              <a:gd name="connsiteY130" fmla="*/ 4964715 h 6858000"/>
              <a:gd name="connsiteX131" fmla="*/ 6005269 w 6128435"/>
              <a:gd name="connsiteY131" fmla="*/ 5150567 h 6858000"/>
              <a:gd name="connsiteX132" fmla="*/ 6001127 w 6128435"/>
              <a:gd name="connsiteY132" fmla="*/ 5164609 h 6858000"/>
              <a:gd name="connsiteX133" fmla="*/ 5996647 w 6128435"/>
              <a:gd name="connsiteY133" fmla="*/ 5185640 h 6858000"/>
              <a:gd name="connsiteX134" fmla="*/ 5998514 w 6128435"/>
              <a:gd name="connsiteY134" fmla="*/ 5189673 h 6858000"/>
              <a:gd name="connsiteX135" fmla="*/ 5995970 w 6128435"/>
              <a:gd name="connsiteY135" fmla="*/ 5221547 h 6858000"/>
              <a:gd name="connsiteX136" fmla="*/ 5997218 w 6128435"/>
              <a:gd name="connsiteY136" fmla="*/ 5222031 h 6858000"/>
              <a:gd name="connsiteX137" fmla="*/ 6002116 w 6128435"/>
              <a:gd name="connsiteY137" fmla="*/ 5231223 h 6858000"/>
              <a:gd name="connsiteX138" fmla="*/ 6008541 w 6128435"/>
              <a:gd name="connsiteY138" fmla="*/ 5248680 h 6858000"/>
              <a:gd name="connsiteX139" fmla="*/ 6039260 w 6128435"/>
              <a:gd name="connsiteY139" fmla="*/ 5289518 h 6858000"/>
              <a:gd name="connsiteX140" fmla="*/ 6036748 w 6128435"/>
              <a:gd name="connsiteY140" fmla="*/ 5322752 h 6858000"/>
              <a:gd name="connsiteX141" fmla="*/ 6036943 w 6128435"/>
              <a:gd name="connsiteY141" fmla="*/ 5329480 h 6858000"/>
              <a:gd name="connsiteX142" fmla="*/ 6037236 w 6128435"/>
              <a:gd name="connsiteY142" fmla="*/ 5329634 h 6858000"/>
              <a:gd name="connsiteX143" fmla="*/ 6038019 w 6128435"/>
              <a:gd name="connsiteY143" fmla="*/ 5336764 h 6858000"/>
              <a:gd name="connsiteX144" fmla="*/ 6037298 w 6128435"/>
              <a:gd name="connsiteY144" fmla="*/ 5341753 h 6858000"/>
              <a:gd name="connsiteX145" fmla="*/ 6037677 w 6128435"/>
              <a:gd name="connsiteY145" fmla="*/ 5354807 h 6858000"/>
              <a:gd name="connsiteX146" fmla="*/ 6039728 w 6128435"/>
              <a:gd name="connsiteY146" fmla="*/ 5359416 h 6858000"/>
              <a:gd name="connsiteX147" fmla="*/ 6043311 w 6128435"/>
              <a:gd name="connsiteY147" fmla="*/ 5361407 h 6858000"/>
              <a:gd name="connsiteX148" fmla="*/ 6042954 w 6128435"/>
              <a:gd name="connsiteY148" fmla="*/ 5362576 h 6858000"/>
              <a:gd name="connsiteX149" fmla="*/ 6053435 w 6128435"/>
              <a:gd name="connsiteY149" fmla="*/ 5387547 h 6858000"/>
              <a:gd name="connsiteX150" fmla="*/ 6065933 w 6128435"/>
              <a:gd name="connsiteY150" fmla="*/ 5443002 h 6858000"/>
              <a:gd name="connsiteX151" fmla="*/ 6068640 w 6128435"/>
              <a:gd name="connsiteY151" fmla="*/ 5474503 h 6858000"/>
              <a:gd name="connsiteX152" fmla="*/ 6080922 w 6128435"/>
              <a:gd name="connsiteY152" fmla="*/ 5561070 h 6858000"/>
              <a:gd name="connsiteX153" fmla="*/ 6096949 w 6128435"/>
              <a:gd name="connsiteY153" fmla="*/ 5648179 h 6858000"/>
              <a:gd name="connsiteX154" fmla="*/ 6125703 w 6128435"/>
              <a:gd name="connsiteY154" fmla="*/ 5692894 h 6858000"/>
              <a:gd name="connsiteX155" fmla="*/ 6126670 w 6128435"/>
              <a:gd name="connsiteY155" fmla="*/ 5697882 h 6858000"/>
              <a:gd name="connsiteX156" fmla="*/ 6124061 w 6128435"/>
              <a:gd name="connsiteY156" fmla="*/ 5710294 h 6858000"/>
              <a:gd name="connsiteX157" fmla="*/ 6122213 w 6128435"/>
              <a:gd name="connsiteY157" fmla="*/ 5714762 h 6858000"/>
              <a:gd name="connsiteX158" fmla="*/ 6121353 w 6128435"/>
              <a:gd name="connsiteY158" fmla="*/ 5721725 h 6858000"/>
              <a:gd name="connsiteX159" fmla="*/ 6121607 w 6128435"/>
              <a:gd name="connsiteY159" fmla="*/ 5721959 h 6858000"/>
              <a:gd name="connsiteX160" fmla="*/ 6120262 w 6128435"/>
              <a:gd name="connsiteY160" fmla="*/ 5728358 h 6858000"/>
              <a:gd name="connsiteX161" fmla="*/ 6110194 w 6128435"/>
              <a:gd name="connsiteY161" fmla="*/ 5758853 h 6858000"/>
              <a:gd name="connsiteX162" fmla="*/ 6127519 w 6128435"/>
              <a:gd name="connsiteY162" fmla="*/ 5865775 h 6858000"/>
              <a:gd name="connsiteX163" fmla="*/ 6128435 w 6128435"/>
              <a:gd name="connsiteY163" fmla="*/ 5870164 h 6858000"/>
              <a:gd name="connsiteX164" fmla="*/ 6119217 w 6128435"/>
              <a:gd name="connsiteY164" fmla="*/ 5888542 h 6858000"/>
              <a:gd name="connsiteX165" fmla="*/ 6115966 w 6128435"/>
              <a:gd name="connsiteY165" fmla="*/ 5898387 h 6858000"/>
              <a:gd name="connsiteX166" fmla="*/ 6111924 w 6128435"/>
              <a:gd name="connsiteY166" fmla="*/ 5900444 h 6858000"/>
              <a:gd name="connsiteX167" fmla="*/ 6108716 w 6128435"/>
              <a:gd name="connsiteY167" fmla="*/ 5915345 h 6858000"/>
              <a:gd name="connsiteX168" fmla="*/ 6109524 w 6128435"/>
              <a:gd name="connsiteY168" fmla="*/ 5917328 h 6858000"/>
              <a:gd name="connsiteX169" fmla="*/ 6102493 w 6128435"/>
              <a:gd name="connsiteY169" fmla="*/ 5928602 h 6858000"/>
              <a:gd name="connsiteX170" fmla="*/ 6056863 w 6128435"/>
              <a:gd name="connsiteY170" fmla="*/ 6000643 h 6858000"/>
              <a:gd name="connsiteX171" fmla="*/ 6045436 w 6128435"/>
              <a:gd name="connsiteY171" fmla="*/ 6124480 h 6858000"/>
              <a:gd name="connsiteX172" fmla="*/ 6030489 w 6128435"/>
              <a:gd name="connsiteY172" fmla="*/ 6317666 h 6858000"/>
              <a:gd name="connsiteX173" fmla="*/ 6007492 w 6128435"/>
              <a:gd name="connsiteY173" fmla="*/ 6440818 h 6858000"/>
              <a:gd name="connsiteX174" fmla="*/ 6009467 w 6128435"/>
              <a:gd name="connsiteY174" fmla="*/ 6487076 h 6858000"/>
              <a:gd name="connsiteX175" fmla="*/ 5995064 w 6128435"/>
              <a:gd name="connsiteY175" fmla="*/ 6540791 h 6858000"/>
              <a:gd name="connsiteX176" fmla="*/ 5996309 w 6128435"/>
              <a:gd name="connsiteY176" fmla="*/ 6543961 h 6858000"/>
              <a:gd name="connsiteX177" fmla="*/ 5996048 w 6128435"/>
              <a:gd name="connsiteY177" fmla="*/ 6555444 h 6858000"/>
              <a:gd name="connsiteX178" fmla="*/ 6002524 w 6128435"/>
              <a:gd name="connsiteY178" fmla="*/ 6560188 h 6858000"/>
              <a:gd name="connsiteX179" fmla="*/ 6006823 w 6128435"/>
              <a:gd name="connsiteY179" fmla="*/ 6578546 h 6858000"/>
              <a:gd name="connsiteX180" fmla="*/ 6004510 w 6128435"/>
              <a:gd name="connsiteY180" fmla="*/ 6599256 h 6858000"/>
              <a:gd name="connsiteX181" fmla="*/ 5986207 w 6128435"/>
              <a:gd name="connsiteY181" fmla="*/ 6695855 h 6858000"/>
              <a:gd name="connsiteX182" fmla="*/ 5979428 w 6128435"/>
              <a:gd name="connsiteY182" fmla="*/ 6754678 h 6858000"/>
              <a:gd name="connsiteX183" fmla="*/ 5983398 w 6128435"/>
              <a:gd name="connsiteY183" fmla="*/ 6778641 h 6858000"/>
              <a:gd name="connsiteX184" fmla="*/ 5984543 w 6128435"/>
              <a:gd name="connsiteY184" fmla="*/ 6811016 h 6858000"/>
              <a:gd name="connsiteX185" fmla="*/ 5981802 w 6128435"/>
              <a:gd name="connsiteY185" fmla="*/ 6838578 h 6858000"/>
              <a:gd name="connsiteX186" fmla="*/ 5979671 w 6128435"/>
              <a:gd name="connsiteY186" fmla="*/ 6858000 h 6858000"/>
              <a:gd name="connsiteX187" fmla="*/ 0 w 6128435"/>
              <a:gd name="connsiteY187" fmla="*/ 6858000 h 6858000"/>
              <a:gd name="connsiteX188" fmla="*/ 0 w 6128435"/>
              <a:gd name="connsiteY188"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3513 w 6128435"/>
              <a:gd name="connsiteY110" fmla="*/ 4187661 h 6858000"/>
              <a:gd name="connsiteX111" fmla="*/ 5917114 w 6128435"/>
              <a:gd name="connsiteY111" fmla="*/ 4213096 h 6858000"/>
              <a:gd name="connsiteX112" fmla="*/ 5921153 w 6128435"/>
              <a:gd name="connsiteY112" fmla="*/ 4236222 h 6858000"/>
              <a:gd name="connsiteX113" fmla="*/ 5924233 w 6128435"/>
              <a:gd name="connsiteY113" fmla="*/ 4242060 h 6858000"/>
              <a:gd name="connsiteX114" fmla="*/ 5923742 w 6128435"/>
              <a:gd name="connsiteY114" fmla="*/ 4265435 h 6858000"/>
              <a:gd name="connsiteX115" fmla="*/ 5928910 w 6128435"/>
              <a:gd name="connsiteY115" fmla="*/ 4300973 h 6858000"/>
              <a:gd name="connsiteX116" fmla="*/ 5939320 w 6128435"/>
              <a:gd name="connsiteY116" fmla="*/ 4340435 h 6858000"/>
              <a:gd name="connsiteX117" fmla="*/ 5946705 w 6128435"/>
              <a:gd name="connsiteY117" fmla="*/ 4428051 h 6858000"/>
              <a:gd name="connsiteX118" fmla="*/ 5949261 w 6128435"/>
              <a:gd name="connsiteY118" fmla="*/ 4449185 h 6858000"/>
              <a:gd name="connsiteX119" fmla="*/ 5957504 w 6128435"/>
              <a:gd name="connsiteY119" fmla="*/ 4465911 h 6858000"/>
              <a:gd name="connsiteX120" fmla="*/ 5964689 w 6128435"/>
              <a:gd name="connsiteY120" fmla="*/ 4468532 h 6858000"/>
              <a:gd name="connsiteX121" fmla="*/ 5967062 w 6128435"/>
              <a:gd name="connsiteY121" fmla="*/ 4479923 h 6858000"/>
              <a:gd name="connsiteX122" fmla="*/ 5968960 w 6128435"/>
              <a:gd name="connsiteY122" fmla="*/ 4482655 h 6858000"/>
              <a:gd name="connsiteX123" fmla="*/ 5978567 w 6128435"/>
              <a:gd name="connsiteY123" fmla="*/ 4498605 h 6858000"/>
              <a:gd name="connsiteX124" fmla="*/ 5967676 w 6128435"/>
              <a:gd name="connsiteY124" fmla="*/ 4540140 h 6858000"/>
              <a:gd name="connsiteX125" fmla="*/ 5980106 w 6128435"/>
              <a:gd name="connsiteY125" fmla="*/ 4585087 h 6858000"/>
              <a:gd name="connsiteX126" fmla="*/ 5986918 w 6128435"/>
              <a:gd name="connsiteY126" fmla="*/ 4764836 h 6858000"/>
              <a:gd name="connsiteX127" fmla="*/ 6013516 w 6128435"/>
              <a:gd name="connsiteY127" fmla="*/ 4786619 h 6858000"/>
              <a:gd name="connsiteX128" fmla="*/ 6025404 w 6128435"/>
              <a:gd name="connsiteY128" fmla="*/ 4858148 h 6858000"/>
              <a:gd name="connsiteX129" fmla="*/ 6007749 w 6128435"/>
              <a:gd name="connsiteY129" fmla="*/ 4964715 h 6858000"/>
              <a:gd name="connsiteX130" fmla="*/ 6005269 w 6128435"/>
              <a:gd name="connsiteY130" fmla="*/ 5150567 h 6858000"/>
              <a:gd name="connsiteX131" fmla="*/ 6001127 w 6128435"/>
              <a:gd name="connsiteY131" fmla="*/ 5164609 h 6858000"/>
              <a:gd name="connsiteX132" fmla="*/ 5996647 w 6128435"/>
              <a:gd name="connsiteY132" fmla="*/ 5185640 h 6858000"/>
              <a:gd name="connsiteX133" fmla="*/ 5998514 w 6128435"/>
              <a:gd name="connsiteY133" fmla="*/ 5189673 h 6858000"/>
              <a:gd name="connsiteX134" fmla="*/ 5995970 w 6128435"/>
              <a:gd name="connsiteY134" fmla="*/ 5221547 h 6858000"/>
              <a:gd name="connsiteX135" fmla="*/ 5997218 w 6128435"/>
              <a:gd name="connsiteY135" fmla="*/ 5222031 h 6858000"/>
              <a:gd name="connsiteX136" fmla="*/ 6002116 w 6128435"/>
              <a:gd name="connsiteY136" fmla="*/ 5231223 h 6858000"/>
              <a:gd name="connsiteX137" fmla="*/ 6008541 w 6128435"/>
              <a:gd name="connsiteY137" fmla="*/ 5248680 h 6858000"/>
              <a:gd name="connsiteX138" fmla="*/ 6039260 w 6128435"/>
              <a:gd name="connsiteY138" fmla="*/ 5289518 h 6858000"/>
              <a:gd name="connsiteX139" fmla="*/ 6036748 w 6128435"/>
              <a:gd name="connsiteY139" fmla="*/ 5322752 h 6858000"/>
              <a:gd name="connsiteX140" fmla="*/ 6036943 w 6128435"/>
              <a:gd name="connsiteY140" fmla="*/ 5329480 h 6858000"/>
              <a:gd name="connsiteX141" fmla="*/ 6037236 w 6128435"/>
              <a:gd name="connsiteY141" fmla="*/ 5329634 h 6858000"/>
              <a:gd name="connsiteX142" fmla="*/ 6038019 w 6128435"/>
              <a:gd name="connsiteY142" fmla="*/ 5336764 h 6858000"/>
              <a:gd name="connsiteX143" fmla="*/ 6037298 w 6128435"/>
              <a:gd name="connsiteY143" fmla="*/ 5341753 h 6858000"/>
              <a:gd name="connsiteX144" fmla="*/ 6037677 w 6128435"/>
              <a:gd name="connsiteY144" fmla="*/ 5354807 h 6858000"/>
              <a:gd name="connsiteX145" fmla="*/ 6039728 w 6128435"/>
              <a:gd name="connsiteY145" fmla="*/ 5359416 h 6858000"/>
              <a:gd name="connsiteX146" fmla="*/ 6043311 w 6128435"/>
              <a:gd name="connsiteY146" fmla="*/ 5361407 h 6858000"/>
              <a:gd name="connsiteX147" fmla="*/ 6042954 w 6128435"/>
              <a:gd name="connsiteY147" fmla="*/ 5362576 h 6858000"/>
              <a:gd name="connsiteX148" fmla="*/ 6053435 w 6128435"/>
              <a:gd name="connsiteY148" fmla="*/ 5387547 h 6858000"/>
              <a:gd name="connsiteX149" fmla="*/ 6065933 w 6128435"/>
              <a:gd name="connsiteY149" fmla="*/ 5443002 h 6858000"/>
              <a:gd name="connsiteX150" fmla="*/ 6068640 w 6128435"/>
              <a:gd name="connsiteY150" fmla="*/ 5474503 h 6858000"/>
              <a:gd name="connsiteX151" fmla="*/ 6080922 w 6128435"/>
              <a:gd name="connsiteY151" fmla="*/ 5561070 h 6858000"/>
              <a:gd name="connsiteX152" fmla="*/ 6096949 w 6128435"/>
              <a:gd name="connsiteY152" fmla="*/ 5648179 h 6858000"/>
              <a:gd name="connsiteX153" fmla="*/ 6125703 w 6128435"/>
              <a:gd name="connsiteY153" fmla="*/ 5692894 h 6858000"/>
              <a:gd name="connsiteX154" fmla="*/ 6126670 w 6128435"/>
              <a:gd name="connsiteY154" fmla="*/ 5697882 h 6858000"/>
              <a:gd name="connsiteX155" fmla="*/ 6124061 w 6128435"/>
              <a:gd name="connsiteY155" fmla="*/ 5710294 h 6858000"/>
              <a:gd name="connsiteX156" fmla="*/ 6122213 w 6128435"/>
              <a:gd name="connsiteY156" fmla="*/ 5714762 h 6858000"/>
              <a:gd name="connsiteX157" fmla="*/ 6121353 w 6128435"/>
              <a:gd name="connsiteY157" fmla="*/ 5721725 h 6858000"/>
              <a:gd name="connsiteX158" fmla="*/ 6121607 w 6128435"/>
              <a:gd name="connsiteY158" fmla="*/ 5721959 h 6858000"/>
              <a:gd name="connsiteX159" fmla="*/ 6120262 w 6128435"/>
              <a:gd name="connsiteY159" fmla="*/ 5728358 h 6858000"/>
              <a:gd name="connsiteX160" fmla="*/ 6110194 w 6128435"/>
              <a:gd name="connsiteY160" fmla="*/ 5758853 h 6858000"/>
              <a:gd name="connsiteX161" fmla="*/ 6127519 w 6128435"/>
              <a:gd name="connsiteY161" fmla="*/ 5865775 h 6858000"/>
              <a:gd name="connsiteX162" fmla="*/ 6128435 w 6128435"/>
              <a:gd name="connsiteY162" fmla="*/ 5870164 h 6858000"/>
              <a:gd name="connsiteX163" fmla="*/ 6119217 w 6128435"/>
              <a:gd name="connsiteY163" fmla="*/ 5888542 h 6858000"/>
              <a:gd name="connsiteX164" fmla="*/ 6115966 w 6128435"/>
              <a:gd name="connsiteY164" fmla="*/ 5898387 h 6858000"/>
              <a:gd name="connsiteX165" fmla="*/ 6111924 w 6128435"/>
              <a:gd name="connsiteY165" fmla="*/ 5900444 h 6858000"/>
              <a:gd name="connsiteX166" fmla="*/ 6108716 w 6128435"/>
              <a:gd name="connsiteY166" fmla="*/ 5915345 h 6858000"/>
              <a:gd name="connsiteX167" fmla="*/ 6109524 w 6128435"/>
              <a:gd name="connsiteY167" fmla="*/ 5917328 h 6858000"/>
              <a:gd name="connsiteX168" fmla="*/ 6102493 w 6128435"/>
              <a:gd name="connsiteY168" fmla="*/ 5928602 h 6858000"/>
              <a:gd name="connsiteX169" fmla="*/ 6056863 w 6128435"/>
              <a:gd name="connsiteY169" fmla="*/ 6000643 h 6858000"/>
              <a:gd name="connsiteX170" fmla="*/ 6045436 w 6128435"/>
              <a:gd name="connsiteY170" fmla="*/ 6124480 h 6858000"/>
              <a:gd name="connsiteX171" fmla="*/ 6030489 w 6128435"/>
              <a:gd name="connsiteY171" fmla="*/ 6317666 h 6858000"/>
              <a:gd name="connsiteX172" fmla="*/ 6007492 w 6128435"/>
              <a:gd name="connsiteY172" fmla="*/ 6440818 h 6858000"/>
              <a:gd name="connsiteX173" fmla="*/ 6009467 w 6128435"/>
              <a:gd name="connsiteY173" fmla="*/ 6487076 h 6858000"/>
              <a:gd name="connsiteX174" fmla="*/ 5995064 w 6128435"/>
              <a:gd name="connsiteY174" fmla="*/ 6540791 h 6858000"/>
              <a:gd name="connsiteX175" fmla="*/ 5996309 w 6128435"/>
              <a:gd name="connsiteY175" fmla="*/ 6543961 h 6858000"/>
              <a:gd name="connsiteX176" fmla="*/ 5996048 w 6128435"/>
              <a:gd name="connsiteY176" fmla="*/ 6555444 h 6858000"/>
              <a:gd name="connsiteX177" fmla="*/ 6002524 w 6128435"/>
              <a:gd name="connsiteY177" fmla="*/ 6560188 h 6858000"/>
              <a:gd name="connsiteX178" fmla="*/ 6006823 w 6128435"/>
              <a:gd name="connsiteY178" fmla="*/ 6578546 h 6858000"/>
              <a:gd name="connsiteX179" fmla="*/ 6004510 w 6128435"/>
              <a:gd name="connsiteY179" fmla="*/ 6599256 h 6858000"/>
              <a:gd name="connsiteX180" fmla="*/ 5986207 w 6128435"/>
              <a:gd name="connsiteY180" fmla="*/ 6695855 h 6858000"/>
              <a:gd name="connsiteX181" fmla="*/ 5979428 w 6128435"/>
              <a:gd name="connsiteY181" fmla="*/ 6754678 h 6858000"/>
              <a:gd name="connsiteX182" fmla="*/ 5983398 w 6128435"/>
              <a:gd name="connsiteY182" fmla="*/ 6778641 h 6858000"/>
              <a:gd name="connsiteX183" fmla="*/ 5984543 w 6128435"/>
              <a:gd name="connsiteY183" fmla="*/ 6811016 h 6858000"/>
              <a:gd name="connsiteX184" fmla="*/ 5981802 w 6128435"/>
              <a:gd name="connsiteY184" fmla="*/ 6838578 h 6858000"/>
              <a:gd name="connsiteX185" fmla="*/ 5979671 w 6128435"/>
              <a:gd name="connsiteY185" fmla="*/ 6858000 h 6858000"/>
              <a:gd name="connsiteX186" fmla="*/ 0 w 6128435"/>
              <a:gd name="connsiteY186" fmla="*/ 6858000 h 6858000"/>
              <a:gd name="connsiteX187" fmla="*/ 0 w 6128435"/>
              <a:gd name="connsiteY18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3513 w 6128435"/>
              <a:gd name="connsiteY110" fmla="*/ 4187661 h 6858000"/>
              <a:gd name="connsiteX111" fmla="*/ 5917114 w 6128435"/>
              <a:gd name="connsiteY111" fmla="*/ 4213096 h 6858000"/>
              <a:gd name="connsiteX112" fmla="*/ 5921153 w 6128435"/>
              <a:gd name="connsiteY112" fmla="*/ 4236222 h 6858000"/>
              <a:gd name="connsiteX113" fmla="*/ 5924233 w 6128435"/>
              <a:gd name="connsiteY113" fmla="*/ 4242060 h 6858000"/>
              <a:gd name="connsiteX114" fmla="*/ 5928910 w 6128435"/>
              <a:gd name="connsiteY114" fmla="*/ 4300973 h 6858000"/>
              <a:gd name="connsiteX115" fmla="*/ 5939320 w 6128435"/>
              <a:gd name="connsiteY115" fmla="*/ 4340435 h 6858000"/>
              <a:gd name="connsiteX116" fmla="*/ 5946705 w 6128435"/>
              <a:gd name="connsiteY116" fmla="*/ 4428051 h 6858000"/>
              <a:gd name="connsiteX117" fmla="*/ 5949261 w 6128435"/>
              <a:gd name="connsiteY117" fmla="*/ 4449185 h 6858000"/>
              <a:gd name="connsiteX118" fmla="*/ 5957504 w 6128435"/>
              <a:gd name="connsiteY118" fmla="*/ 4465911 h 6858000"/>
              <a:gd name="connsiteX119" fmla="*/ 5964689 w 6128435"/>
              <a:gd name="connsiteY119" fmla="*/ 4468532 h 6858000"/>
              <a:gd name="connsiteX120" fmla="*/ 5967062 w 6128435"/>
              <a:gd name="connsiteY120" fmla="*/ 4479923 h 6858000"/>
              <a:gd name="connsiteX121" fmla="*/ 5968960 w 6128435"/>
              <a:gd name="connsiteY121" fmla="*/ 4482655 h 6858000"/>
              <a:gd name="connsiteX122" fmla="*/ 5978567 w 6128435"/>
              <a:gd name="connsiteY122" fmla="*/ 4498605 h 6858000"/>
              <a:gd name="connsiteX123" fmla="*/ 5967676 w 6128435"/>
              <a:gd name="connsiteY123" fmla="*/ 4540140 h 6858000"/>
              <a:gd name="connsiteX124" fmla="*/ 5980106 w 6128435"/>
              <a:gd name="connsiteY124" fmla="*/ 4585087 h 6858000"/>
              <a:gd name="connsiteX125" fmla="*/ 5986918 w 6128435"/>
              <a:gd name="connsiteY125" fmla="*/ 4764836 h 6858000"/>
              <a:gd name="connsiteX126" fmla="*/ 6013516 w 6128435"/>
              <a:gd name="connsiteY126" fmla="*/ 4786619 h 6858000"/>
              <a:gd name="connsiteX127" fmla="*/ 6025404 w 6128435"/>
              <a:gd name="connsiteY127" fmla="*/ 4858148 h 6858000"/>
              <a:gd name="connsiteX128" fmla="*/ 6007749 w 6128435"/>
              <a:gd name="connsiteY128" fmla="*/ 4964715 h 6858000"/>
              <a:gd name="connsiteX129" fmla="*/ 6005269 w 6128435"/>
              <a:gd name="connsiteY129" fmla="*/ 5150567 h 6858000"/>
              <a:gd name="connsiteX130" fmla="*/ 6001127 w 6128435"/>
              <a:gd name="connsiteY130" fmla="*/ 5164609 h 6858000"/>
              <a:gd name="connsiteX131" fmla="*/ 5996647 w 6128435"/>
              <a:gd name="connsiteY131" fmla="*/ 5185640 h 6858000"/>
              <a:gd name="connsiteX132" fmla="*/ 5998514 w 6128435"/>
              <a:gd name="connsiteY132" fmla="*/ 5189673 h 6858000"/>
              <a:gd name="connsiteX133" fmla="*/ 5995970 w 6128435"/>
              <a:gd name="connsiteY133" fmla="*/ 5221547 h 6858000"/>
              <a:gd name="connsiteX134" fmla="*/ 5997218 w 6128435"/>
              <a:gd name="connsiteY134" fmla="*/ 5222031 h 6858000"/>
              <a:gd name="connsiteX135" fmla="*/ 6002116 w 6128435"/>
              <a:gd name="connsiteY135" fmla="*/ 5231223 h 6858000"/>
              <a:gd name="connsiteX136" fmla="*/ 6008541 w 6128435"/>
              <a:gd name="connsiteY136" fmla="*/ 5248680 h 6858000"/>
              <a:gd name="connsiteX137" fmla="*/ 6039260 w 6128435"/>
              <a:gd name="connsiteY137" fmla="*/ 5289518 h 6858000"/>
              <a:gd name="connsiteX138" fmla="*/ 6036748 w 6128435"/>
              <a:gd name="connsiteY138" fmla="*/ 5322752 h 6858000"/>
              <a:gd name="connsiteX139" fmla="*/ 6036943 w 6128435"/>
              <a:gd name="connsiteY139" fmla="*/ 5329480 h 6858000"/>
              <a:gd name="connsiteX140" fmla="*/ 6037236 w 6128435"/>
              <a:gd name="connsiteY140" fmla="*/ 5329634 h 6858000"/>
              <a:gd name="connsiteX141" fmla="*/ 6038019 w 6128435"/>
              <a:gd name="connsiteY141" fmla="*/ 5336764 h 6858000"/>
              <a:gd name="connsiteX142" fmla="*/ 6037298 w 6128435"/>
              <a:gd name="connsiteY142" fmla="*/ 5341753 h 6858000"/>
              <a:gd name="connsiteX143" fmla="*/ 6037677 w 6128435"/>
              <a:gd name="connsiteY143" fmla="*/ 5354807 h 6858000"/>
              <a:gd name="connsiteX144" fmla="*/ 6039728 w 6128435"/>
              <a:gd name="connsiteY144" fmla="*/ 5359416 h 6858000"/>
              <a:gd name="connsiteX145" fmla="*/ 6043311 w 6128435"/>
              <a:gd name="connsiteY145" fmla="*/ 5361407 h 6858000"/>
              <a:gd name="connsiteX146" fmla="*/ 6042954 w 6128435"/>
              <a:gd name="connsiteY146" fmla="*/ 5362576 h 6858000"/>
              <a:gd name="connsiteX147" fmla="*/ 6053435 w 6128435"/>
              <a:gd name="connsiteY147" fmla="*/ 5387547 h 6858000"/>
              <a:gd name="connsiteX148" fmla="*/ 6065933 w 6128435"/>
              <a:gd name="connsiteY148" fmla="*/ 5443002 h 6858000"/>
              <a:gd name="connsiteX149" fmla="*/ 6068640 w 6128435"/>
              <a:gd name="connsiteY149" fmla="*/ 5474503 h 6858000"/>
              <a:gd name="connsiteX150" fmla="*/ 6080922 w 6128435"/>
              <a:gd name="connsiteY150" fmla="*/ 5561070 h 6858000"/>
              <a:gd name="connsiteX151" fmla="*/ 6096949 w 6128435"/>
              <a:gd name="connsiteY151" fmla="*/ 5648179 h 6858000"/>
              <a:gd name="connsiteX152" fmla="*/ 6125703 w 6128435"/>
              <a:gd name="connsiteY152" fmla="*/ 5692894 h 6858000"/>
              <a:gd name="connsiteX153" fmla="*/ 6126670 w 6128435"/>
              <a:gd name="connsiteY153" fmla="*/ 5697882 h 6858000"/>
              <a:gd name="connsiteX154" fmla="*/ 6124061 w 6128435"/>
              <a:gd name="connsiteY154" fmla="*/ 5710294 h 6858000"/>
              <a:gd name="connsiteX155" fmla="*/ 6122213 w 6128435"/>
              <a:gd name="connsiteY155" fmla="*/ 5714762 h 6858000"/>
              <a:gd name="connsiteX156" fmla="*/ 6121353 w 6128435"/>
              <a:gd name="connsiteY156" fmla="*/ 5721725 h 6858000"/>
              <a:gd name="connsiteX157" fmla="*/ 6121607 w 6128435"/>
              <a:gd name="connsiteY157" fmla="*/ 5721959 h 6858000"/>
              <a:gd name="connsiteX158" fmla="*/ 6120262 w 6128435"/>
              <a:gd name="connsiteY158" fmla="*/ 5728358 h 6858000"/>
              <a:gd name="connsiteX159" fmla="*/ 6110194 w 6128435"/>
              <a:gd name="connsiteY159" fmla="*/ 5758853 h 6858000"/>
              <a:gd name="connsiteX160" fmla="*/ 6127519 w 6128435"/>
              <a:gd name="connsiteY160" fmla="*/ 5865775 h 6858000"/>
              <a:gd name="connsiteX161" fmla="*/ 6128435 w 6128435"/>
              <a:gd name="connsiteY161" fmla="*/ 5870164 h 6858000"/>
              <a:gd name="connsiteX162" fmla="*/ 6119217 w 6128435"/>
              <a:gd name="connsiteY162" fmla="*/ 5888542 h 6858000"/>
              <a:gd name="connsiteX163" fmla="*/ 6115966 w 6128435"/>
              <a:gd name="connsiteY163" fmla="*/ 5898387 h 6858000"/>
              <a:gd name="connsiteX164" fmla="*/ 6111924 w 6128435"/>
              <a:gd name="connsiteY164" fmla="*/ 5900444 h 6858000"/>
              <a:gd name="connsiteX165" fmla="*/ 6108716 w 6128435"/>
              <a:gd name="connsiteY165" fmla="*/ 5915345 h 6858000"/>
              <a:gd name="connsiteX166" fmla="*/ 6109524 w 6128435"/>
              <a:gd name="connsiteY166" fmla="*/ 5917328 h 6858000"/>
              <a:gd name="connsiteX167" fmla="*/ 6102493 w 6128435"/>
              <a:gd name="connsiteY167" fmla="*/ 5928602 h 6858000"/>
              <a:gd name="connsiteX168" fmla="*/ 6056863 w 6128435"/>
              <a:gd name="connsiteY168" fmla="*/ 6000643 h 6858000"/>
              <a:gd name="connsiteX169" fmla="*/ 6045436 w 6128435"/>
              <a:gd name="connsiteY169" fmla="*/ 6124480 h 6858000"/>
              <a:gd name="connsiteX170" fmla="*/ 6030489 w 6128435"/>
              <a:gd name="connsiteY170" fmla="*/ 6317666 h 6858000"/>
              <a:gd name="connsiteX171" fmla="*/ 6007492 w 6128435"/>
              <a:gd name="connsiteY171" fmla="*/ 6440818 h 6858000"/>
              <a:gd name="connsiteX172" fmla="*/ 6009467 w 6128435"/>
              <a:gd name="connsiteY172" fmla="*/ 6487076 h 6858000"/>
              <a:gd name="connsiteX173" fmla="*/ 5995064 w 6128435"/>
              <a:gd name="connsiteY173" fmla="*/ 6540791 h 6858000"/>
              <a:gd name="connsiteX174" fmla="*/ 5996309 w 6128435"/>
              <a:gd name="connsiteY174" fmla="*/ 6543961 h 6858000"/>
              <a:gd name="connsiteX175" fmla="*/ 5996048 w 6128435"/>
              <a:gd name="connsiteY175" fmla="*/ 6555444 h 6858000"/>
              <a:gd name="connsiteX176" fmla="*/ 6002524 w 6128435"/>
              <a:gd name="connsiteY176" fmla="*/ 6560188 h 6858000"/>
              <a:gd name="connsiteX177" fmla="*/ 6006823 w 6128435"/>
              <a:gd name="connsiteY177" fmla="*/ 6578546 h 6858000"/>
              <a:gd name="connsiteX178" fmla="*/ 6004510 w 6128435"/>
              <a:gd name="connsiteY178" fmla="*/ 6599256 h 6858000"/>
              <a:gd name="connsiteX179" fmla="*/ 5986207 w 6128435"/>
              <a:gd name="connsiteY179" fmla="*/ 6695855 h 6858000"/>
              <a:gd name="connsiteX180" fmla="*/ 5979428 w 6128435"/>
              <a:gd name="connsiteY180" fmla="*/ 6754678 h 6858000"/>
              <a:gd name="connsiteX181" fmla="*/ 5983398 w 6128435"/>
              <a:gd name="connsiteY181" fmla="*/ 6778641 h 6858000"/>
              <a:gd name="connsiteX182" fmla="*/ 5984543 w 6128435"/>
              <a:gd name="connsiteY182" fmla="*/ 6811016 h 6858000"/>
              <a:gd name="connsiteX183" fmla="*/ 5981802 w 6128435"/>
              <a:gd name="connsiteY183" fmla="*/ 6838578 h 6858000"/>
              <a:gd name="connsiteX184" fmla="*/ 5979671 w 6128435"/>
              <a:gd name="connsiteY184" fmla="*/ 6858000 h 6858000"/>
              <a:gd name="connsiteX185" fmla="*/ 0 w 6128435"/>
              <a:gd name="connsiteY185" fmla="*/ 6858000 h 6858000"/>
              <a:gd name="connsiteX186" fmla="*/ 0 w 6128435"/>
              <a:gd name="connsiteY186"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3513 w 6128435"/>
              <a:gd name="connsiteY110" fmla="*/ 4187661 h 6858000"/>
              <a:gd name="connsiteX111" fmla="*/ 5917114 w 6128435"/>
              <a:gd name="connsiteY111" fmla="*/ 4213096 h 6858000"/>
              <a:gd name="connsiteX112" fmla="*/ 5921153 w 6128435"/>
              <a:gd name="connsiteY112" fmla="*/ 4236222 h 6858000"/>
              <a:gd name="connsiteX113" fmla="*/ 5924233 w 6128435"/>
              <a:gd name="connsiteY113" fmla="*/ 4242060 h 6858000"/>
              <a:gd name="connsiteX114" fmla="*/ 5928910 w 6128435"/>
              <a:gd name="connsiteY114" fmla="*/ 4300973 h 6858000"/>
              <a:gd name="connsiteX115" fmla="*/ 5939320 w 6128435"/>
              <a:gd name="connsiteY115" fmla="*/ 4340435 h 6858000"/>
              <a:gd name="connsiteX116" fmla="*/ 5946705 w 6128435"/>
              <a:gd name="connsiteY116" fmla="*/ 4428051 h 6858000"/>
              <a:gd name="connsiteX117" fmla="*/ 5949261 w 6128435"/>
              <a:gd name="connsiteY117" fmla="*/ 4449185 h 6858000"/>
              <a:gd name="connsiteX118" fmla="*/ 5957504 w 6128435"/>
              <a:gd name="connsiteY118" fmla="*/ 4465911 h 6858000"/>
              <a:gd name="connsiteX119" fmla="*/ 5964689 w 6128435"/>
              <a:gd name="connsiteY119" fmla="*/ 4468532 h 6858000"/>
              <a:gd name="connsiteX120" fmla="*/ 5967062 w 6128435"/>
              <a:gd name="connsiteY120" fmla="*/ 4479923 h 6858000"/>
              <a:gd name="connsiteX121" fmla="*/ 5968960 w 6128435"/>
              <a:gd name="connsiteY121" fmla="*/ 4482655 h 6858000"/>
              <a:gd name="connsiteX122" fmla="*/ 5978567 w 6128435"/>
              <a:gd name="connsiteY122" fmla="*/ 4498605 h 6858000"/>
              <a:gd name="connsiteX123" fmla="*/ 5967676 w 6128435"/>
              <a:gd name="connsiteY123" fmla="*/ 4540140 h 6858000"/>
              <a:gd name="connsiteX124" fmla="*/ 5980106 w 6128435"/>
              <a:gd name="connsiteY124" fmla="*/ 4585087 h 6858000"/>
              <a:gd name="connsiteX125" fmla="*/ 5998138 w 6128435"/>
              <a:gd name="connsiteY125" fmla="*/ 4697518 h 6858000"/>
              <a:gd name="connsiteX126" fmla="*/ 6013516 w 6128435"/>
              <a:gd name="connsiteY126" fmla="*/ 4786619 h 6858000"/>
              <a:gd name="connsiteX127" fmla="*/ 6025404 w 6128435"/>
              <a:gd name="connsiteY127" fmla="*/ 4858148 h 6858000"/>
              <a:gd name="connsiteX128" fmla="*/ 6007749 w 6128435"/>
              <a:gd name="connsiteY128" fmla="*/ 4964715 h 6858000"/>
              <a:gd name="connsiteX129" fmla="*/ 6005269 w 6128435"/>
              <a:gd name="connsiteY129" fmla="*/ 5150567 h 6858000"/>
              <a:gd name="connsiteX130" fmla="*/ 6001127 w 6128435"/>
              <a:gd name="connsiteY130" fmla="*/ 5164609 h 6858000"/>
              <a:gd name="connsiteX131" fmla="*/ 5996647 w 6128435"/>
              <a:gd name="connsiteY131" fmla="*/ 5185640 h 6858000"/>
              <a:gd name="connsiteX132" fmla="*/ 5998514 w 6128435"/>
              <a:gd name="connsiteY132" fmla="*/ 5189673 h 6858000"/>
              <a:gd name="connsiteX133" fmla="*/ 5995970 w 6128435"/>
              <a:gd name="connsiteY133" fmla="*/ 5221547 h 6858000"/>
              <a:gd name="connsiteX134" fmla="*/ 5997218 w 6128435"/>
              <a:gd name="connsiteY134" fmla="*/ 5222031 h 6858000"/>
              <a:gd name="connsiteX135" fmla="*/ 6002116 w 6128435"/>
              <a:gd name="connsiteY135" fmla="*/ 5231223 h 6858000"/>
              <a:gd name="connsiteX136" fmla="*/ 6008541 w 6128435"/>
              <a:gd name="connsiteY136" fmla="*/ 5248680 h 6858000"/>
              <a:gd name="connsiteX137" fmla="*/ 6039260 w 6128435"/>
              <a:gd name="connsiteY137" fmla="*/ 5289518 h 6858000"/>
              <a:gd name="connsiteX138" fmla="*/ 6036748 w 6128435"/>
              <a:gd name="connsiteY138" fmla="*/ 5322752 h 6858000"/>
              <a:gd name="connsiteX139" fmla="*/ 6036943 w 6128435"/>
              <a:gd name="connsiteY139" fmla="*/ 5329480 h 6858000"/>
              <a:gd name="connsiteX140" fmla="*/ 6037236 w 6128435"/>
              <a:gd name="connsiteY140" fmla="*/ 5329634 h 6858000"/>
              <a:gd name="connsiteX141" fmla="*/ 6038019 w 6128435"/>
              <a:gd name="connsiteY141" fmla="*/ 5336764 h 6858000"/>
              <a:gd name="connsiteX142" fmla="*/ 6037298 w 6128435"/>
              <a:gd name="connsiteY142" fmla="*/ 5341753 h 6858000"/>
              <a:gd name="connsiteX143" fmla="*/ 6037677 w 6128435"/>
              <a:gd name="connsiteY143" fmla="*/ 5354807 h 6858000"/>
              <a:gd name="connsiteX144" fmla="*/ 6039728 w 6128435"/>
              <a:gd name="connsiteY144" fmla="*/ 5359416 h 6858000"/>
              <a:gd name="connsiteX145" fmla="*/ 6043311 w 6128435"/>
              <a:gd name="connsiteY145" fmla="*/ 5361407 h 6858000"/>
              <a:gd name="connsiteX146" fmla="*/ 6042954 w 6128435"/>
              <a:gd name="connsiteY146" fmla="*/ 5362576 h 6858000"/>
              <a:gd name="connsiteX147" fmla="*/ 6053435 w 6128435"/>
              <a:gd name="connsiteY147" fmla="*/ 5387547 h 6858000"/>
              <a:gd name="connsiteX148" fmla="*/ 6065933 w 6128435"/>
              <a:gd name="connsiteY148" fmla="*/ 5443002 h 6858000"/>
              <a:gd name="connsiteX149" fmla="*/ 6068640 w 6128435"/>
              <a:gd name="connsiteY149" fmla="*/ 5474503 h 6858000"/>
              <a:gd name="connsiteX150" fmla="*/ 6080922 w 6128435"/>
              <a:gd name="connsiteY150" fmla="*/ 5561070 h 6858000"/>
              <a:gd name="connsiteX151" fmla="*/ 6096949 w 6128435"/>
              <a:gd name="connsiteY151" fmla="*/ 5648179 h 6858000"/>
              <a:gd name="connsiteX152" fmla="*/ 6125703 w 6128435"/>
              <a:gd name="connsiteY152" fmla="*/ 5692894 h 6858000"/>
              <a:gd name="connsiteX153" fmla="*/ 6126670 w 6128435"/>
              <a:gd name="connsiteY153" fmla="*/ 5697882 h 6858000"/>
              <a:gd name="connsiteX154" fmla="*/ 6124061 w 6128435"/>
              <a:gd name="connsiteY154" fmla="*/ 5710294 h 6858000"/>
              <a:gd name="connsiteX155" fmla="*/ 6122213 w 6128435"/>
              <a:gd name="connsiteY155" fmla="*/ 5714762 h 6858000"/>
              <a:gd name="connsiteX156" fmla="*/ 6121353 w 6128435"/>
              <a:gd name="connsiteY156" fmla="*/ 5721725 h 6858000"/>
              <a:gd name="connsiteX157" fmla="*/ 6121607 w 6128435"/>
              <a:gd name="connsiteY157" fmla="*/ 5721959 h 6858000"/>
              <a:gd name="connsiteX158" fmla="*/ 6120262 w 6128435"/>
              <a:gd name="connsiteY158" fmla="*/ 5728358 h 6858000"/>
              <a:gd name="connsiteX159" fmla="*/ 6110194 w 6128435"/>
              <a:gd name="connsiteY159" fmla="*/ 5758853 h 6858000"/>
              <a:gd name="connsiteX160" fmla="*/ 6127519 w 6128435"/>
              <a:gd name="connsiteY160" fmla="*/ 5865775 h 6858000"/>
              <a:gd name="connsiteX161" fmla="*/ 6128435 w 6128435"/>
              <a:gd name="connsiteY161" fmla="*/ 5870164 h 6858000"/>
              <a:gd name="connsiteX162" fmla="*/ 6119217 w 6128435"/>
              <a:gd name="connsiteY162" fmla="*/ 5888542 h 6858000"/>
              <a:gd name="connsiteX163" fmla="*/ 6115966 w 6128435"/>
              <a:gd name="connsiteY163" fmla="*/ 5898387 h 6858000"/>
              <a:gd name="connsiteX164" fmla="*/ 6111924 w 6128435"/>
              <a:gd name="connsiteY164" fmla="*/ 5900444 h 6858000"/>
              <a:gd name="connsiteX165" fmla="*/ 6108716 w 6128435"/>
              <a:gd name="connsiteY165" fmla="*/ 5915345 h 6858000"/>
              <a:gd name="connsiteX166" fmla="*/ 6109524 w 6128435"/>
              <a:gd name="connsiteY166" fmla="*/ 5917328 h 6858000"/>
              <a:gd name="connsiteX167" fmla="*/ 6102493 w 6128435"/>
              <a:gd name="connsiteY167" fmla="*/ 5928602 h 6858000"/>
              <a:gd name="connsiteX168" fmla="*/ 6056863 w 6128435"/>
              <a:gd name="connsiteY168" fmla="*/ 6000643 h 6858000"/>
              <a:gd name="connsiteX169" fmla="*/ 6045436 w 6128435"/>
              <a:gd name="connsiteY169" fmla="*/ 6124480 h 6858000"/>
              <a:gd name="connsiteX170" fmla="*/ 6030489 w 6128435"/>
              <a:gd name="connsiteY170" fmla="*/ 6317666 h 6858000"/>
              <a:gd name="connsiteX171" fmla="*/ 6007492 w 6128435"/>
              <a:gd name="connsiteY171" fmla="*/ 6440818 h 6858000"/>
              <a:gd name="connsiteX172" fmla="*/ 6009467 w 6128435"/>
              <a:gd name="connsiteY172" fmla="*/ 6487076 h 6858000"/>
              <a:gd name="connsiteX173" fmla="*/ 5995064 w 6128435"/>
              <a:gd name="connsiteY173" fmla="*/ 6540791 h 6858000"/>
              <a:gd name="connsiteX174" fmla="*/ 5996309 w 6128435"/>
              <a:gd name="connsiteY174" fmla="*/ 6543961 h 6858000"/>
              <a:gd name="connsiteX175" fmla="*/ 5996048 w 6128435"/>
              <a:gd name="connsiteY175" fmla="*/ 6555444 h 6858000"/>
              <a:gd name="connsiteX176" fmla="*/ 6002524 w 6128435"/>
              <a:gd name="connsiteY176" fmla="*/ 6560188 h 6858000"/>
              <a:gd name="connsiteX177" fmla="*/ 6006823 w 6128435"/>
              <a:gd name="connsiteY177" fmla="*/ 6578546 h 6858000"/>
              <a:gd name="connsiteX178" fmla="*/ 6004510 w 6128435"/>
              <a:gd name="connsiteY178" fmla="*/ 6599256 h 6858000"/>
              <a:gd name="connsiteX179" fmla="*/ 5986207 w 6128435"/>
              <a:gd name="connsiteY179" fmla="*/ 6695855 h 6858000"/>
              <a:gd name="connsiteX180" fmla="*/ 5979428 w 6128435"/>
              <a:gd name="connsiteY180" fmla="*/ 6754678 h 6858000"/>
              <a:gd name="connsiteX181" fmla="*/ 5983398 w 6128435"/>
              <a:gd name="connsiteY181" fmla="*/ 6778641 h 6858000"/>
              <a:gd name="connsiteX182" fmla="*/ 5984543 w 6128435"/>
              <a:gd name="connsiteY182" fmla="*/ 6811016 h 6858000"/>
              <a:gd name="connsiteX183" fmla="*/ 5981802 w 6128435"/>
              <a:gd name="connsiteY183" fmla="*/ 6838578 h 6858000"/>
              <a:gd name="connsiteX184" fmla="*/ 5979671 w 6128435"/>
              <a:gd name="connsiteY184" fmla="*/ 6858000 h 6858000"/>
              <a:gd name="connsiteX185" fmla="*/ 0 w 6128435"/>
              <a:gd name="connsiteY185" fmla="*/ 6858000 h 6858000"/>
              <a:gd name="connsiteX186" fmla="*/ 0 w 6128435"/>
              <a:gd name="connsiteY186"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3513 w 6128435"/>
              <a:gd name="connsiteY110" fmla="*/ 4187661 h 6858000"/>
              <a:gd name="connsiteX111" fmla="*/ 5917114 w 6128435"/>
              <a:gd name="connsiteY111" fmla="*/ 4213096 h 6858000"/>
              <a:gd name="connsiteX112" fmla="*/ 5921153 w 6128435"/>
              <a:gd name="connsiteY112" fmla="*/ 4236222 h 6858000"/>
              <a:gd name="connsiteX113" fmla="*/ 5924233 w 6128435"/>
              <a:gd name="connsiteY113" fmla="*/ 4242060 h 6858000"/>
              <a:gd name="connsiteX114" fmla="*/ 5928910 w 6128435"/>
              <a:gd name="connsiteY114" fmla="*/ 4300973 h 6858000"/>
              <a:gd name="connsiteX115" fmla="*/ 5939320 w 6128435"/>
              <a:gd name="connsiteY115" fmla="*/ 4340435 h 6858000"/>
              <a:gd name="connsiteX116" fmla="*/ 5946705 w 6128435"/>
              <a:gd name="connsiteY116" fmla="*/ 4428051 h 6858000"/>
              <a:gd name="connsiteX117" fmla="*/ 5949261 w 6128435"/>
              <a:gd name="connsiteY117" fmla="*/ 4449185 h 6858000"/>
              <a:gd name="connsiteX118" fmla="*/ 5957504 w 6128435"/>
              <a:gd name="connsiteY118" fmla="*/ 4465911 h 6858000"/>
              <a:gd name="connsiteX119" fmla="*/ 5964689 w 6128435"/>
              <a:gd name="connsiteY119" fmla="*/ 4468532 h 6858000"/>
              <a:gd name="connsiteX120" fmla="*/ 5967062 w 6128435"/>
              <a:gd name="connsiteY120" fmla="*/ 4479923 h 6858000"/>
              <a:gd name="connsiteX121" fmla="*/ 5968960 w 6128435"/>
              <a:gd name="connsiteY121" fmla="*/ 4482655 h 6858000"/>
              <a:gd name="connsiteX122" fmla="*/ 5978567 w 6128435"/>
              <a:gd name="connsiteY122" fmla="*/ 4498605 h 6858000"/>
              <a:gd name="connsiteX123" fmla="*/ 5980106 w 6128435"/>
              <a:gd name="connsiteY123" fmla="*/ 4585087 h 6858000"/>
              <a:gd name="connsiteX124" fmla="*/ 5998138 w 6128435"/>
              <a:gd name="connsiteY124" fmla="*/ 4697518 h 6858000"/>
              <a:gd name="connsiteX125" fmla="*/ 6013516 w 6128435"/>
              <a:gd name="connsiteY125" fmla="*/ 4786619 h 6858000"/>
              <a:gd name="connsiteX126" fmla="*/ 6025404 w 6128435"/>
              <a:gd name="connsiteY126" fmla="*/ 4858148 h 6858000"/>
              <a:gd name="connsiteX127" fmla="*/ 6007749 w 6128435"/>
              <a:gd name="connsiteY127" fmla="*/ 4964715 h 6858000"/>
              <a:gd name="connsiteX128" fmla="*/ 6005269 w 6128435"/>
              <a:gd name="connsiteY128" fmla="*/ 5150567 h 6858000"/>
              <a:gd name="connsiteX129" fmla="*/ 6001127 w 6128435"/>
              <a:gd name="connsiteY129" fmla="*/ 5164609 h 6858000"/>
              <a:gd name="connsiteX130" fmla="*/ 5996647 w 6128435"/>
              <a:gd name="connsiteY130" fmla="*/ 5185640 h 6858000"/>
              <a:gd name="connsiteX131" fmla="*/ 5998514 w 6128435"/>
              <a:gd name="connsiteY131" fmla="*/ 5189673 h 6858000"/>
              <a:gd name="connsiteX132" fmla="*/ 5995970 w 6128435"/>
              <a:gd name="connsiteY132" fmla="*/ 5221547 h 6858000"/>
              <a:gd name="connsiteX133" fmla="*/ 5997218 w 6128435"/>
              <a:gd name="connsiteY133" fmla="*/ 5222031 h 6858000"/>
              <a:gd name="connsiteX134" fmla="*/ 6002116 w 6128435"/>
              <a:gd name="connsiteY134" fmla="*/ 5231223 h 6858000"/>
              <a:gd name="connsiteX135" fmla="*/ 6008541 w 6128435"/>
              <a:gd name="connsiteY135" fmla="*/ 5248680 h 6858000"/>
              <a:gd name="connsiteX136" fmla="*/ 6039260 w 6128435"/>
              <a:gd name="connsiteY136" fmla="*/ 5289518 h 6858000"/>
              <a:gd name="connsiteX137" fmla="*/ 6036748 w 6128435"/>
              <a:gd name="connsiteY137" fmla="*/ 5322752 h 6858000"/>
              <a:gd name="connsiteX138" fmla="*/ 6036943 w 6128435"/>
              <a:gd name="connsiteY138" fmla="*/ 5329480 h 6858000"/>
              <a:gd name="connsiteX139" fmla="*/ 6037236 w 6128435"/>
              <a:gd name="connsiteY139" fmla="*/ 5329634 h 6858000"/>
              <a:gd name="connsiteX140" fmla="*/ 6038019 w 6128435"/>
              <a:gd name="connsiteY140" fmla="*/ 5336764 h 6858000"/>
              <a:gd name="connsiteX141" fmla="*/ 6037298 w 6128435"/>
              <a:gd name="connsiteY141" fmla="*/ 5341753 h 6858000"/>
              <a:gd name="connsiteX142" fmla="*/ 6037677 w 6128435"/>
              <a:gd name="connsiteY142" fmla="*/ 5354807 h 6858000"/>
              <a:gd name="connsiteX143" fmla="*/ 6039728 w 6128435"/>
              <a:gd name="connsiteY143" fmla="*/ 5359416 h 6858000"/>
              <a:gd name="connsiteX144" fmla="*/ 6043311 w 6128435"/>
              <a:gd name="connsiteY144" fmla="*/ 5361407 h 6858000"/>
              <a:gd name="connsiteX145" fmla="*/ 6042954 w 6128435"/>
              <a:gd name="connsiteY145" fmla="*/ 5362576 h 6858000"/>
              <a:gd name="connsiteX146" fmla="*/ 6053435 w 6128435"/>
              <a:gd name="connsiteY146" fmla="*/ 5387547 h 6858000"/>
              <a:gd name="connsiteX147" fmla="*/ 6065933 w 6128435"/>
              <a:gd name="connsiteY147" fmla="*/ 5443002 h 6858000"/>
              <a:gd name="connsiteX148" fmla="*/ 6068640 w 6128435"/>
              <a:gd name="connsiteY148" fmla="*/ 5474503 h 6858000"/>
              <a:gd name="connsiteX149" fmla="*/ 6080922 w 6128435"/>
              <a:gd name="connsiteY149" fmla="*/ 5561070 h 6858000"/>
              <a:gd name="connsiteX150" fmla="*/ 6096949 w 6128435"/>
              <a:gd name="connsiteY150" fmla="*/ 5648179 h 6858000"/>
              <a:gd name="connsiteX151" fmla="*/ 6125703 w 6128435"/>
              <a:gd name="connsiteY151" fmla="*/ 5692894 h 6858000"/>
              <a:gd name="connsiteX152" fmla="*/ 6126670 w 6128435"/>
              <a:gd name="connsiteY152" fmla="*/ 5697882 h 6858000"/>
              <a:gd name="connsiteX153" fmla="*/ 6124061 w 6128435"/>
              <a:gd name="connsiteY153" fmla="*/ 5710294 h 6858000"/>
              <a:gd name="connsiteX154" fmla="*/ 6122213 w 6128435"/>
              <a:gd name="connsiteY154" fmla="*/ 5714762 h 6858000"/>
              <a:gd name="connsiteX155" fmla="*/ 6121353 w 6128435"/>
              <a:gd name="connsiteY155" fmla="*/ 5721725 h 6858000"/>
              <a:gd name="connsiteX156" fmla="*/ 6121607 w 6128435"/>
              <a:gd name="connsiteY156" fmla="*/ 5721959 h 6858000"/>
              <a:gd name="connsiteX157" fmla="*/ 6120262 w 6128435"/>
              <a:gd name="connsiteY157" fmla="*/ 5728358 h 6858000"/>
              <a:gd name="connsiteX158" fmla="*/ 6110194 w 6128435"/>
              <a:gd name="connsiteY158" fmla="*/ 5758853 h 6858000"/>
              <a:gd name="connsiteX159" fmla="*/ 6127519 w 6128435"/>
              <a:gd name="connsiteY159" fmla="*/ 5865775 h 6858000"/>
              <a:gd name="connsiteX160" fmla="*/ 6128435 w 6128435"/>
              <a:gd name="connsiteY160" fmla="*/ 5870164 h 6858000"/>
              <a:gd name="connsiteX161" fmla="*/ 6119217 w 6128435"/>
              <a:gd name="connsiteY161" fmla="*/ 5888542 h 6858000"/>
              <a:gd name="connsiteX162" fmla="*/ 6115966 w 6128435"/>
              <a:gd name="connsiteY162" fmla="*/ 5898387 h 6858000"/>
              <a:gd name="connsiteX163" fmla="*/ 6111924 w 6128435"/>
              <a:gd name="connsiteY163" fmla="*/ 5900444 h 6858000"/>
              <a:gd name="connsiteX164" fmla="*/ 6108716 w 6128435"/>
              <a:gd name="connsiteY164" fmla="*/ 5915345 h 6858000"/>
              <a:gd name="connsiteX165" fmla="*/ 6109524 w 6128435"/>
              <a:gd name="connsiteY165" fmla="*/ 5917328 h 6858000"/>
              <a:gd name="connsiteX166" fmla="*/ 6102493 w 6128435"/>
              <a:gd name="connsiteY166" fmla="*/ 5928602 h 6858000"/>
              <a:gd name="connsiteX167" fmla="*/ 6056863 w 6128435"/>
              <a:gd name="connsiteY167" fmla="*/ 6000643 h 6858000"/>
              <a:gd name="connsiteX168" fmla="*/ 6045436 w 6128435"/>
              <a:gd name="connsiteY168" fmla="*/ 6124480 h 6858000"/>
              <a:gd name="connsiteX169" fmla="*/ 6030489 w 6128435"/>
              <a:gd name="connsiteY169" fmla="*/ 6317666 h 6858000"/>
              <a:gd name="connsiteX170" fmla="*/ 6007492 w 6128435"/>
              <a:gd name="connsiteY170" fmla="*/ 6440818 h 6858000"/>
              <a:gd name="connsiteX171" fmla="*/ 6009467 w 6128435"/>
              <a:gd name="connsiteY171" fmla="*/ 6487076 h 6858000"/>
              <a:gd name="connsiteX172" fmla="*/ 5995064 w 6128435"/>
              <a:gd name="connsiteY172" fmla="*/ 6540791 h 6858000"/>
              <a:gd name="connsiteX173" fmla="*/ 5996309 w 6128435"/>
              <a:gd name="connsiteY173" fmla="*/ 6543961 h 6858000"/>
              <a:gd name="connsiteX174" fmla="*/ 5996048 w 6128435"/>
              <a:gd name="connsiteY174" fmla="*/ 6555444 h 6858000"/>
              <a:gd name="connsiteX175" fmla="*/ 6002524 w 6128435"/>
              <a:gd name="connsiteY175" fmla="*/ 6560188 h 6858000"/>
              <a:gd name="connsiteX176" fmla="*/ 6006823 w 6128435"/>
              <a:gd name="connsiteY176" fmla="*/ 6578546 h 6858000"/>
              <a:gd name="connsiteX177" fmla="*/ 6004510 w 6128435"/>
              <a:gd name="connsiteY177" fmla="*/ 6599256 h 6858000"/>
              <a:gd name="connsiteX178" fmla="*/ 5986207 w 6128435"/>
              <a:gd name="connsiteY178" fmla="*/ 6695855 h 6858000"/>
              <a:gd name="connsiteX179" fmla="*/ 5979428 w 6128435"/>
              <a:gd name="connsiteY179" fmla="*/ 6754678 h 6858000"/>
              <a:gd name="connsiteX180" fmla="*/ 5983398 w 6128435"/>
              <a:gd name="connsiteY180" fmla="*/ 6778641 h 6858000"/>
              <a:gd name="connsiteX181" fmla="*/ 5984543 w 6128435"/>
              <a:gd name="connsiteY181" fmla="*/ 6811016 h 6858000"/>
              <a:gd name="connsiteX182" fmla="*/ 5981802 w 6128435"/>
              <a:gd name="connsiteY182" fmla="*/ 6838578 h 6858000"/>
              <a:gd name="connsiteX183" fmla="*/ 5979671 w 6128435"/>
              <a:gd name="connsiteY183" fmla="*/ 6858000 h 6858000"/>
              <a:gd name="connsiteX184" fmla="*/ 0 w 6128435"/>
              <a:gd name="connsiteY184" fmla="*/ 6858000 h 6858000"/>
              <a:gd name="connsiteX185" fmla="*/ 0 w 6128435"/>
              <a:gd name="connsiteY18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52592 w 6128435"/>
              <a:gd name="connsiteY36" fmla="*/ 2092210 h 6858000"/>
              <a:gd name="connsiteX37" fmla="*/ 5264303 w 6128435"/>
              <a:gd name="connsiteY37" fmla="*/ 2225157 h 6858000"/>
              <a:gd name="connsiteX38" fmla="*/ 5254949 w 6128435"/>
              <a:gd name="connsiteY38" fmla="*/ 2236160 h 6858000"/>
              <a:gd name="connsiteX39" fmla="*/ 5250104 w 6128435"/>
              <a:gd name="connsiteY39" fmla="*/ 2249166 h 6858000"/>
              <a:gd name="connsiteX40" fmla="*/ 5251214 w 6128435"/>
              <a:gd name="connsiteY40" fmla="*/ 2250944 h 6858000"/>
              <a:gd name="connsiteX41" fmla="*/ 5250644 w 6128435"/>
              <a:gd name="connsiteY41" fmla="*/ 2266619 h 6858000"/>
              <a:gd name="connsiteX42" fmla="*/ 5247111 w 6128435"/>
              <a:gd name="connsiteY42" fmla="*/ 2269679 h 6858000"/>
              <a:gd name="connsiteX43" fmla="*/ 5245653 w 6128435"/>
              <a:gd name="connsiteY43" fmla="*/ 2280317 h 6858000"/>
              <a:gd name="connsiteX44" fmla="*/ 5239901 w 6128435"/>
              <a:gd name="connsiteY44" fmla="*/ 2300961 h 6858000"/>
              <a:gd name="connsiteX45" fmla="*/ 5241522 w 6128435"/>
              <a:gd name="connsiteY45" fmla="*/ 2305114 h 6858000"/>
              <a:gd name="connsiteX46" fmla="*/ 5237050 w 6128435"/>
              <a:gd name="connsiteY46" fmla="*/ 2336703 h 6858000"/>
              <a:gd name="connsiteX47" fmla="*/ 5238267 w 6128435"/>
              <a:gd name="connsiteY47" fmla="*/ 2337277 h 6858000"/>
              <a:gd name="connsiteX48" fmla="*/ 5242602 w 6128435"/>
              <a:gd name="connsiteY48" fmla="*/ 2346782 h 6858000"/>
              <a:gd name="connsiteX49" fmla="*/ 5247963 w 6128435"/>
              <a:gd name="connsiteY49" fmla="*/ 2364638 h 6858000"/>
              <a:gd name="connsiteX50" fmla="*/ 5276175 w 6128435"/>
              <a:gd name="connsiteY50" fmla="*/ 2407515 h 6858000"/>
              <a:gd name="connsiteX51" fmla="*/ 5271650 w 6128435"/>
              <a:gd name="connsiteY51" fmla="*/ 2440467 h 6858000"/>
              <a:gd name="connsiteX52" fmla="*/ 5271438 w 6128435"/>
              <a:gd name="connsiteY52" fmla="*/ 2447186 h 6858000"/>
              <a:gd name="connsiteX53" fmla="*/ 5271722 w 6128435"/>
              <a:gd name="connsiteY53" fmla="*/ 2447359 h 6858000"/>
              <a:gd name="connsiteX54" fmla="*/ 5272069 w 6128435"/>
              <a:gd name="connsiteY54" fmla="*/ 2454523 h 6858000"/>
              <a:gd name="connsiteX55" fmla="*/ 5271049 w 6128435"/>
              <a:gd name="connsiteY55" fmla="*/ 2459442 h 6858000"/>
              <a:gd name="connsiteX56" fmla="*/ 5270636 w 6128435"/>
              <a:gd name="connsiteY56" fmla="*/ 2472481 h 6858000"/>
              <a:gd name="connsiteX57" fmla="*/ 5272406 w 6128435"/>
              <a:gd name="connsiteY57" fmla="*/ 2477221 h 6858000"/>
              <a:gd name="connsiteX58" fmla="*/ 5307538 w 6128435"/>
              <a:gd name="connsiteY58" fmla="*/ 2514685 h 6858000"/>
              <a:gd name="connsiteX59" fmla="*/ 5337604 w 6128435"/>
              <a:gd name="connsiteY59" fmla="*/ 2597632 h 6858000"/>
              <a:gd name="connsiteX60" fmla="*/ 5407503 w 6128435"/>
              <a:gd name="connsiteY60" fmla="*/ 2786290 h 6858000"/>
              <a:gd name="connsiteX61" fmla="*/ 5407356 w 6128435"/>
              <a:gd name="connsiteY61" fmla="*/ 2787545 h 6858000"/>
              <a:gd name="connsiteX62" fmla="*/ 5411130 w 6128435"/>
              <a:gd name="connsiteY62" fmla="*/ 2788640 h 6858000"/>
              <a:gd name="connsiteX63" fmla="*/ 5416439 w 6128435"/>
              <a:gd name="connsiteY63" fmla="*/ 2805666 h 6858000"/>
              <a:gd name="connsiteX64" fmla="*/ 5416589 w 6128435"/>
              <a:gd name="connsiteY64" fmla="*/ 2810822 h 6858000"/>
              <a:gd name="connsiteX65" fmla="*/ 5418542 w 6128435"/>
              <a:gd name="connsiteY65" fmla="*/ 2817745 h 6858000"/>
              <a:gd name="connsiteX66" fmla="*/ 5418847 w 6128435"/>
              <a:gd name="connsiteY66" fmla="*/ 2817825 h 6858000"/>
              <a:gd name="connsiteX67" fmla="*/ 5423364 w 6128435"/>
              <a:gd name="connsiteY67" fmla="*/ 2858292 h 6858000"/>
              <a:gd name="connsiteX68" fmla="*/ 5479298 w 6128435"/>
              <a:gd name="connsiteY68" fmla="*/ 2947791 h 6858000"/>
              <a:gd name="connsiteX69" fmla="*/ 5481770 w 6128435"/>
              <a:gd name="connsiteY69" fmla="*/ 2951352 h 6858000"/>
              <a:gd name="connsiteX70" fmla="*/ 5481013 w 6128435"/>
              <a:gd name="connsiteY70" fmla="*/ 2973461 h 6858000"/>
              <a:gd name="connsiteX71" fmla="*/ 5482045 w 6128435"/>
              <a:gd name="connsiteY71" fmla="*/ 2984371 h 6858000"/>
              <a:gd name="connsiteX72" fmla="*/ 5479405 w 6128435"/>
              <a:gd name="connsiteY72" fmla="*/ 2988507 h 6858000"/>
              <a:gd name="connsiteX73" fmla="*/ 5482415 w 6128435"/>
              <a:gd name="connsiteY73" fmla="*/ 3004079 h 6858000"/>
              <a:gd name="connsiteX74" fmla="*/ 5483865 w 6128435"/>
              <a:gd name="connsiteY74" fmla="*/ 3005467 h 6858000"/>
              <a:gd name="connsiteX75" fmla="*/ 5482236 w 6128435"/>
              <a:gd name="connsiteY75" fmla="*/ 3019791 h 6858000"/>
              <a:gd name="connsiteX76" fmla="*/ 5475895 w 6128435"/>
              <a:gd name="connsiteY76" fmla="*/ 3033578 h 6858000"/>
              <a:gd name="connsiteX77" fmla="*/ 5477595 w 6128435"/>
              <a:gd name="connsiteY77" fmla="*/ 3250534 h 6858000"/>
              <a:gd name="connsiteX78" fmla="*/ 5532836 w 6128435"/>
              <a:gd name="connsiteY78" fmla="*/ 3353840 h 6858000"/>
              <a:gd name="connsiteX79" fmla="*/ 5561229 w 6128435"/>
              <a:gd name="connsiteY79" fmla="*/ 3395784 h 6858000"/>
              <a:gd name="connsiteX80" fmla="*/ 5589758 w 6128435"/>
              <a:gd name="connsiteY80" fmla="*/ 3506453 h 6858000"/>
              <a:gd name="connsiteX81" fmla="*/ 5596144 w 6128435"/>
              <a:gd name="connsiteY81" fmla="*/ 3534624 h 6858000"/>
              <a:gd name="connsiteX82" fmla="*/ 5597750 w 6128435"/>
              <a:gd name="connsiteY82" fmla="*/ 3534129 h 6858000"/>
              <a:gd name="connsiteX83" fmla="*/ 5599700 w 6128435"/>
              <a:gd name="connsiteY83" fmla="*/ 3547221 h 6858000"/>
              <a:gd name="connsiteX84" fmla="*/ 5615031 w 6128435"/>
              <a:gd name="connsiteY84" fmla="*/ 3557482 h 6858000"/>
              <a:gd name="connsiteX85" fmla="*/ 5618377 w 6128435"/>
              <a:gd name="connsiteY85" fmla="*/ 3588431 h 6858000"/>
              <a:gd name="connsiteX86" fmla="*/ 5612155 w 6128435"/>
              <a:gd name="connsiteY86" fmla="*/ 3589869 h 6858000"/>
              <a:gd name="connsiteX87" fmla="*/ 5620843 w 6128435"/>
              <a:gd name="connsiteY87" fmla="*/ 3606745 h 6858000"/>
              <a:gd name="connsiteX88" fmla="*/ 5655472 w 6128435"/>
              <a:gd name="connsiteY88" fmla="*/ 3678877 h 6858000"/>
              <a:gd name="connsiteX89" fmla="*/ 5680448 w 6128435"/>
              <a:gd name="connsiteY89" fmla="*/ 3717760 h 6858000"/>
              <a:gd name="connsiteX90" fmla="*/ 5683015 w 6128435"/>
              <a:gd name="connsiteY90" fmla="*/ 3762025 h 6858000"/>
              <a:gd name="connsiteX91" fmla="*/ 5696643 w 6128435"/>
              <a:gd name="connsiteY91" fmla="*/ 3773888 h 6858000"/>
              <a:gd name="connsiteX92" fmla="*/ 5699203 w 6128435"/>
              <a:gd name="connsiteY92" fmla="*/ 3775823 h 6858000"/>
              <a:gd name="connsiteX93" fmla="*/ 5704824 w 6128435"/>
              <a:gd name="connsiteY93" fmla="*/ 3785966 h 6858000"/>
              <a:gd name="connsiteX94" fmla="*/ 5712204 w 6128435"/>
              <a:gd name="connsiteY94" fmla="*/ 3785830 h 6858000"/>
              <a:gd name="connsiteX95" fmla="*/ 5724816 w 6128435"/>
              <a:gd name="connsiteY95" fmla="*/ 3798949 h 6858000"/>
              <a:gd name="connsiteX96" fmla="*/ 5733539 w 6128435"/>
              <a:gd name="connsiteY96" fmla="*/ 3818457 h 6858000"/>
              <a:gd name="connsiteX97" fmla="*/ 5768491 w 6128435"/>
              <a:gd name="connsiteY97" fmla="*/ 3914399 h 6858000"/>
              <a:gd name="connsiteX98" fmla="*/ 5793123 w 6128435"/>
              <a:gd name="connsiteY98" fmla="*/ 3969952 h 6858000"/>
              <a:gd name="connsiteX99" fmla="*/ 5808321 w 6128435"/>
              <a:gd name="connsiteY99" fmla="*/ 3988153 h 6858000"/>
              <a:gd name="connsiteX100" fmla="*/ 5825621 w 6128435"/>
              <a:gd name="connsiteY100" fmla="*/ 4015525 h 6858000"/>
              <a:gd name="connsiteX101" fmla="*/ 5860672 w 6128435"/>
              <a:gd name="connsiteY101" fmla="*/ 4061579 h 6858000"/>
              <a:gd name="connsiteX102" fmla="*/ 5872173 w 6128435"/>
              <a:gd name="connsiteY102" fmla="*/ 4088497 h 6858000"/>
              <a:gd name="connsiteX103" fmla="*/ 5883705 w 6128435"/>
              <a:gd name="connsiteY103" fmla="*/ 4101899 h 6858000"/>
              <a:gd name="connsiteX104" fmla="*/ 5885314 w 6128435"/>
              <a:gd name="connsiteY104" fmla="*/ 4108387 h 6858000"/>
              <a:gd name="connsiteX105" fmla="*/ 5894095 w 6128435"/>
              <a:gd name="connsiteY105" fmla="*/ 4128857 h 6858000"/>
              <a:gd name="connsiteX106" fmla="*/ 5898339 w 6128435"/>
              <a:gd name="connsiteY106" fmla="*/ 4140800 h 6858000"/>
              <a:gd name="connsiteX107" fmla="*/ 5899734 w 6128435"/>
              <a:gd name="connsiteY107" fmla="*/ 4145632 h 6858000"/>
              <a:gd name="connsiteX108" fmla="*/ 5897098 w 6128435"/>
              <a:gd name="connsiteY108" fmla="*/ 4157819 h 6858000"/>
              <a:gd name="connsiteX109" fmla="*/ 5903513 w 6128435"/>
              <a:gd name="connsiteY109" fmla="*/ 4187661 h 6858000"/>
              <a:gd name="connsiteX110" fmla="*/ 5917114 w 6128435"/>
              <a:gd name="connsiteY110" fmla="*/ 4213096 h 6858000"/>
              <a:gd name="connsiteX111" fmla="*/ 5921153 w 6128435"/>
              <a:gd name="connsiteY111" fmla="*/ 4236222 h 6858000"/>
              <a:gd name="connsiteX112" fmla="*/ 5924233 w 6128435"/>
              <a:gd name="connsiteY112" fmla="*/ 4242060 h 6858000"/>
              <a:gd name="connsiteX113" fmla="*/ 5928910 w 6128435"/>
              <a:gd name="connsiteY113" fmla="*/ 4300973 h 6858000"/>
              <a:gd name="connsiteX114" fmla="*/ 5939320 w 6128435"/>
              <a:gd name="connsiteY114" fmla="*/ 4340435 h 6858000"/>
              <a:gd name="connsiteX115" fmla="*/ 5946705 w 6128435"/>
              <a:gd name="connsiteY115" fmla="*/ 4428051 h 6858000"/>
              <a:gd name="connsiteX116" fmla="*/ 5949261 w 6128435"/>
              <a:gd name="connsiteY116" fmla="*/ 4449185 h 6858000"/>
              <a:gd name="connsiteX117" fmla="*/ 5957504 w 6128435"/>
              <a:gd name="connsiteY117" fmla="*/ 4465911 h 6858000"/>
              <a:gd name="connsiteX118" fmla="*/ 5964689 w 6128435"/>
              <a:gd name="connsiteY118" fmla="*/ 4468532 h 6858000"/>
              <a:gd name="connsiteX119" fmla="*/ 5967062 w 6128435"/>
              <a:gd name="connsiteY119" fmla="*/ 4479923 h 6858000"/>
              <a:gd name="connsiteX120" fmla="*/ 5968960 w 6128435"/>
              <a:gd name="connsiteY120" fmla="*/ 4482655 h 6858000"/>
              <a:gd name="connsiteX121" fmla="*/ 5978567 w 6128435"/>
              <a:gd name="connsiteY121" fmla="*/ 4498605 h 6858000"/>
              <a:gd name="connsiteX122" fmla="*/ 5980106 w 6128435"/>
              <a:gd name="connsiteY122" fmla="*/ 4585087 h 6858000"/>
              <a:gd name="connsiteX123" fmla="*/ 5998138 w 6128435"/>
              <a:gd name="connsiteY123" fmla="*/ 4697518 h 6858000"/>
              <a:gd name="connsiteX124" fmla="*/ 6013516 w 6128435"/>
              <a:gd name="connsiteY124" fmla="*/ 4786619 h 6858000"/>
              <a:gd name="connsiteX125" fmla="*/ 6025404 w 6128435"/>
              <a:gd name="connsiteY125" fmla="*/ 4858148 h 6858000"/>
              <a:gd name="connsiteX126" fmla="*/ 6007749 w 6128435"/>
              <a:gd name="connsiteY126" fmla="*/ 4964715 h 6858000"/>
              <a:gd name="connsiteX127" fmla="*/ 6005269 w 6128435"/>
              <a:gd name="connsiteY127" fmla="*/ 5150567 h 6858000"/>
              <a:gd name="connsiteX128" fmla="*/ 6001127 w 6128435"/>
              <a:gd name="connsiteY128" fmla="*/ 5164609 h 6858000"/>
              <a:gd name="connsiteX129" fmla="*/ 5996647 w 6128435"/>
              <a:gd name="connsiteY129" fmla="*/ 5185640 h 6858000"/>
              <a:gd name="connsiteX130" fmla="*/ 5998514 w 6128435"/>
              <a:gd name="connsiteY130" fmla="*/ 5189673 h 6858000"/>
              <a:gd name="connsiteX131" fmla="*/ 5995970 w 6128435"/>
              <a:gd name="connsiteY131" fmla="*/ 5221547 h 6858000"/>
              <a:gd name="connsiteX132" fmla="*/ 5997218 w 6128435"/>
              <a:gd name="connsiteY132" fmla="*/ 5222031 h 6858000"/>
              <a:gd name="connsiteX133" fmla="*/ 6002116 w 6128435"/>
              <a:gd name="connsiteY133" fmla="*/ 5231223 h 6858000"/>
              <a:gd name="connsiteX134" fmla="*/ 6008541 w 6128435"/>
              <a:gd name="connsiteY134" fmla="*/ 5248680 h 6858000"/>
              <a:gd name="connsiteX135" fmla="*/ 6039260 w 6128435"/>
              <a:gd name="connsiteY135" fmla="*/ 5289518 h 6858000"/>
              <a:gd name="connsiteX136" fmla="*/ 6036748 w 6128435"/>
              <a:gd name="connsiteY136" fmla="*/ 5322752 h 6858000"/>
              <a:gd name="connsiteX137" fmla="*/ 6036943 w 6128435"/>
              <a:gd name="connsiteY137" fmla="*/ 5329480 h 6858000"/>
              <a:gd name="connsiteX138" fmla="*/ 6037236 w 6128435"/>
              <a:gd name="connsiteY138" fmla="*/ 5329634 h 6858000"/>
              <a:gd name="connsiteX139" fmla="*/ 6038019 w 6128435"/>
              <a:gd name="connsiteY139" fmla="*/ 5336764 h 6858000"/>
              <a:gd name="connsiteX140" fmla="*/ 6037298 w 6128435"/>
              <a:gd name="connsiteY140" fmla="*/ 5341753 h 6858000"/>
              <a:gd name="connsiteX141" fmla="*/ 6037677 w 6128435"/>
              <a:gd name="connsiteY141" fmla="*/ 5354807 h 6858000"/>
              <a:gd name="connsiteX142" fmla="*/ 6039728 w 6128435"/>
              <a:gd name="connsiteY142" fmla="*/ 5359416 h 6858000"/>
              <a:gd name="connsiteX143" fmla="*/ 6043311 w 6128435"/>
              <a:gd name="connsiteY143" fmla="*/ 5361407 h 6858000"/>
              <a:gd name="connsiteX144" fmla="*/ 6042954 w 6128435"/>
              <a:gd name="connsiteY144" fmla="*/ 5362576 h 6858000"/>
              <a:gd name="connsiteX145" fmla="*/ 6053435 w 6128435"/>
              <a:gd name="connsiteY145" fmla="*/ 5387547 h 6858000"/>
              <a:gd name="connsiteX146" fmla="*/ 6065933 w 6128435"/>
              <a:gd name="connsiteY146" fmla="*/ 5443002 h 6858000"/>
              <a:gd name="connsiteX147" fmla="*/ 6068640 w 6128435"/>
              <a:gd name="connsiteY147" fmla="*/ 5474503 h 6858000"/>
              <a:gd name="connsiteX148" fmla="*/ 6080922 w 6128435"/>
              <a:gd name="connsiteY148" fmla="*/ 5561070 h 6858000"/>
              <a:gd name="connsiteX149" fmla="*/ 6096949 w 6128435"/>
              <a:gd name="connsiteY149" fmla="*/ 5648179 h 6858000"/>
              <a:gd name="connsiteX150" fmla="*/ 6125703 w 6128435"/>
              <a:gd name="connsiteY150" fmla="*/ 5692894 h 6858000"/>
              <a:gd name="connsiteX151" fmla="*/ 6126670 w 6128435"/>
              <a:gd name="connsiteY151" fmla="*/ 5697882 h 6858000"/>
              <a:gd name="connsiteX152" fmla="*/ 6124061 w 6128435"/>
              <a:gd name="connsiteY152" fmla="*/ 5710294 h 6858000"/>
              <a:gd name="connsiteX153" fmla="*/ 6122213 w 6128435"/>
              <a:gd name="connsiteY153" fmla="*/ 5714762 h 6858000"/>
              <a:gd name="connsiteX154" fmla="*/ 6121353 w 6128435"/>
              <a:gd name="connsiteY154" fmla="*/ 5721725 h 6858000"/>
              <a:gd name="connsiteX155" fmla="*/ 6121607 w 6128435"/>
              <a:gd name="connsiteY155" fmla="*/ 5721959 h 6858000"/>
              <a:gd name="connsiteX156" fmla="*/ 6120262 w 6128435"/>
              <a:gd name="connsiteY156" fmla="*/ 5728358 h 6858000"/>
              <a:gd name="connsiteX157" fmla="*/ 6110194 w 6128435"/>
              <a:gd name="connsiteY157" fmla="*/ 5758853 h 6858000"/>
              <a:gd name="connsiteX158" fmla="*/ 6127519 w 6128435"/>
              <a:gd name="connsiteY158" fmla="*/ 5865775 h 6858000"/>
              <a:gd name="connsiteX159" fmla="*/ 6128435 w 6128435"/>
              <a:gd name="connsiteY159" fmla="*/ 5870164 h 6858000"/>
              <a:gd name="connsiteX160" fmla="*/ 6119217 w 6128435"/>
              <a:gd name="connsiteY160" fmla="*/ 5888542 h 6858000"/>
              <a:gd name="connsiteX161" fmla="*/ 6115966 w 6128435"/>
              <a:gd name="connsiteY161" fmla="*/ 5898387 h 6858000"/>
              <a:gd name="connsiteX162" fmla="*/ 6111924 w 6128435"/>
              <a:gd name="connsiteY162" fmla="*/ 5900444 h 6858000"/>
              <a:gd name="connsiteX163" fmla="*/ 6108716 w 6128435"/>
              <a:gd name="connsiteY163" fmla="*/ 5915345 h 6858000"/>
              <a:gd name="connsiteX164" fmla="*/ 6109524 w 6128435"/>
              <a:gd name="connsiteY164" fmla="*/ 5917328 h 6858000"/>
              <a:gd name="connsiteX165" fmla="*/ 6102493 w 6128435"/>
              <a:gd name="connsiteY165" fmla="*/ 5928602 h 6858000"/>
              <a:gd name="connsiteX166" fmla="*/ 6056863 w 6128435"/>
              <a:gd name="connsiteY166" fmla="*/ 6000643 h 6858000"/>
              <a:gd name="connsiteX167" fmla="*/ 6045436 w 6128435"/>
              <a:gd name="connsiteY167" fmla="*/ 6124480 h 6858000"/>
              <a:gd name="connsiteX168" fmla="*/ 6030489 w 6128435"/>
              <a:gd name="connsiteY168" fmla="*/ 6317666 h 6858000"/>
              <a:gd name="connsiteX169" fmla="*/ 6007492 w 6128435"/>
              <a:gd name="connsiteY169" fmla="*/ 6440818 h 6858000"/>
              <a:gd name="connsiteX170" fmla="*/ 6009467 w 6128435"/>
              <a:gd name="connsiteY170" fmla="*/ 6487076 h 6858000"/>
              <a:gd name="connsiteX171" fmla="*/ 5995064 w 6128435"/>
              <a:gd name="connsiteY171" fmla="*/ 6540791 h 6858000"/>
              <a:gd name="connsiteX172" fmla="*/ 5996309 w 6128435"/>
              <a:gd name="connsiteY172" fmla="*/ 6543961 h 6858000"/>
              <a:gd name="connsiteX173" fmla="*/ 5996048 w 6128435"/>
              <a:gd name="connsiteY173" fmla="*/ 6555444 h 6858000"/>
              <a:gd name="connsiteX174" fmla="*/ 6002524 w 6128435"/>
              <a:gd name="connsiteY174" fmla="*/ 6560188 h 6858000"/>
              <a:gd name="connsiteX175" fmla="*/ 6006823 w 6128435"/>
              <a:gd name="connsiteY175" fmla="*/ 6578546 h 6858000"/>
              <a:gd name="connsiteX176" fmla="*/ 6004510 w 6128435"/>
              <a:gd name="connsiteY176" fmla="*/ 6599256 h 6858000"/>
              <a:gd name="connsiteX177" fmla="*/ 5986207 w 6128435"/>
              <a:gd name="connsiteY177" fmla="*/ 6695855 h 6858000"/>
              <a:gd name="connsiteX178" fmla="*/ 5979428 w 6128435"/>
              <a:gd name="connsiteY178" fmla="*/ 6754678 h 6858000"/>
              <a:gd name="connsiteX179" fmla="*/ 5983398 w 6128435"/>
              <a:gd name="connsiteY179" fmla="*/ 6778641 h 6858000"/>
              <a:gd name="connsiteX180" fmla="*/ 5984543 w 6128435"/>
              <a:gd name="connsiteY180" fmla="*/ 6811016 h 6858000"/>
              <a:gd name="connsiteX181" fmla="*/ 5981802 w 6128435"/>
              <a:gd name="connsiteY181" fmla="*/ 6838578 h 6858000"/>
              <a:gd name="connsiteX182" fmla="*/ 5979671 w 6128435"/>
              <a:gd name="connsiteY182" fmla="*/ 6858000 h 6858000"/>
              <a:gd name="connsiteX183" fmla="*/ 0 w 6128435"/>
              <a:gd name="connsiteY183" fmla="*/ 6858000 h 6858000"/>
              <a:gd name="connsiteX184" fmla="*/ 0 w 6128435"/>
              <a:gd name="connsiteY184"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6175 w 6128435"/>
              <a:gd name="connsiteY49" fmla="*/ 2407515 h 6858000"/>
              <a:gd name="connsiteX50" fmla="*/ 5271650 w 6128435"/>
              <a:gd name="connsiteY50" fmla="*/ 2440467 h 6858000"/>
              <a:gd name="connsiteX51" fmla="*/ 5271438 w 6128435"/>
              <a:gd name="connsiteY51" fmla="*/ 2447186 h 6858000"/>
              <a:gd name="connsiteX52" fmla="*/ 5271722 w 6128435"/>
              <a:gd name="connsiteY52" fmla="*/ 2447359 h 6858000"/>
              <a:gd name="connsiteX53" fmla="*/ 5272069 w 6128435"/>
              <a:gd name="connsiteY53" fmla="*/ 2454523 h 6858000"/>
              <a:gd name="connsiteX54" fmla="*/ 5271049 w 6128435"/>
              <a:gd name="connsiteY54" fmla="*/ 2459442 h 6858000"/>
              <a:gd name="connsiteX55" fmla="*/ 5270636 w 6128435"/>
              <a:gd name="connsiteY55" fmla="*/ 2472481 h 6858000"/>
              <a:gd name="connsiteX56" fmla="*/ 5272406 w 6128435"/>
              <a:gd name="connsiteY56" fmla="*/ 2477221 h 6858000"/>
              <a:gd name="connsiteX57" fmla="*/ 5307538 w 6128435"/>
              <a:gd name="connsiteY57" fmla="*/ 2514685 h 6858000"/>
              <a:gd name="connsiteX58" fmla="*/ 5337604 w 6128435"/>
              <a:gd name="connsiteY58" fmla="*/ 2597632 h 6858000"/>
              <a:gd name="connsiteX59" fmla="*/ 5407503 w 6128435"/>
              <a:gd name="connsiteY59" fmla="*/ 2786290 h 6858000"/>
              <a:gd name="connsiteX60" fmla="*/ 5407356 w 6128435"/>
              <a:gd name="connsiteY60" fmla="*/ 2787545 h 6858000"/>
              <a:gd name="connsiteX61" fmla="*/ 5411130 w 6128435"/>
              <a:gd name="connsiteY61" fmla="*/ 2788640 h 6858000"/>
              <a:gd name="connsiteX62" fmla="*/ 5416439 w 6128435"/>
              <a:gd name="connsiteY62" fmla="*/ 2805666 h 6858000"/>
              <a:gd name="connsiteX63" fmla="*/ 5416589 w 6128435"/>
              <a:gd name="connsiteY63" fmla="*/ 2810822 h 6858000"/>
              <a:gd name="connsiteX64" fmla="*/ 5418542 w 6128435"/>
              <a:gd name="connsiteY64" fmla="*/ 2817745 h 6858000"/>
              <a:gd name="connsiteX65" fmla="*/ 5418847 w 6128435"/>
              <a:gd name="connsiteY65" fmla="*/ 2817825 h 6858000"/>
              <a:gd name="connsiteX66" fmla="*/ 5423364 w 6128435"/>
              <a:gd name="connsiteY66" fmla="*/ 2858292 h 6858000"/>
              <a:gd name="connsiteX67" fmla="*/ 5479298 w 6128435"/>
              <a:gd name="connsiteY67" fmla="*/ 2947791 h 6858000"/>
              <a:gd name="connsiteX68" fmla="*/ 5481770 w 6128435"/>
              <a:gd name="connsiteY68" fmla="*/ 2951352 h 6858000"/>
              <a:gd name="connsiteX69" fmla="*/ 5481013 w 6128435"/>
              <a:gd name="connsiteY69" fmla="*/ 2973461 h 6858000"/>
              <a:gd name="connsiteX70" fmla="*/ 5482045 w 6128435"/>
              <a:gd name="connsiteY70" fmla="*/ 2984371 h 6858000"/>
              <a:gd name="connsiteX71" fmla="*/ 5479405 w 6128435"/>
              <a:gd name="connsiteY71" fmla="*/ 2988507 h 6858000"/>
              <a:gd name="connsiteX72" fmla="*/ 5482415 w 6128435"/>
              <a:gd name="connsiteY72" fmla="*/ 3004079 h 6858000"/>
              <a:gd name="connsiteX73" fmla="*/ 5483865 w 6128435"/>
              <a:gd name="connsiteY73" fmla="*/ 3005467 h 6858000"/>
              <a:gd name="connsiteX74" fmla="*/ 5482236 w 6128435"/>
              <a:gd name="connsiteY74" fmla="*/ 3019791 h 6858000"/>
              <a:gd name="connsiteX75" fmla="*/ 5475895 w 6128435"/>
              <a:gd name="connsiteY75" fmla="*/ 3033578 h 6858000"/>
              <a:gd name="connsiteX76" fmla="*/ 5477595 w 6128435"/>
              <a:gd name="connsiteY76" fmla="*/ 3250534 h 6858000"/>
              <a:gd name="connsiteX77" fmla="*/ 5532836 w 6128435"/>
              <a:gd name="connsiteY77" fmla="*/ 3353840 h 6858000"/>
              <a:gd name="connsiteX78" fmla="*/ 5561229 w 6128435"/>
              <a:gd name="connsiteY78" fmla="*/ 3395784 h 6858000"/>
              <a:gd name="connsiteX79" fmla="*/ 5589758 w 6128435"/>
              <a:gd name="connsiteY79" fmla="*/ 3506453 h 6858000"/>
              <a:gd name="connsiteX80" fmla="*/ 5596144 w 6128435"/>
              <a:gd name="connsiteY80" fmla="*/ 3534624 h 6858000"/>
              <a:gd name="connsiteX81" fmla="*/ 5597750 w 6128435"/>
              <a:gd name="connsiteY81" fmla="*/ 3534129 h 6858000"/>
              <a:gd name="connsiteX82" fmla="*/ 5599700 w 6128435"/>
              <a:gd name="connsiteY82" fmla="*/ 3547221 h 6858000"/>
              <a:gd name="connsiteX83" fmla="*/ 5615031 w 6128435"/>
              <a:gd name="connsiteY83" fmla="*/ 3557482 h 6858000"/>
              <a:gd name="connsiteX84" fmla="*/ 5618377 w 6128435"/>
              <a:gd name="connsiteY84" fmla="*/ 3588431 h 6858000"/>
              <a:gd name="connsiteX85" fmla="*/ 5612155 w 6128435"/>
              <a:gd name="connsiteY85" fmla="*/ 3589869 h 6858000"/>
              <a:gd name="connsiteX86" fmla="*/ 5620843 w 6128435"/>
              <a:gd name="connsiteY86" fmla="*/ 3606745 h 6858000"/>
              <a:gd name="connsiteX87" fmla="*/ 5655472 w 6128435"/>
              <a:gd name="connsiteY87" fmla="*/ 3678877 h 6858000"/>
              <a:gd name="connsiteX88" fmla="*/ 5680448 w 6128435"/>
              <a:gd name="connsiteY88" fmla="*/ 3717760 h 6858000"/>
              <a:gd name="connsiteX89" fmla="*/ 5683015 w 6128435"/>
              <a:gd name="connsiteY89" fmla="*/ 3762025 h 6858000"/>
              <a:gd name="connsiteX90" fmla="*/ 5696643 w 6128435"/>
              <a:gd name="connsiteY90" fmla="*/ 3773888 h 6858000"/>
              <a:gd name="connsiteX91" fmla="*/ 5699203 w 6128435"/>
              <a:gd name="connsiteY91" fmla="*/ 3775823 h 6858000"/>
              <a:gd name="connsiteX92" fmla="*/ 5704824 w 6128435"/>
              <a:gd name="connsiteY92" fmla="*/ 3785966 h 6858000"/>
              <a:gd name="connsiteX93" fmla="*/ 5712204 w 6128435"/>
              <a:gd name="connsiteY93" fmla="*/ 3785830 h 6858000"/>
              <a:gd name="connsiteX94" fmla="*/ 5724816 w 6128435"/>
              <a:gd name="connsiteY94" fmla="*/ 3798949 h 6858000"/>
              <a:gd name="connsiteX95" fmla="*/ 5733539 w 6128435"/>
              <a:gd name="connsiteY95" fmla="*/ 3818457 h 6858000"/>
              <a:gd name="connsiteX96" fmla="*/ 5768491 w 6128435"/>
              <a:gd name="connsiteY96" fmla="*/ 3914399 h 6858000"/>
              <a:gd name="connsiteX97" fmla="*/ 5793123 w 6128435"/>
              <a:gd name="connsiteY97" fmla="*/ 3969952 h 6858000"/>
              <a:gd name="connsiteX98" fmla="*/ 5808321 w 6128435"/>
              <a:gd name="connsiteY98" fmla="*/ 3988153 h 6858000"/>
              <a:gd name="connsiteX99" fmla="*/ 5825621 w 6128435"/>
              <a:gd name="connsiteY99" fmla="*/ 4015525 h 6858000"/>
              <a:gd name="connsiteX100" fmla="*/ 5860672 w 6128435"/>
              <a:gd name="connsiteY100" fmla="*/ 4061579 h 6858000"/>
              <a:gd name="connsiteX101" fmla="*/ 5872173 w 6128435"/>
              <a:gd name="connsiteY101" fmla="*/ 4088497 h 6858000"/>
              <a:gd name="connsiteX102" fmla="*/ 5883705 w 6128435"/>
              <a:gd name="connsiteY102" fmla="*/ 4101899 h 6858000"/>
              <a:gd name="connsiteX103" fmla="*/ 5885314 w 6128435"/>
              <a:gd name="connsiteY103" fmla="*/ 4108387 h 6858000"/>
              <a:gd name="connsiteX104" fmla="*/ 5894095 w 6128435"/>
              <a:gd name="connsiteY104" fmla="*/ 4128857 h 6858000"/>
              <a:gd name="connsiteX105" fmla="*/ 5898339 w 6128435"/>
              <a:gd name="connsiteY105" fmla="*/ 4140800 h 6858000"/>
              <a:gd name="connsiteX106" fmla="*/ 5899734 w 6128435"/>
              <a:gd name="connsiteY106" fmla="*/ 4145632 h 6858000"/>
              <a:gd name="connsiteX107" fmla="*/ 5897098 w 6128435"/>
              <a:gd name="connsiteY107" fmla="*/ 4157819 h 6858000"/>
              <a:gd name="connsiteX108" fmla="*/ 5903513 w 6128435"/>
              <a:gd name="connsiteY108" fmla="*/ 4187661 h 6858000"/>
              <a:gd name="connsiteX109" fmla="*/ 5917114 w 6128435"/>
              <a:gd name="connsiteY109" fmla="*/ 4213096 h 6858000"/>
              <a:gd name="connsiteX110" fmla="*/ 5921153 w 6128435"/>
              <a:gd name="connsiteY110" fmla="*/ 4236222 h 6858000"/>
              <a:gd name="connsiteX111" fmla="*/ 5924233 w 6128435"/>
              <a:gd name="connsiteY111" fmla="*/ 4242060 h 6858000"/>
              <a:gd name="connsiteX112" fmla="*/ 5928910 w 6128435"/>
              <a:gd name="connsiteY112" fmla="*/ 4300973 h 6858000"/>
              <a:gd name="connsiteX113" fmla="*/ 5939320 w 6128435"/>
              <a:gd name="connsiteY113" fmla="*/ 4340435 h 6858000"/>
              <a:gd name="connsiteX114" fmla="*/ 5946705 w 6128435"/>
              <a:gd name="connsiteY114" fmla="*/ 4428051 h 6858000"/>
              <a:gd name="connsiteX115" fmla="*/ 5949261 w 6128435"/>
              <a:gd name="connsiteY115" fmla="*/ 4449185 h 6858000"/>
              <a:gd name="connsiteX116" fmla="*/ 5957504 w 6128435"/>
              <a:gd name="connsiteY116" fmla="*/ 4465911 h 6858000"/>
              <a:gd name="connsiteX117" fmla="*/ 5964689 w 6128435"/>
              <a:gd name="connsiteY117" fmla="*/ 4468532 h 6858000"/>
              <a:gd name="connsiteX118" fmla="*/ 5967062 w 6128435"/>
              <a:gd name="connsiteY118" fmla="*/ 4479923 h 6858000"/>
              <a:gd name="connsiteX119" fmla="*/ 5968960 w 6128435"/>
              <a:gd name="connsiteY119" fmla="*/ 4482655 h 6858000"/>
              <a:gd name="connsiteX120" fmla="*/ 5978567 w 6128435"/>
              <a:gd name="connsiteY120" fmla="*/ 4498605 h 6858000"/>
              <a:gd name="connsiteX121" fmla="*/ 5980106 w 6128435"/>
              <a:gd name="connsiteY121" fmla="*/ 4585087 h 6858000"/>
              <a:gd name="connsiteX122" fmla="*/ 5998138 w 6128435"/>
              <a:gd name="connsiteY122" fmla="*/ 4697518 h 6858000"/>
              <a:gd name="connsiteX123" fmla="*/ 6013516 w 6128435"/>
              <a:gd name="connsiteY123" fmla="*/ 4786619 h 6858000"/>
              <a:gd name="connsiteX124" fmla="*/ 6025404 w 6128435"/>
              <a:gd name="connsiteY124" fmla="*/ 4858148 h 6858000"/>
              <a:gd name="connsiteX125" fmla="*/ 6007749 w 6128435"/>
              <a:gd name="connsiteY125" fmla="*/ 4964715 h 6858000"/>
              <a:gd name="connsiteX126" fmla="*/ 6005269 w 6128435"/>
              <a:gd name="connsiteY126" fmla="*/ 5150567 h 6858000"/>
              <a:gd name="connsiteX127" fmla="*/ 6001127 w 6128435"/>
              <a:gd name="connsiteY127" fmla="*/ 5164609 h 6858000"/>
              <a:gd name="connsiteX128" fmla="*/ 5996647 w 6128435"/>
              <a:gd name="connsiteY128" fmla="*/ 5185640 h 6858000"/>
              <a:gd name="connsiteX129" fmla="*/ 5998514 w 6128435"/>
              <a:gd name="connsiteY129" fmla="*/ 5189673 h 6858000"/>
              <a:gd name="connsiteX130" fmla="*/ 5995970 w 6128435"/>
              <a:gd name="connsiteY130" fmla="*/ 5221547 h 6858000"/>
              <a:gd name="connsiteX131" fmla="*/ 5997218 w 6128435"/>
              <a:gd name="connsiteY131" fmla="*/ 5222031 h 6858000"/>
              <a:gd name="connsiteX132" fmla="*/ 6002116 w 6128435"/>
              <a:gd name="connsiteY132" fmla="*/ 5231223 h 6858000"/>
              <a:gd name="connsiteX133" fmla="*/ 6008541 w 6128435"/>
              <a:gd name="connsiteY133" fmla="*/ 5248680 h 6858000"/>
              <a:gd name="connsiteX134" fmla="*/ 6039260 w 6128435"/>
              <a:gd name="connsiteY134" fmla="*/ 5289518 h 6858000"/>
              <a:gd name="connsiteX135" fmla="*/ 6036748 w 6128435"/>
              <a:gd name="connsiteY135" fmla="*/ 5322752 h 6858000"/>
              <a:gd name="connsiteX136" fmla="*/ 6036943 w 6128435"/>
              <a:gd name="connsiteY136" fmla="*/ 5329480 h 6858000"/>
              <a:gd name="connsiteX137" fmla="*/ 6037236 w 6128435"/>
              <a:gd name="connsiteY137" fmla="*/ 5329634 h 6858000"/>
              <a:gd name="connsiteX138" fmla="*/ 6038019 w 6128435"/>
              <a:gd name="connsiteY138" fmla="*/ 5336764 h 6858000"/>
              <a:gd name="connsiteX139" fmla="*/ 6037298 w 6128435"/>
              <a:gd name="connsiteY139" fmla="*/ 5341753 h 6858000"/>
              <a:gd name="connsiteX140" fmla="*/ 6037677 w 6128435"/>
              <a:gd name="connsiteY140" fmla="*/ 5354807 h 6858000"/>
              <a:gd name="connsiteX141" fmla="*/ 6039728 w 6128435"/>
              <a:gd name="connsiteY141" fmla="*/ 5359416 h 6858000"/>
              <a:gd name="connsiteX142" fmla="*/ 6043311 w 6128435"/>
              <a:gd name="connsiteY142" fmla="*/ 5361407 h 6858000"/>
              <a:gd name="connsiteX143" fmla="*/ 6042954 w 6128435"/>
              <a:gd name="connsiteY143" fmla="*/ 5362576 h 6858000"/>
              <a:gd name="connsiteX144" fmla="*/ 6053435 w 6128435"/>
              <a:gd name="connsiteY144" fmla="*/ 5387547 h 6858000"/>
              <a:gd name="connsiteX145" fmla="*/ 6065933 w 6128435"/>
              <a:gd name="connsiteY145" fmla="*/ 5443002 h 6858000"/>
              <a:gd name="connsiteX146" fmla="*/ 6068640 w 6128435"/>
              <a:gd name="connsiteY146" fmla="*/ 5474503 h 6858000"/>
              <a:gd name="connsiteX147" fmla="*/ 6080922 w 6128435"/>
              <a:gd name="connsiteY147" fmla="*/ 5561070 h 6858000"/>
              <a:gd name="connsiteX148" fmla="*/ 6096949 w 6128435"/>
              <a:gd name="connsiteY148" fmla="*/ 5648179 h 6858000"/>
              <a:gd name="connsiteX149" fmla="*/ 6125703 w 6128435"/>
              <a:gd name="connsiteY149" fmla="*/ 5692894 h 6858000"/>
              <a:gd name="connsiteX150" fmla="*/ 6126670 w 6128435"/>
              <a:gd name="connsiteY150" fmla="*/ 5697882 h 6858000"/>
              <a:gd name="connsiteX151" fmla="*/ 6124061 w 6128435"/>
              <a:gd name="connsiteY151" fmla="*/ 5710294 h 6858000"/>
              <a:gd name="connsiteX152" fmla="*/ 6122213 w 6128435"/>
              <a:gd name="connsiteY152" fmla="*/ 5714762 h 6858000"/>
              <a:gd name="connsiteX153" fmla="*/ 6121353 w 6128435"/>
              <a:gd name="connsiteY153" fmla="*/ 5721725 h 6858000"/>
              <a:gd name="connsiteX154" fmla="*/ 6121607 w 6128435"/>
              <a:gd name="connsiteY154" fmla="*/ 5721959 h 6858000"/>
              <a:gd name="connsiteX155" fmla="*/ 6120262 w 6128435"/>
              <a:gd name="connsiteY155" fmla="*/ 5728358 h 6858000"/>
              <a:gd name="connsiteX156" fmla="*/ 6110194 w 6128435"/>
              <a:gd name="connsiteY156" fmla="*/ 5758853 h 6858000"/>
              <a:gd name="connsiteX157" fmla="*/ 6127519 w 6128435"/>
              <a:gd name="connsiteY157" fmla="*/ 5865775 h 6858000"/>
              <a:gd name="connsiteX158" fmla="*/ 6128435 w 6128435"/>
              <a:gd name="connsiteY158" fmla="*/ 5870164 h 6858000"/>
              <a:gd name="connsiteX159" fmla="*/ 6119217 w 6128435"/>
              <a:gd name="connsiteY159" fmla="*/ 5888542 h 6858000"/>
              <a:gd name="connsiteX160" fmla="*/ 6115966 w 6128435"/>
              <a:gd name="connsiteY160" fmla="*/ 5898387 h 6858000"/>
              <a:gd name="connsiteX161" fmla="*/ 6111924 w 6128435"/>
              <a:gd name="connsiteY161" fmla="*/ 5900444 h 6858000"/>
              <a:gd name="connsiteX162" fmla="*/ 6108716 w 6128435"/>
              <a:gd name="connsiteY162" fmla="*/ 5915345 h 6858000"/>
              <a:gd name="connsiteX163" fmla="*/ 6109524 w 6128435"/>
              <a:gd name="connsiteY163" fmla="*/ 5917328 h 6858000"/>
              <a:gd name="connsiteX164" fmla="*/ 6102493 w 6128435"/>
              <a:gd name="connsiteY164" fmla="*/ 5928602 h 6858000"/>
              <a:gd name="connsiteX165" fmla="*/ 6056863 w 6128435"/>
              <a:gd name="connsiteY165" fmla="*/ 6000643 h 6858000"/>
              <a:gd name="connsiteX166" fmla="*/ 6045436 w 6128435"/>
              <a:gd name="connsiteY166" fmla="*/ 6124480 h 6858000"/>
              <a:gd name="connsiteX167" fmla="*/ 6030489 w 6128435"/>
              <a:gd name="connsiteY167" fmla="*/ 6317666 h 6858000"/>
              <a:gd name="connsiteX168" fmla="*/ 6007492 w 6128435"/>
              <a:gd name="connsiteY168" fmla="*/ 6440818 h 6858000"/>
              <a:gd name="connsiteX169" fmla="*/ 6009467 w 6128435"/>
              <a:gd name="connsiteY169" fmla="*/ 6487076 h 6858000"/>
              <a:gd name="connsiteX170" fmla="*/ 5995064 w 6128435"/>
              <a:gd name="connsiteY170" fmla="*/ 6540791 h 6858000"/>
              <a:gd name="connsiteX171" fmla="*/ 5996309 w 6128435"/>
              <a:gd name="connsiteY171" fmla="*/ 6543961 h 6858000"/>
              <a:gd name="connsiteX172" fmla="*/ 5996048 w 6128435"/>
              <a:gd name="connsiteY172" fmla="*/ 6555444 h 6858000"/>
              <a:gd name="connsiteX173" fmla="*/ 6002524 w 6128435"/>
              <a:gd name="connsiteY173" fmla="*/ 6560188 h 6858000"/>
              <a:gd name="connsiteX174" fmla="*/ 6006823 w 6128435"/>
              <a:gd name="connsiteY174" fmla="*/ 6578546 h 6858000"/>
              <a:gd name="connsiteX175" fmla="*/ 6004510 w 6128435"/>
              <a:gd name="connsiteY175" fmla="*/ 6599256 h 6858000"/>
              <a:gd name="connsiteX176" fmla="*/ 5986207 w 6128435"/>
              <a:gd name="connsiteY176" fmla="*/ 6695855 h 6858000"/>
              <a:gd name="connsiteX177" fmla="*/ 5979428 w 6128435"/>
              <a:gd name="connsiteY177" fmla="*/ 6754678 h 6858000"/>
              <a:gd name="connsiteX178" fmla="*/ 5983398 w 6128435"/>
              <a:gd name="connsiteY178" fmla="*/ 6778641 h 6858000"/>
              <a:gd name="connsiteX179" fmla="*/ 5984543 w 6128435"/>
              <a:gd name="connsiteY179" fmla="*/ 6811016 h 6858000"/>
              <a:gd name="connsiteX180" fmla="*/ 5981802 w 6128435"/>
              <a:gd name="connsiteY180" fmla="*/ 6838578 h 6858000"/>
              <a:gd name="connsiteX181" fmla="*/ 5979671 w 6128435"/>
              <a:gd name="connsiteY181" fmla="*/ 6858000 h 6858000"/>
              <a:gd name="connsiteX182" fmla="*/ 0 w 6128435"/>
              <a:gd name="connsiteY182" fmla="*/ 6858000 h 6858000"/>
              <a:gd name="connsiteX183" fmla="*/ 0 w 6128435"/>
              <a:gd name="connsiteY18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6175 w 6128435"/>
              <a:gd name="connsiteY49" fmla="*/ 2407515 h 6858000"/>
              <a:gd name="connsiteX50" fmla="*/ 5271650 w 6128435"/>
              <a:gd name="connsiteY50" fmla="*/ 2440467 h 6858000"/>
              <a:gd name="connsiteX51" fmla="*/ 5271438 w 6128435"/>
              <a:gd name="connsiteY51" fmla="*/ 2447186 h 6858000"/>
              <a:gd name="connsiteX52" fmla="*/ 5271722 w 6128435"/>
              <a:gd name="connsiteY52" fmla="*/ 2447359 h 6858000"/>
              <a:gd name="connsiteX53" fmla="*/ 5272069 w 6128435"/>
              <a:gd name="connsiteY53" fmla="*/ 2454523 h 6858000"/>
              <a:gd name="connsiteX54" fmla="*/ 5271049 w 6128435"/>
              <a:gd name="connsiteY54" fmla="*/ 2459442 h 6858000"/>
              <a:gd name="connsiteX55" fmla="*/ 5270636 w 6128435"/>
              <a:gd name="connsiteY55" fmla="*/ 2472481 h 6858000"/>
              <a:gd name="connsiteX56" fmla="*/ 5272406 w 6128435"/>
              <a:gd name="connsiteY56" fmla="*/ 2477221 h 6858000"/>
              <a:gd name="connsiteX57" fmla="*/ 5307538 w 6128435"/>
              <a:gd name="connsiteY57" fmla="*/ 2514685 h 6858000"/>
              <a:gd name="connsiteX58" fmla="*/ 5337604 w 6128435"/>
              <a:gd name="connsiteY58" fmla="*/ 2597632 h 6858000"/>
              <a:gd name="connsiteX59" fmla="*/ 5407503 w 6128435"/>
              <a:gd name="connsiteY59" fmla="*/ 2786290 h 6858000"/>
              <a:gd name="connsiteX60" fmla="*/ 5407356 w 6128435"/>
              <a:gd name="connsiteY60" fmla="*/ 2787545 h 6858000"/>
              <a:gd name="connsiteX61" fmla="*/ 5411130 w 6128435"/>
              <a:gd name="connsiteY61" fmla="*/ 2788640 h 6858000"/>
              <a:gd name="connsiteX62" fmla="*/ 5416439 w 6128435"/>
              <a:gd name="connsiteY62" fmla="*/ 2805666 h 6858000"/>
              <a:gd name="connsiteX63" fmla="*/ 5416589 w 6128435"/>
              <a:gd name="connsiteY63" fmla="*/ 2810822 h 6858000"/>
              <a:gd name="connsiteX64" fmla="*/ 5418542 w 6128435"/>
              <a:gd name="connsiteY64" fmla="*/ 2817745 h 6858000"/>
              <a:gd name="connsiteX65" fmla="*/ 5418847 w 6128435"/>
              <a:gd name="connsiteY65" fmla="*/ 2817825 h 6858000"/>
              <a:gd name="connsiteX66" fmla="*/ 5423364 w 6128435"/>
              <a:gd name="connsiteY66" fmla="*/ 2858292 h 6858000"/>
              <a:gd name="connsiteX67" fmla="*/ 5479298 w 6128435"/>
              <a:gd name="connsiteY67" fmla="*/ 2947791 h 6858000"/>
              <a:gd name="connsiteX68" fmla="*/ 5481770 w 6128435"/>
              <a:gd name="connsiteY68" fmla="*/ 2951352 h 6858000"/>
              <a:gd name="connsiteX69" fmla="*/ 5481013 w 6128435"/>
              <a:gd name="connsiteY69" fmla="*/ 2973461 h 6858000"/>
              <a:gd name="connsiteX70" fmla="*/ 5482045 w 6128435"/>
              <a:gd name="connsiteY70" fmla="*/ 2984371 h 6858000"/>
              <a:gd name="connsiteX71" fmla="*/ 5479405 w 6128435"/>
              <a:gd name="connsiteY71" fmla="*/ 2988507 h 6858000"/>
              <a:gd name="connsiteX72" fmla="*/ 5482415 w 6128435"/>
              <a:gd name="connsiteY72" fmla="*/ 3004079 h 6858000"/>
              <a:gd name="connsiteX73" fmla="*/ 5483865 w 6128435"/>
              <a:gd name="connsiteY73" fmla="*/ 3005467 h 6858000"/>
              <a:gd name="connsiteX74" fmla="*/ 5482236 w 6128435"/>
              <a:gd name="connsiteY74" fmla="*/ 3019791 h 6858000"/>
              <a:gd name="connsiteX75" fmla="*/ 5475895 w 6128435"/>
              <a:gd name="connsiteY75" fmla="*/ 3033578 h 6858000"/>
              <a:gd name="connsiteX76" fmla="*/ 5477595 w 6128435"/>
              <a:gd name="connsiteY76" fmla="*/ 3250534 h 6858000"/>
              <a:gd name="connsiteX77" fmla="*/ 5532836 w 6128435"/>
              <a:gd name="connsiteY77" fmla="*/ 3353840 h 6858000"/>
              <a:gd name="connsiteX78" fmla="*/ 5561229 w 6128435"/>
              <a:gd name="connsiteY78" fmla="*/ 3395784 h 6858000"/>
              <a:gd name="connsiteX79" fmla="*/ 5589758 w 6128435"/>
              <a:gd name="connsiteY79" fmla="*/ 3506453 h 6858000"/>
              <a:gd name="connsiteX80" fmla="*/ 5596144 w 6128435"/>
              <a:gd name="connsiteY80" fmla="*/ 3534624 h 6858000"/>
              <a:gd name="connsiteX81" fmla="*/ 5597750 w 6128435"/>
              <a:gd name="connsiteY81" fmla="*/ 3534129 h 6858000"/>
              <a:gd name="connsiteX82" fmla="*/ 5599700 w 6128435"/>
              <a:gd name="connsiteY82" fmla="*/ 3547221 h 6858000"/>
              <a:gd name="connsiteX83" fmla="*/ 5615031 w 6128435"/>
              <a:gd name="connsiteY83" fmla="*/ 3557482 h 6858000"/>
              <a:gd name="connsiteX84" fmla="*/ 5618377 w 6128435"/>
              <a:gd name="connsiteY84" fmla="*/ 3588431 h 6858000"/>
              <a:gd name="connsiteX85" fmla="*/ 5612155 w 6128435"/>
              <a:gd name="connsiteY85" fmla="*/ 3589869 h 6858000"/>
              <a:gd name="connsiteX86" fmla="*/ 5620843 w 6128435"/>
              <a:gd name="connsiteY86" fmla="*/ 3606745 h 6858000"/>
              <a:gd name="connsiteX87" fmla="*/ 5655472 w 6128435"/>
              <a:gd name="connsiteY87" fmla="*/ 3678877 h 6858000"/>
              <a:gd name="connsiteX88" fmla="*/ 5680448 w 6128435"/>
              <a:gd name="connsiteY88" fmla="*/ 3717760 h 6858000"/>
              <a:gd name="connsiteX89" fmla="*/ 5683015 w 6128435"/>
              <a:gd name="connsiteY89" fmla="*/ 3762025 h 6858000"/>
              <a:gd name="connsiteX90" fmla="*/ 5696643 w 6128435"/>
              <a:gd name="connsiteY90" fmla="*/ 3773888 h 6858000"/>
              <a:gd name="connsiteX91" fmla="*/ 5699203 w 6128435"/>
              <a:gd name="connsiteY91" fmla="*/ 3775823 h 6858000"/>
              <a:gd name="connsiteX92" fmla="*/ 5704824 w 6128435"/>
              <a:gd name="connsiteY92" fmla="*/ 3785966 h 6858000"/>
              <a:gd name="connsiteX93" fmla="*/ 5712204 w 6128435"/>
              <a:gd name="connsiteY93" fmla="*/ 3785830 h 6858000"/>
              <a:gd name="connsiteX94" fmla="*/ 5724816 w 6128435"/>
              <a:gd name="connsiteY94" fmla="*/ 3798949 h 6858000"/>
              <a:gd name="connsiteX95" fmla="*/ 5733539 w 6128435"/>
              <a:gd name="connsiteY95" fmla="*/ 3818457 h 6858000"/>
              <a:gd name="connsiteX96" fmla="*/ 5768491 w 6128435"/>
              <a:gd name="connsiteY96" fmla="*/ 3914399 h 6858000"/>
              <a:gd name="connsiteX97" fmla="*/ 5793123 w 6128435"/>
              <a:gd name="connsiteY97" fmla="*/ 3969952 h 6858000"/>
              <a:gd name="connsiteX98" fmla="*/ 5808321 w 6128435"/>
              <a:gd name="connsiteY98" fmla="*/ 3988153 h 6858000"/>
              <a:gd name="connsiteX99" fmla="*/ 5825621 w 6128435"/>
              <a:gd name="connsiteY99" fmla="*/ 4015525 h 6858000"/>
              <a:gd name="connsiteX100" fmla="*/ 5860672 w 6128435"/>
              <a:gd name="connsiteY100" fmla="*/ 4061579 h 6858000"/>
              <a:gd name="connsiteX101" fmla="*/ 5872173 w 6128435"/>
              <a:gd name="connsiteY101" fmla="*/ 4088497 h 6858000"/>
              <a:gd name="connsiteX102" fmla="*/ 5883705 w 6128435"/>
              <a:gd name="connsiteY102" fmla="*/ 4101899 h 6858000"/>
              <a:gd name="connsiteX103" fmla="*/ 5885314 w 6128435"/>
              <a:gd name="connsiteY103" fmla="*/ 4108387 h 6858000"/>
              <a:gd name="connsiteX104" fmla="*/ 5894095 w 6128435"/>
              <a:gd name="connsiteY104" fmla="*/ 4128857 h 6858000"/>
              <a:gd name="connsiteX105" fmla="*/ 5898339 w 6128435"/>
              <a:gd name="connsiteY105" fmla="*/ 4140800 h 6858000"/>
              <a:gd name="connsiteX106" fmla="*/ 5899734 w 6128435"/>
              <a:gd name="connsiteY106" fmla="*/ 4145632 h 6858000"/>
              <a:gd name="connsiteX107" fmla="*/ 5897098 w 6128435"/>
              <a:gd name="connsiteY107" fmla="*/ 4157819 h 6858000"/>
              <a:gd name="connsiteX108" fmla="*/ 5903513 w 6128435"/>
              <a:gd name="connsiteY108" fmla="*/ 4187661 h 6858000"/>
              <a:gd name="connsiteX109" fmla="*/ 5917114 w 6128435"/>
              <a:gd name="connsiteY109" fmla="*/ 4213096 h 6858000"/>
              <a:gd name="connsiteX110" fmla="*/ 5921153 w 6128435"/>
              <a:gd name="connsiteY110" fmla="*/ 4236222 h 6858000"/>
              <a:gd name="connsiteX111" fmla="*/ 5924233 w 6128435"/>
              <a:gd name="connsiteY111" fmla="*/ 4242060 h 6858000"/>
              <a:gd name="connsiteX112" fmla="*/ 5928910 w 6128435"/>
              <a:gd name="connsiteY112" fmla="*/ 4300973 h 6858000"/>
              <a:gd name="connsiteX113" fmla="*/ 5939320 w 6128435"/>
              <a:gd name="connsiteY113" fmla="*/ 4340435 h 6858000"/>
              <a:gd name="connsiteX114" fmla="*/ 5946705 w 6128435"/>
              <a:gd name="connsiteY114" fmla="*/ 4428051 h 6858000"/>
              <a:gd name="connsiteX115" fmla="*/ 5949261 w 6128435"/>
              <a:gd name="connsiteY115" fmla="*/ 4449185 h 6858000"/>
              <a:gd name="connsiteX116" fmla="*/ 5957504 w 6128435"/>
              <a:gd name="connsiteY116" fmla="*/ 4465911 h 6858000"/>
              <a:gd name="connsiteX117" fmla="*/ 5964689 w 6128435"/>
              <a:gd name="connsiteY117" fmla="*/ 4468532 h 6858000"/>
              <a:gd name="connsiteX118" fmla="*/ 5967062 w 6128435"/>
              <a:gd name="connsiteY118" fmla="*/ 4479923 h 6858000"/>
              <a:gd name="connsiteX119" fmla="*/ 5968960 w 6128435"/>
              <a:gd name="connsiteY119" fmla="*/ 4482655 h 6858000"/>
              <a:gd name="connsiteX120" fmla="*/ 5978567 w 6128435"/>
              <a:gd name="connsiteY120" fmla="*/ 4498605 h 6858000"/>
              <a:gd name="connsiteX121" fmla="*/ 5980106 w 6128435"/>
              <a:gd name="connsiteY121" fmla="*/ 4585087 h 6858000"/>
              <a:gd name="connsiteX122" fmla="*/ 5998138 w 6128435"/>
              <a:gd name="connsiteY122" fmla="*/ 4697518 h 6858000"/>
              <a:gd name="connsiteX123" fmla="*/ 6013516 w 6128435"/>
              <a:gd name="connsiteY123" fmla="*/ 4786619 h 6858000"/>
              <a:gd name="connsiteX124" fmla="*/ 6025404 w 6128435"/>
              <a:gd name="connsiteY124" fmla="*/ 4858148 h 6858000"/>
              <a:gd name="connsiteX125" fmla="*/ 6007749 w 6128435"/>
              <a:gd name="connsiteY125" fmla="*/ 4964715 h 6858000"/>
              <a:gd name="connsiteX126" fmla="*/ 6005269 w 6128435"/>
              <a:gd name="connsiteY126" fmla="*/ 5150567 h 6858000"/>
              <a:gd name="connsiteX127" fmla="*/ 6001127 w 6128435"/>
              <a:gd name="connsiteY127" fmla="*/ 5164609 h 6858000"/>
              <a:gd name="connsiteX128" fmla="*/ 5996647 w 6128435"/>
              <a:gd name="connsiteY128" fmla="*/ 5185640 h 6858000"/>
              <a:gd name="connsiteX129" fmla="*/ 5998514 w 6128435"/>
              <a:gd name="connsiteY129" fmla="*/ 5189673 h 6858000"/>
              <a:gd name="connsiteX130" fmla="*/ 5995970 w 6128435"/>
              <a:gd name="connsiteY130" fmla="*/ 5221547 h 6858000"/>
              <a:gd name="connsiteX131" fmla="*/ 5997218 w 6128435"/>
              <a:gd name="connsiteY131" fmla="*/ 5222031 h 6858000"/>
              <a:gd name="connsiteX132" fmla="*/ 6002116 w 6128435"/>
              <a:gd name="connsiteY132" fmla="*/ 5231223 h 6858000"/>
              <a:gd name="connsiteX133" fmla="*/ 6008541 w 6128435"/>
              <a:gd name="connsiteY133" fmla="*/ 5248680 h 6858000"/>
              <a:gd name="connsiteX134" fmla="*/ 6039260 w 6128435"/>
              <a:gd name="connsiteY134" fmla="*/ 5289518 h 6858000"/>
              <a:gd name="connsiteX135" fmla="*/ 6036748 w 6128435"/>
              <a:gd name="connsiteY135" fmla="*/ 5322752 h 6858000"/>
              <a:gd name="connsiteX136" fmla="*/ 6036943 w 6128435"/>
              <a:gd name="connsiteY136" fmla="*/ 5329480 h 6858000"/>
              <a:gd name="connsiteX137" fmla="*/ 6037236 w 6128435"/>
              <a:gd name="connsiteY137" fmla="*/ 5329634 h 6858000"/>
              <a:gd name="connsiteX138" fmla="*/ 6038019 w 6128435"/>
              <a:gd name="connsiteY138" fmla="*/ 5336764 h 6858000"/>
              <a:gd name="connsiteX139" fmla="*/ 6037298 w 6128435"/>
              <a:gd name="connsiteY139" fmla="*/ 5341753 h 6858000"/>
              <a:gd name="connsiteX140" fmla="*/ 6037677 w 6128435"/>
              <a:gd name="connsiteY140" fmla="*/ 5354807 h 6858000"/>
              <a:gd name="connsiteX141" fmla="*/ 6039728 w 6128435"/>
              <a:gd name="connsiteY141" fmla="*/ 5359416 h 6858000"/>
              <a:gd name="connsiteX142" fmla="*/ 6043311 w 6128435"/>
              <a:gd name="connsiteY142" fmla="*/ 5361407 h 6858000"/>
              <a:gd name="connsiteX143" fmla="*/ 6042954 w 6128435"/>
              <a:gd name="connsiteY143" fmla="*/ 5362576 h 6858000"/>
              <a:gd name="connsiteX144" fmla="*/ 6053435 w 6128435"/>
              <a:gd name="connsiteY144" fmla="*/ 5387547 h 6858000"/>
              <a:gd name="connsiteX145" fmla="*/ 6065933 w 6128435"/>
              <a:gd name="connsiteY145" fmla="*/ 5443002 h 6858000"/>
              <a:gd name="connsiteX146" fmla="*/ 6068640 w 6128435"/>
              <a:gd name="connsiteY146" fmla="*/ 5474503 h 6858000"/>
              <a:gd name="connsiteX147" fmla="*/ 6080922 w 6128435"/>
              <a:gd name="connsiteY147" fmla="*/ 5561070 h 6858000"/>
              <a:gd name="connsiteX148" fmla="*/ 6096949 w 6128435"/>
              <a:gd name="connsiteY148" fmla="*/ 5648179 h 6858000"/>
              <a:gd name="connsiteX149" fmla="*/ 6125703 w 6128435"/>
              <a:gd name="connsiteY149" fmla="*/ 5692894 h 6858000"/>
              <a:gd name="connsiteX150" fmla="*/ 6126670 w 6128435"/>
              <a:gd name="connsiteY150" fmla="*/ 5697882 h 6858000"/>
              <a:gd name="connsiteX151" fmla="*/ 6124061 w 6128435"/>
              <a:gd name="connsiteY151" fmla="*/ 5710294 h 6858000"/>
              <a:gd name="connsiteX152" fmla="*/ 6122213 w 6128435"/>
              <a:gd name="connsiteY152" fmla="*/ 5714762 h 6858000"/>
              <a:gd name="connsiteX153" fmla="*/ 6121353 w 6128435"/>
              <a:gd name="connsiteY153" fmla="*/ 5721725 h 6858000"/>
              <a:gd name="connsiteX154" fmla="*/ 6121607 w 6128435"/>
              <a:gd name="connsiteY154" fmla="*/ 5721959 h 6858000"/>
              <a:gd name="connsiteX155" fmla="*/ 6120262 w 6128435"/>
              <a:gd name="connsiteY155" fmla="*/ 5728358 h 6858000"/>
              <a:gd name="connsiteX156" fmla="*/ 6110194 w 6128435"/>
              <a:gd name="connsiteY156" fmla="*/ 5758853 h 6858000"/>
              <a:gd name="connsiteX157" fmla="*/ 6127519 w 6128435"/>
              <a:gd name="connsiteY157" fmla="*/ 5865775 h 6858000"/>
              <a:gd name="connsiteX158" fmla="*/ 6128435 w 6128435"/>
              <a:gd name="connsiteY158" fmla="*/ 5870164 h 6858000"/>
              <a:gd name="connsiteX159" fmla="*/ 6119217 w 6128435"/>
              <a:gd name="connsiteY159" fmla="*/ 5888542 h 6858000"/>
              <a:gd name="connsiteX160" fmla="*/ 6115966 w 6128435"/>
              <a:gd name="connsiteY160" fmla="*/ 5898387 h 6858000"/>
              <a:gd name="connsiteX161" fmla="*/ 6111924 w 6128435"/>
              <a:gd name="connsiteY161" fmla="*/ 5900444 h 6858000"/>
              <a:gd name="connsiteX162" fmla="*/ 6108716 w 6128435"/>
              <a:gd name="connsiteY162" fmla="*/ 5915345 h 6858000"/>
              <a:gd name="connsiteX163" fmla="*/ 6109524 w 6128435"/>
              <a:gd name="connsiteY163" fmla="*/ 5917328 h 6858000"/>
              <a:gd name="connsiteX164" fmla="*/ 6102493 w 6128435"/>
              <a:gd name="connsiteY164" fmla="*/ 5928602 h 6858000"/>
              <a:gd name="connsiteX165" fmla="*/ 6056863 w 6128435"/>
              <a:gd name="connsiteY165" fmla="*/ 6000643 h 6858000"/>
              <a:gd name="connsiteX166" fmla="*/ 6045436 w 6128435"/>
              <a:gd name="connsiteY166" fmla="*/ 6124480 h 6858000"/>
              <a:gd name="connsiteX167" fmla="*/ 6030489 w 6128435"/>
              <a:gd name="connsiteY167" fmla="*/ 6317666 h 6858000"/>
              <a:gd name="connsiteX168" fmla="*/ 6007492 w 6128435"/>
              <a:gd name="connsiteY168" fmla="*/ 6440818 h 6858000"/>
              <a:gd name="connsiteX169" fmla="*/ 6009467 w 6128435"/>
              <a:gd name="connsiteY169" fmla="*/ 6487076 h 6858000"/>
              <a:gd name="connsiteX170" fmla="*/ 5995064 w 6128435"/>
              <a:gd name="connsiteY170" fmla="*/ 6540791 h 6858000"/>
              <a:gd name="connsiteX171" fmla="*/ 5996309 w 6128435"/>
              <a:gd name="connsiteY171" fmla="*/ 6543961 h 6858000"/>
              <a:gd name="connsiteX172" fmla="*/ 5996048 w 6128435"/>
              <a:gd name="connsiteY172" fmla="*/ 6555444 h 6858000"/>
              <a:gd name="connsiteX173" fmla="*/ 6002524 w 6128435"/>
              <a:gd name="connsiteY173" fmla="*/ 6560188 h 6858000"/>
              <a:gd name="connsiteX174" fmla="*/ 6006823 w 6128435"/>
              <a:gd name="connsiteY174" fmla="*/ 6578546 h 6858000"/>
              <a:gd name="connsiteX175" fmla="*/ 6004510 w 6128435"/>
              <a:gd name="connsiteY175" fmla="*/ 6599256 h 6858000"/>
              <a:gd name="connsiteX176" fmla="*/ 5986207 w 6128435"/>
              <a:gd name="connsiteY176" fmla="*/ 6695855 h 6858000"/>
              <a:gd name="connsiteX177" fmla="*/ 5979428 w 6128435"/>
              <a:gd name="connsiteY177" fmla="*/ 6754678 h 6858000"/>
              <a:gd name="connsiteX178" fmla="*/ 5983398 w 6128435"/>
              <a:gd name="connsiteY178" fmla="*/ 6778641 h 6858000"/>
              <a:gd name="connsiteX179" fmla="*/ 5984543 w 6128435"/>
              <a:gd name="connsiteY179" fmla="*/ 6811016 h 6858000"/>
              <a:gd name="connsiteX180" fmla="*/ 5981802 w 6128435"/>
              <a:gd name="connsiteY180" fmla="*/ 6838578 h 6858000"/>
              <a:gd name="connsiteX181" fmla="*/ 5979671 w 6128435"/>
              <a:gd name="connsiteY181" fmla="*/ 6858000 h 6858000"/>
              <a:gd name="connsiteX182" fmla="*/ 0 w 6128435"/>
              <a:gd name="connsiteY182" fmla="*/ 6858000 h 6858000"/>
              <a:gd name="connsiteX183" fmla="*/ 0 w 6128435"/>
              <a:gd name="connsiteY18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6175 w 6128435"/>
              <a:gd name="connsiteY49" fmla="*/ 2407515 h 6858000"/>
              <a:gd name="connsiteX50" fmla="*/ 5271650 w 6128435"/>
              <a:gd name="connsiteY50" fmla="*/ 2440467 h 6858000"/>
              <a:gd name="connsiteX51" fmla="*/ 5271438 w 6128435"/>
              <a:gd name="connsiteY51" fmla="*/ 2447186 h 6858000"/>
              <a:gd name="connsiteX52" fmla="*/ 5271722 w 6128435"/>
              <a:gd name="connsiteY52" fmla="*/ 2447359 h 6858000"/>
              <a:gd name="connsiteX53" fmla="*/ 5272069 w 6128435"/>
              <a:gd name="connsiteY53" fmla="*/ 2454523 h 6858000"/>
              <a:gd name="connsiteX54" fmla="*/ 5271049 w 6128435"/>
              <a:gd name="connsiteY54" fmla="*/ 2459442 h 6858000"/>
              <a:gd name="connsiteX55" fmla="*/ 5270636 w 6128435"/>
              <a:gd name="connsiteY55" fmla="*/ 2472481 h 6858000"/>
              <a:gd name="connsiteX56" fmla="*/ 5272406 w 6128435"/>
              <a:gd name="connsiteY56" fmla="*/ 2477221 h 6858000"/>
              <a:gd name="connsiteX57" fmla="*/ 5307538 w 6128435"/>
              <a:gd name="connsiteY57" fmla="*/ 2514685 h 6858000"/>
              <a:gd name="connsiteX58" fmla="*/ 5337604 w 6128435"/>
              <a:gd name="connsiteY58" fmla="*/ 2597632 h 6858000"/>
              <a:gd name="connsiteX59" fmla="*/ 5407503 w 6128435"/>
              <a:gd name="connsiteY59" fmla="*/ 2786290 h 6858000"/>
              <a:gd name="connsiteX60" fmla="*/ 5407356 w 6128435"/>
              <a:gd name="connsiteY60" fmla="*/ 2787545 h 6858000"/>
              <a:gd name="connsiteX61" fmla="*/ 5411130 w 6128435"/>
              <a:gd name="connsiteY61" fmla="*/ 2788640 h 6858000"/>
              <a:gd name="connsiteX62" fmla="*/ 5416439 w 6128435"/>
              <a:gd name="connsiteY62" fmla="*/ 2805666 h 6858000"/>
              <a:gd name="connsiteX63" fmla="*/ 5416589 w 6128435"/>
              <a:gd name="connsiteY63" fmla="*/ 2810822 h 6858000"/>
              <a:gd name="connsiteX64" fmla="*/ 5418542 w 6128435"/>
              <a:gd name="connsiteY64" fmla="*/ 2817745 h 6858000"/>
              <a:gd name="connsiteX65" fmla="*/ 5418847 w 6128435"/>
              <a:gd name="connsiteY65" fmla="*/ 2817825 h 6858000"/>
              <a:gd name="connsiteX66" fmla="*/ 5423364 w 6128435"/>
              <a:gd name="connsiteY66" fmla="*/ 2858292 h 6858000"/>
              <a:gd name="connsiteX67" fmla="*/ 5479298 w 6128435"/>
              <a:gd name="connsiteY67" fmla="*/ 2947791 h 6858000"/>
              <a:gd name="connsiteX68" fmla="*/ 5481770 w 6128435"/>
              <a:gd name="connsiteY68" fmla="*/ 2951352 h 6858000"/>
              <a:gd name="connsiteX69" fmla="*/ 5481013 w 6128435"/>
              <a:gd name="connsiteY69" fmla="*/ 2973461 h 6858000"/>
              <a:gd name="connsiteX70" fmla="*/ 5482045 w 6128435"/>
              <a:gd name="connsiteY70" fmla="*/ 2984371 h 6858000"/>
              <a:gd name="connsiteX71" fmla="*/ 5479405 w 6128435"/>
              <a:gd name="connsiteY71" fmla="*/ 2988507 h 6858000"/>
              <a:gd name="connsiteX72" fmla="*/ 5482415 w 6128435"/>
              <a:gd name="connsiteY72" fmla="*/ 3004079 h 6858000"/>
              <a:gd name="connsiteX73" fmla="*/ 5483865 w 6128435"/>
              <a:gd name="connsiteY73" fmla="*/ 3005467 h 6858000"/>
              <a:gd name="connsiteX74" fmla="*/ 5482236 w 6128435"/>
              <a:gd name="connsiteY74" fmla="*/ 3019791 h 6858000"/>
              <a:gd name="connsiteX75" fmla="*/ 5475895 w 6128435"/>
              <a:gd name="connsiteY75" fmla="*/ 3033578 h 6858000"/>
              <a:gd name="connsiteX76" fmla="*/ 5477595 w 6128435"/>
              <a:gd name="connsiteY76" fmla="*/ 3250534 h 6858000"/>
              <a:gd name="connsiteX77" fmla="*/ 5532836 w 6128435"/>
              <a:gd name="connsiteY77" fmla="*/ 3353840 h 6858000"/>
              <a:gd name="connsiteX78" fmla="*/ 5561229 w 6128435"/>
              <a:gd name="connsiteY78" fmla="*/ 3395784 h 6858000"/>
              <a:gd name="connsiteX79" fmla="*/ 5589758 w 6128435"/>
              <a:gd name="connsiteY79" fmla="*/ 3506453 h 6858000"/>
              <a:gd name="connsiteX80" fmla="*/ 5596144 w 6128435"/>
              <a:gd name="connsiteY80" fmla="*/ 3534624 h 6858000"/>
              <a:gd name="connsiteX81" fmla="*/ 5597750 w 6128435"/>
              <a:gd name="connsiteY81" fmla="*/ 3534129 h 6858000"/>
              <a:gd name="connsiteX82" fmla="*/ 5599700 w 6128435"/>
              <a:gd name="connsiteY82" fmla="*/ 3547221 h 6858000"/>
              <a:gd name="connsiteX83" fmla="*/ 5615031 w 6128435"/>
              <a:gd name="connsiteY83" fmla="*/ 3557482 h 6858000"/>
              <a:gd name="connsiteX84" fmla="*/ 5618377 w 6128435"/>
              <a:gd name="connsiteY84" fmla="*/ 3588431 h 6858000"/>
              <a:gd name="connsiteX85" fmla="*/ 5612155 w 6128435"/>
              <a:gd name="connsiteY85" fmla="*/ 3589869 h 6858000"/>
              <a:gd name="connsiteX86" fmla="*/ 5620843 w 6128435"/>
              <a:gd name="connsiteY86" fmla="*/ 3606745 h 6858000"/>
              <a:gd name="connsiteX87" fmla="*/ 5655472 w 6128435"/>
              <a:gd name="connsiteY87" fmla="*/ 3678877 h 6858000"/>
              <a:gd name="connsiteX88" fmla="*/ 5680448 w 6128435"/>
              <a:gd name="connsiteY88" fmla="*/ 3717760 h 6858000"/>
              <a:gd name="connsiteX89" fmla="*/ 5683015 w 6128435"/>
              <a:gd name="connsiteY89" fmla="*/ 3762025 h 6858000"/>
              <a:gd name="connsiteX90" fmla="*/ 5696643 w 6128435"/>
              <a:gd name="connsiteY90" fmla="*/ 3773888 h 6858000"/>
              <a:gd name="connsiteX91" fmla="*/ 5699203 w 6128435"/>
              <a:gd name="connsiteY91" fmla="*/ 3775823 h 6858000"/>
              <a:gd name="connsiteX92" fmla="*/ 5704824 w 6128435"/>
              <a:gd name="connsiteY92" fmla="*/ 3785966 h 6858000"/>
              <a:gd name="connsiteX93" fmla="*/ 5712204 w 6128435"/>
              <a:gd name="connsiteY93" fmla="*/ 3785830 h 6858000"/>
              <a:gd name="connsiteX94" fmla="*/ 5724816 w 6128435"/>
              <a:gd name="connsiteY94" fmla="*/ 3798949 h 6858000"/>
              <a:gd name="connsiteX95" fmla="*/ 5733539 w 6128435"/>
              <a:gd name="connsiteY95" fmla="*/ 3818457 h 6858000"/>
              <a:gd name="connsiteX96" fmla="*/ 5768491 w 6128435"/>
              <a:gd name="connsiteY96" fmla="*/ 3914399 h 6858000"/>
              <a:gd name="connsiteX97" fmla="*/ 5793123 w 6128435"/>
              <a:gd name="connsiteY97" fmla="*/ 3969952 h 6858000"/>
              <a:gd name="connsiteX98" fmla="*/ 5808321 w 6128435"/>
              <a:gd name="connsiteY98" fmla="*/ 3988153 h 6858000"/>
              <a:gd name="connsiteX99" fmla="*/ 5825621 w 6128435"/>
              <a:gd name="connsiteY99" fmla="*/ 4015525 h 6858000"/>
              <a:gd name="connsiteX100" fmla="*/ 5860672 w 6128435"/>
              <a:gd name="connsiteY100" fmla="*/ 4061579 h 6858000"/>
              <a:gd name="connsiteX101" fmla="*/ 5872173 w 6128435"/>
              <a:gd name="connsiteY101" fmla="*/ 4088497 h 6858000"/>
              <a:gd name="connsiteX102" fmla="*/ 5883705 w 6128435"/>
              <a:gd name="connsiteY102" fmla="*/ 4101899 h 6858000"/>
              <a:gd name="connsiteX103" fmla="*/ 5885314 w 6128435"/>
              <a:gd name="connsiteY103" fmla="*/ 4108387 h 6858000"/>
              <a:gd name="connsiteX104" fmla="*/ 5894095 w 6128435"/>
              <a:gd name="connsiteY104" fmla="*/ 4128857 h 6858000"/>
              <a:gd name="connsiteX105" fmla="*/ 5898339 w 6128435"/>
              <a:gd name="connsiteY105" fmla="*/ 4140800 h 6858000"/>
              <a:gd name="connsiteX106" fmla="*/ 5899734 w 6128435"/>
              <a:gd name="connsiteY106" fmla="*/ 4145632 h 6858000"/>
              <a:gd name="connsiteX107" fmla="*/ 5897098 w 6128435"/>
              <a:gd name="connsiteY107" fmla="*/ 4157819 h 6858000"/>
              <a:gd name="connsiteX108" fmla="*/ 5903513 w 6128435"/>
              <a:gd name="connsiteY108" fmla="*/ 4187661 h 6858000"/>
              <a:gd name="connsiteX109" fmla="*/ 5917114 w 6128435"/>
              <a:gd name="connsiteY109" fmla="*/ 4213096 h 6858000"/>
              <a:gd name="connsiteX110" fmla="*/ 5921153 w 6128435"/>
              <a:gd name="connsiteY110" fmla="*/ 4236222 h 6858000"/>
              <a:gd name="connsiteX111" fmla="*/ 5924233 w 6128435"/>
              <a:gd name="connsiteY111" fmla="*/ 4242060 h 6858000"/>
              <a:gd name="connsiteX112" fmla="*/ 5928910 w 6128435"/>
              <a:gd name="connsiteY112" fmla="*/ 4300973 h 6858000"/>
              <a:gd name="connsiteX113" fmla="*/ 5939320 w 6128435"/>
              <a:gd name="connsiteY113" fmla="*/ 4340435 h 6858000"/>
              <a:gd name="connsiteX114" fmla="*/ 5946705 w 6128435"/>
              <a:gd name="connsiteY114" fmla="*/ 4428051 h 6858000"/>
              <a:gd name="connsiteX115" fmla="*/ 5949261 w 6128435"/>
              <a:gd name="connsiteY115" fmla="*/ 4449185 h 6858000"/>
              <a:gd name="connsiteX116" fmla="*/ 5957504 w 6128435"/>
              <a:gd name="connsiteY116" fmla="*/ 4465911 h 6858000"/>
              <a:gd name="connsiteX117" fmla="*/ 5964689 w 6128435"/>
              <a:gd name="connsiteY117" fmla="*/ 4468532 h 6858000"/>
              <a:gd name="connsiteX118" fmla="*/ 5967062 w 6128435"/>
              <a:gd name="connsiteY118" fmla="*/ 4479923 h 6858000"/>
              <a:gd name="connsiteX119" fmla="*/ 5968960 w 6128435"/>
              <a:gd name="connsiteY119" fmla="*/ 4482655 h 6858000"/>
              <a:gd name="connsiteX120" fmla="*/ 5978567 w 6128435"/>
              <a:gd name="connsiteY120" fmla="*/ 4498605 h 6858000"/>
              <a:gd name="connsiteX121" fmla="*/ 5980106 w 6128435"/>
              <a:gd name="connsiteY121" fmla="*/ 4585087 h 6858000"/>
              <a:gd name="connsiteX122" fmla="*/ 5998138 w 6128435"/>
              <a:gd name="connsiteY122" fmla="*/ 4697518 h 6858000"/>
              <a:gd name="connsiteX123" fmla="*/ 6013516 w 6128435"/>
              <a:gd name="connsiteY123" fmla="*/ 4786619 h 6858000"/>
              <a:gd name="connsiteX124" fmla="*/ 6025404 w 6128435"/>
              <a:gd name="connsiteY124" fmla="*/ 4858148 h 6858000"/>
              <a:gd name="connsiteX125" fmla="*/ 6007749 w 6128435"/>
              <a:gd name="connsiteY125" fmla="*/ 4964715 h 6858000"/>
              <a:gd name="connsiteX126" fmla="*/ 6005269 w 6128435"/>
              <a:gd name="connsiteY126" fmla="*/ 5150567 h 6858000"/>
              <a:gd name="connsiteX127" fmla="*/ 6001127 w 6128435"/>
              <a:gd name="connsiteY127" fmla="*/ 5164609 h 6858000"/>
              <a:gd name="connsiteX128" fmla="*/ 5996647 w 6128435"/>
              <a:gd name="connsiteY128" fmla="*/ 5185640 h 6858000"/>
              <a:gd name="connsiteX129" fmla="*/ 5998514 w 6128435"/>
              <a:gd name="connsiteY129" fmla="*/ 5189673 h 6858000"/>
              <a:gd name="connsiteX130" fmla="*/ 5995970 w 6128435"/>
              <a:gd name="connsiteY130" fmla="*/ 5221547 h 6858000"/>
              <a:gd name="connsiteX131" fmla="*/ 5997218 w 6128435"/>
              <a:gd name="connsiteY131" fmla="*/ 5222031 h 6858000"/>
              <a:gd name="connsiteX132" fmla="*/ 6002116 w 6128435"/>
              <a:gd name="connsiteY132" fmla="*/ 5231223 h 6858000"/>
              <a:gd name="connsiteX133" fmla="*/ 6008541 w 6128435"/>
              <a:gd name="connsiteY133" fmla="*/ 5248680 h 6858000"/>
              <a:gd name="connsiteX134" fmla="*/ 6039260 w 6128435"/>
              <a:gd name="connsiteY134" fmla="*/ 5289518 h 6858000"/>
              <a:gd name="connsiteX135" fmla="*/ 6036748 w 6128435"/>
              <a:gd name="connsiteY135" fmla="*/ 5322752 h 6858000"/>
              <a:gd name="connsiteX136" fmla="*/ 6036943 w 6128435"/>
              <a:gd name="connsiteY136" fmla="*/ 5329480 h 6858000"/>
              <a:gd name="connsiteX137" fmla="*/ 6037236 w 6128435"/>
              <a:gd name="connsiteY137" fmla="*/ 5329634 h 6858000"/>
              <a:gd name="connsiteX138" fmla="*/ 6038019 w 6128435"/>
              <a:gd name="connsiteY138" fmla="*/ 5336764 h 6858000"/>
              <a:gd name="connsiteX139" fmla="*/ 6037298 w 6128435"/>
              <a:gd name="connsiteY139" fmla="*/ 5341753 h 6858000"/>
              <a:gd name="connsiteX140" fmla="*/ 6037677 w 6128435"/>
              <a:gd name="connsiteY140" fmla="*/ 5354807 h 6858000"/>
              <a:gd name="connsiteX141" fmla="*/ 6039728 w 6128435"/>
              <a:gd name="connsiteY141" fmla="*/ 5359416 h 6858000"/>
              <a:gd name="connsiteX142" fmla="*/ 6043311 w 6128435"/>
              <a:gd name="connsiteY142" fmla="*/ 5361407 h 6858000"/>
              <a:gd name="connsiteX143" fmla="*/ 6042954 w 6128435"/>
              <a:gd name="connsiteY143" fmla="*/ 5362576 h 6858000"/>
              <a:gd name="connsiteX144" fmla="*/ 6053435 w 6128435"/>
              <a:gd name="connsiteY144" fmla="*/ 5387547 h 6858000"/>
              <a:gd name="connsiteX145" fmla="*/ 6065933 w 6128435"/>
              <a:gd name="connsiteY145" fmla="*/ 5443002 h 6858000"/>
              <a:gd name="connsiteX146" fmla="*/ 6068640 w 6128435"/>
              <a:gd name="connsiteY146" fmla="*/ 5474503 h 6858000"/>
              <a:gd name="connsiteX147" fmla="*/ 6080922 w 6128435"/>
              <a:gd name="connsiteY147" fmla="*/ 5561070 h 6858000"/>
              <a:gd name="connsiteX148" fmla="*/ 6096949 w 6128435"/>
              <a:gd name="connsiteY148" fmla="*/ 5648179 h 6858000"/>
              <a:gd name="connsiteX149" fmla="*/ 6125703 w 6128435"/>
              <a:gd name="connsiteY149" fmla="*/ 5692894 h 6858000"/>
              <a:gd name="connsiteX150" fmla="*/ 6126670 w 6128435"/>
              <a:gd name="connsiteY150" fmla="*/ 5697882 h 6858000"/>
              <a:gd name="connsiteX151" fmla="*/ 6124061 w 6128435"/>
              <a:gd name="connsiteY151" fmla="*/ 5710294 h 6858000"/>
              <a:gd name="connsiteX152" fmla="*/ 6122213 w 6128435"/>
              <a:gd name="connsiteY152" fmla="*/ 5714762 h 6858000"/>
              <a:gd name="connsiteX153" fmla="*/ 6121353 w 6128435"/>
              <a:gd name="connsiteY153" fmla="*/ 5721725 h 6858000"/>
              <a:gd name="connsiteX154" fmla="*/ 6121607 w 6128435"/>
              <a:gd name="connsiteY154" fmla="*/ 5721959 h 6858000"/>
              <a:gd name="connsiteX155" fmla="*/ 6120262 w 6128435"/>
              <a:gd name="connsiteY155" fmla="*/ 5728358 h 6858000"/>
              <a:gd name="connsiteX156" fmla="*/ 6110194 w 6128435"/>
              <a:gd name="connsiteY156" fmla="*/ 5758853 h 6858000"/>
              <a:gd name="connsiteX157" fmla="*/ 6127519 w 6128435"/>
              <a:gd name="connsiteY157" fmla="*/ 5865775 h 6858000"/>
              <a:gd name="connsiteX158" fmla="*/ 6128435 w 6128435"/>
              <a:gd name="connsiteY158" fmla="*/ 5870164 h 6858000"/>
              <a:gd name="connsiteX159" fmla="*/ 6119217 w 6128435"/>
              <a:gd name="connsiteY159" fmla="*/ 5888542 h 6858000"/>
              <a:gd name="connsiteX160" fmla="*/ 6115966 w 6128435"/>
              <a:gd name="connsiteY160" fmla="*/ 5898387 h 6858000"/>
              <a:gd name="connsiteX161" fmla="*/ 6111924 w 6128435"/>
              <a:gd name="connsiteY161" fmla="*/ 5900444 h 6858000"/>
              <a:gd name="connsiteX162" fmla="*/ 6108716 w 6128435"/>
              <a:gd name="connsiteY162" fmla="*/ 5915345 h 6858000"/>
              <a:gd name="connsiteX163" fmla="*/ 6109524 w 6128435"/>
              <a:gd name="connsiteY163" fmla="*/ 5917328 h 6858000"/>
              <a:gd name="connsiteX164" fmla="*/ 6102493 w 6128435"/>
              <a:gd name="connsiteY164" fmla="*/ 5928602 h 6858000"/>
              <a:gd name="connsiteX165" fmla="*/ 6056863 w 6128435"/>
              <a:gd name="connsiteY165" fmla="*/ 6000643 h 6858000"/>
              <a:gd name="connsiteX166" fmla="*/ 6045436 w 6128435"/>
              <a:gd name="connsiteY166" fmla="*/ 6124480 h 6858000"/>
              <a:gd name="connsiteX167" fmla="*/ 6030489 w 6128435"/>
              <a:gd name="connsiteY167" fmla="*/ 6317666 h 6858000"/>
              <a:gd name="connsiteX168" fmla="*/ 6007492 w 6128435"/>
              <a:gd name="connsiteY168" fmla="*/ 6440818 h 6858000"/>
              <a:gd name="connsiteX169" fmla="*/ 6009467 w 6128435"/>
              <a:gd name="connsiteY169" fmla="*/ 6487076 h 6858000"/>
              <a:gd name="connsiteX170" fmla="*/ 5995064 w 6128435"/>
              <a:gd name="connsiteY170" fmla="*/ 6540791 h 6858000"/>
              <a:gd name="connsiteX171" fmla="*/ 5996309 w 6128435"/>
              <a:gd name="connsiteY171" fmla="*/ 6543961 h 6858000"/>
              <a:gd name="connsiteX172" fmla="*/ 5996048 w 6128435"/>
              <a:gd name="connsiteY172" fmla="*/ 6555444 h 6858000"/>
              <a:gd name="connsiteX173" fmla="*/ 6002524 w 6128435"/>
              <a:gd name="connsiteY173" fmla="*/ 6560188 h 6858000"/>
              <a:gd name="connsiteX174" fmla="*/ 6006823 w 6128435"/>
              <a:gd name="connsiteY174" fmla="*/ 6578546 h 6858000"/>
              <a:gd name="connsiteX175" fmla="*/ 6004510 w 6128435"/>
              <a:gd name="connsiteY175" fmla="*/ 6599256 h 6858000"/>
              <a:gd name="connsiteX176" fmla="*/ 5986207 w 6128435"/>
              <a:gd name="connsiteY176" fmla="*/ 6695855 h 6858000"/>
              <a:gd name="connsiteX177" fmla="*/ 5979428 w 6128435"/>
              <a:gd name="connsiteY177" fmla="*/ 6754678 h 6858000"/>
              <a:gd name="connsiteX178" fmla="*/ 5983398 w 6128435"/>
              <a:gd name="connsiteY178" fmla="*/ 6778641 h 6858000"/>
              <a:gd name="connsiteX179" fmla="*/ 5984543 w 6128435"/>
              <a:gd name="connsiteY179" fmla="*/ 6811016 h 6858000"/>
              <a:gd name="connsiteX180" fmla="*/ 5981802 w 6128435"/>
              <a:gd name="connsiteY180" fmla="*/ 6838578 h 6858000"/>
              <a:gd name="connsiteX181" fmla="*/ 5979671 w 6128435"/>
              <a:gd name="connsiteY181" fmla="*/ 6858000 h 6858000"/>
              <a:gd name="connsiteX182" fmla="*/ 0 w 6128435"/>
              <a:gd name="connsiteY182" fmla="*/ 6858000 h 6858000"/>
              <a:gd name="connsiteX183" fmla="*/ 0 w 6128435"/>
              <a:gd name="connsiteY18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6175 w 6128435"/>
              <a:gd name="connsiteY49" fmla="*/ 2407515 h 6858000"/>
              <a:gd name="connsiteX50" fmla="*/ 5271650 w 6128435"/>
              <a:gd name="connsiteY50" fmla="*/ 2440467 h 6858000"/>
              <a:gd name="connsiteX51" fmla="*/ 5271438 w 6128435"/>
              <a:gd name="connsiteY51" fmla="*/ 2447186 h 6858000"/>
              <a:gd name="connsiteX52" fmla="*/ 5271722 w 6128435"/>
              <a:gd name="connsiteY52" fmla="*/ 2447359 h 6858000"/>
              <a:gd name="connsiteX53" fmla="*/ 5272069 w 6128435"/>
              <a:gd name="connsiteY53" fmla="*/ 2454523 h 6858000"/>
              <a:gd name="connsiteX54" fmla="*/ 5271049 w 6128435"/>
              <a:gd name="connsiteY54" fmla="*/ 2459442 h 6858000"/>
              <a:gd name="connsiteX55" fmla="*/ 5270636 w 6128435"/>
              <a:gd name="connsiteY55" fmla="*/ 2472481 h 6858000"/>
              <a:gd name="connsiteX56" fmla="*/ 5272406 w 6128435"/>
              <a:gd name="connsiteY56" fmla="*/ 2477221 h 6858000"/>
              <a:gd name="connsiteX57" fmla="*/ 5307538 w 6128435"/>
              <a:gd name="connsiteY57" fmla="*/ 2514685 h 6858000"/>
              <a:gd name="connsiteX58" fmla="*/ 5337604 w 6128435"/>
              <a:gd name="connsiteY58" fmla="*/ 2597632 h 6858000"/>
              <a:gd name="connsiteX59" fmla="*/ 5407503 w 6128435"/>
              <a:gd name="connsiteY59" fmla="*/ 2786290 h 6858000"/>
              <a:gd name="connsiteX60" fmla="*/ 5407356 w 6128435"/>
              <a:gd name="connsiteY60" fmla="*/ 2787545 h 6858000"/>
              <a:gd name="connsiteX61" fmla="*/ 5411130 w 6128435"/>
              <a:gd name="connsiteY61" fmla="*/ 2788640 h 6858000"/>
              <a:gd name="connsiteX62" fmla="*/ 5416439 w 6128435"/>
              <a:gd name="connsiteY62" fmla="*/ 2805666 h 6858000"/>
              <a:gd name="connsiteX63" fmla="*/ 5416589 w 6128435"/>
              <a:gd name="connsiteY63" fmla="*/ 2810822 h 6858000"/>
              <a:gd name="connsiteX64" fmla="*/ 5418542 w 6128435"/>
              <a:gd name="connsiteY64" fmla="*/ 2817745 h 6858000"/>
              <a:gd name="connsiteX65" fmla="*/ 5418847 w 6128435"/>
              <a:gd name="connsiteY65" fmla="*/ 2817825 h 6858000"/>
              <a:gd name="connsiteX66" fmla="*/ 5423364 w 6128435"/>
              <a:gd name="connsiteY66" fmla="*/ 2858292 h 6858000"/>
              <a:gd name="connsiteX67" fmla="*/ 5479298 w 6128435"/>
              <a:gd name="connsiteY67" fmla="*/ 2947791 h 6858000"/>
              <a:gd name="connsiteX68" fmla="*/ 5481770 w 6128435"/>
              <a:gd name="connsiteY68" fmla="*/ 2951352 h 6858000"/>
              <a:gd name="connsiteX69" fmla="*/ 5481013 w 6128435"/>
              <a:gd name="connsiteY69" fmla="*/ 2973461 h 6858000"/>
              <a:gd name="connsiteX70" fmla="*/ 5482045 w 6128435"/>
              <a:gd name="connsiteY70" fmla="*/ 2984371 h 6858000"/>
              <a:gd name="connsiteX71" fmla="*/ 5479405 w 6128435"/>
              <a:gd name="connsiteY71" fmla="*/ 2988507 h 6858000"/>
              <a:gd name="connsiteX72" fmla="*/ 5482415 w 6128435"/>
              <a:gd name="connsiteY72" fmla="*/ 3004079 h 6858000"/>
              <a:gd name="connsiteX73" fmla="*/ 5483865 w 6128435"/>
              <a:gd name="connsiteY73" fmla="*/ 3005467 h 6858000"/>
              <a:gd name="connsiteX74" fmla="*/ 5482236 w 6128435"/>
              <a:gd name="connsiteY74" fmla="*/ 3019791 h 6858000"/>
              <a:gd name="connsiteX75" fmla="*/ 5475895 w 6128435"/>
              <a:gd name="connsiteY75" fmla="*/ 3033578 h 6858000"/>
              <a:gd name="connsiteX76" fmla="*/ 5477595 w 6128435"/>
              <a:gd name="connsiteY76" fmla="*/ 3250534 h 6858000"/>
              <a:gd name="connsiteX77" fmla="*/ 5532836 w 6128435"/>
              <a:gd name="connsiteY77" fmla="*/ 3353840 h 6858000"/>
              <a:gd name="connsiteX78" fmla="*/ 5561229 w 6128435"/>
              <a:gd name="connsiteY78" fmla="*/ 3395784 h 6858000"/>
              <a:gd name="connsiteX79" fmla="*/ 5589758 w 6128435"/>
              <a:gd name="connsiteY79" fmla="*/ 3506453 h 6858000"/>
              <a:gd name="connsiteX80" fmla="*/ 5596144 w 6128435"/>
              <a:gd name="connsiteY80" fmla="*/ 3534624 h 6858000"/>
              <a:gd name="connsiteX81" fmla="*/ 5597750 w 6128435"/>
              <a:gd name="connsiteY81" fmla="*/ 3534129 h 6858000"/>
              <a:gd name="connsiteX82" fmla="*/ 5599700 w 6128435"/>
              <a:gd name="connsiteY82" fmla="*/ 3547221 h 6858000"/>
              <a:gd name="connsiteX83" fmla="*/ 5615031 w 6128435"/>
              <a:gd name="connsiteY83" fmla="*/ 3557482 h 6858000"/>
              <a:gd name="connsiteX84" fmla="*/ 5618377 w 6128435"/>
              <a:gd name="connsiteY84" fmla="*/ 3588431 h 6858000"/>
              <a:gd name="connsiteX85" fmla="*/ 5612155 w 6128435"/>
              <a:gd name="connsiteY85" fmla="*/ 3589869 h 6858000"/>
              <a:gd name="connsiteX86" fmla="*/ 5620843 w 6128435"/>
              <a:gd name="connsiteY86" fmla="*/ 3606745 h 6858000"/>
              <a:gd name="connsiteX87" fmla="*/ 5655472 w 6128435"/>
              <a:gd name="connsiteY87" fmla="*/ 3678877 h 6858000"/>
              <a:gd name="connsiteX88" fmla="*/ 5680448 w 6128435"/>
              <a:gd name="connsiteY88" fmla="*/ 3717760 h 6858000"/>
              <a:gd name="connsiteX89" fmla="*/ 5683015 w 6128435"/>
              <a:gd name="connsiteY89" fmla="*/ 3762025 h 6858000"/>
              <a:gd name="connsiteX90" fmla="*/ 5696643 w 6128435"/>
              <a:gd name="connsiteY90" fmla="*/ 3773888 h 6858000"/>
              <a:gd name="connsiteX91" fmla="*/ 5699203 w 6128435"/>
              <a:gd name="connsiteY91" fmla="*/ 3775823 h 6858000"/>
              <a:gd name="connsiteX92" fmla="*/ 5704824 w 6128435"/>
              <a:gd name="connsiteY92" fmla="*/ 3785966 h 6858000"/>
              <a:gd name="connsiteX93" fmla="*/ 5712204 w 6128435"/>
              <a:gd name="connsiteY93" fmla="*/ 3785830 h 6858000"/>
              <a:gd name="connsiteX94" fmla="*/ 5724816 w 6128435"/>
              <a:gd name="connsiteY94" fmla="*/ 3798949 h 6858000"/>
              <a:gd name="connsiteX95" fmla="*/ 5733539 w 6128435"/>
              <a:gd name="connsiteY95" fmla="*/ 3818457 h 6858000"/>
              <a:gd name="connsiteX96" fmla="*/ 5768491 w 6128435"/>
              <a:gd name="connsiteY96" fmla="*/ 3914399 h 6858000"/>
              <a:gd name="connsiteX97" fmla="*/ 5793123 w 6128435"/>
              <a:gd name="connsiteY97" fmla="*/ 3969952 h 6858000"/>
              <a:gd name="connsiteX98" fmla="*/ 5808321 w 6128435"/>
              <a:gd name="connsiteY98" fmla="*/ 3988153 h 6858000"/>
              <a:gd name="connsiteX99" fmla="*/ 5825621 w 6128435"/>
              <a:gd name="connsiteY99" fmla="*/ 4015525 h 6858000"/>
              <a:gd name="connsiteX100" fmla="*/ 5860672 w 6128435"/>
              <a:gd name="connsiteY100" fmla="*/ 4061579 h 6858000"/>
              <a:gd name="connsiteX101" fmla="*/ 5872173 w 6128435"/>
              <a:gd name="connsiteY101" fmla="*/ 4088497 h 6858000"/>
              <a:gd name="connsiteX102" fmla="*/ 5883705 w 6128435"/>
              <a:gd name="connsiteY102" fmla="*/ 4101899 h 6858000"/>
              <a:gd name="connsiteX103" fmla="*/ 5885314 w 6128435"/>
              <a:gd name="connsiteY103" fmla="*/ 4108387 h 6858000"/>
              <a:gd name="connsiteX104" fmla="*/ 5894095 w 6128435"/>
              <a:gd name="connsiteY104" fmla="*/ 4128857 h 6858000"/>
              <a:gd name="connsiteX105" fmla="*/ 5898339 w 6128435"/>
              <a:gd name="connsiteY105" fmla="*/ 4140800 h 6858000"/>
              <a:gd name="connsiteX106" fmla="*/ 5899734 w 6128435"/>
              <a:gd name="connsiteY106" fmla="*/ 4145632 h 6858000"/>
              <a:gd name="connsiteX107" fmla="*/ 5897098 w 6128435"/>
              <a:gd name="connsiteY107" fmla="*/ 4157819 h 6858000"/>
              <a:gd name="connsiteX108" fmla="*/ 5903513 w 6128435"/>
              <a:gd name="connsiteY108" fmla="*/ 4187661 h 6858000"/>
              <a:gd name="connsiteX109" fmla="*/ 5917114 w 6128435"/>
              <a:gd name="connsiteY109" fmla="*/ 4213096 h 6858000"/>
              <a:gd name="connsiteX110" fmla="*/ 5921153 w 6128435"/>
              <a:gd name="connsiteY110" fmla="*/ 4236222 h 6858000"/>
              <a:gd name="connsiteX111" fmla="*/ 5924233 w 6128435"/>
              <a:gd name="connsiteY111" fmla="*/ 4242060 h 6858000"/>
              <a:gd name="connsiteX112" fmla="*/ 5928910 w 6128435"/>
              <a:gd name="connsiteY112" fmla="*/ 4300973 h 6858000"/>
              <a:gd name="connsiteX113" fmla="*/ 5939320 w 6128435"/>
              <a:gd name="connsiteY113" fmla="*/ 4340435 h 6858000"/>
              <a:gd name="connsiteX114" fmla="*/ 5946705 w 6128435"/>
              <a:gd name="connsiteY114" fmla="*/ 4428051 h 6858000"/>
              <a:gd name="connsiteX115" fmla="*/ 5949261 w 6128435"/>
              <a:gd name="connsiteY115" fmla="*/ 4449185 h 6858000"/>
              <a:gd name="connsiteX116" fmla="*/ 5957504 w 6128435"/>
              <a:gd name="connsiteY116" fmla="*/ 4465911 h 6858000"/>
              <a:gd name="connsiteX117" fmla="*/ 5964689 w 6128435"/>
              <a:gd name="connsiteY117" fmla="*/ 4468532 h 6858000"/>
              <a:gd name="connsiteX118" fmla="*/ 5967062 w 6128435"/>
              <a:gd name="connsiteY118" fmla="*/ 4479923 h 6858000"/>
              <a:gd name="connsiteX119" fmla="*/ 5968960 w 6128435"/>
              <a:gd name="connsiteY119" fmla="*/ 4482655 h 6858000"/>
              <a:gd name="connsiteX120" fmla="*/ 5978567 w 6128435"/>
              <a:gd name="connsiteY120" fmla="*/ 4498605 h 6858000"/>
              <a:gd name="connsiteX121" fmla="*/ 5980106 w 6128435"/>
              <a:gd name="connsiteY121" fmla="*/ 4585087 h 6858000"/>
              <a:gd name="connsiteX122" fmla="*/ 5998138 w 6128435"/>
              <a:gd name="connsiteY122" fmla="*/ 4697518 h 6858000"/>
              <a:gd name="connsiteX123" fmla="*/ 6013516 w 6128435"/>
              <a:gd name="connsiteY123" fmla="*/ 4786619 h 6858000"/>
              <a:gd name="connsiteX124" fmla="*/ 6025404 w 6128435"/>
              <a:gd name="connsiteY124" fmla="*/ 4858148 h 6858000"/>
              <a:gd name="connsiteX125" fmla="*/ 6007749 w 6128435"/>
              <a:gd name="connsiteY125" fmla="*/ 4964715 h 6858000"/>
              <a:gd name="connsiteX126" fmla="*/ 6005269 w 6128435"/>
              <a:gd name="connsiteY126" fmla="*/ 5150567 h 6858000"/>
              <a:gd name="connsiteX127" fmla="*/ 6001127 w 6128435"/>
              <a:gd name="connsiteY127" fmla="*/ 5164609 h 6858000"/>
              <a:gd name="connsiteX128" fmla="*/ 5996647 w 6128435"/>
              <a:gd name="connsiteY128" fmla="*/ 5185640 h 6858000"/>
              <a:gd name="connsiteX129" fmla="*/ 5998514 w 6128435"/>
              <a:gd name="connsiteY129" fmla="*/ 5189673 h 6858000"/>
              <a:gd name="connsiteX130" fmla="*/ 5995970 w 6128435"/>
              <a:gd name="connsiteY130" fmla="*/ 5221547 h 6858000"/>
              <a:gd name="connsiteX131" fmla="*/ 5997218 w 6128435"/>
              <a:gd name="connsiteY131" fmla="*/ 5222031 h 6858000"/>
              <a:gd name="connsiteX132" fmla="*/ 6002116 w 6128435"/>
              <a:gd name="connsiteY132" fmla="*/ 5231223 h 6858000"/>
              <a:gd name="connsiteX133" fmla="*/ 6008541 w 6128435"/>
              <a:gd name="connsiteY133" fmla="*/ 5248680 h 6858000"/>
              <a:gd name="connsiteX134" fmla="*/ 6039260 w 6128435"/>
              <a:gd name="connsiteY134" fmla="*/ 5289518 h 6858000"/>
              <a:gd name="connsiteX135" fmla="*/ 6036748 w 6128435"/>
              <a:gd name="connsiteY135" fmla="*/ 5322752 h 6858000"/>
              <a:gd name="connsiteX136" fmla="*/ 6036943 w 6128435"/>
              <a:gd name="connsiteY136" fmla="*/ 5329480 h 6858000"/>
              <a:gd name="connsiteX137" fmla="*/ 6037236 w 6128435"/>
              <a:gd name="connsiteY137" fmla="*/ 5329634 h 6858000"/>
              <a:gd name="connsiteX138" fmla="*/ 6038019 w 6128435"/>
              <a:gd name="connsiteY138" fmla="*/ 5336764 h 6858000"/>
              <a:gd name="connsiteX139" fmla="*/ 6037298 w 6128435"/>
              <a:gd name="connsiteY139" fmla="*/ 5341753 h 6858000"/>
              <a:gd name="connsiteX140" fmla="*/ 6037677 w 6128435"/>
              <a:gd name="connsiteY140" fmla="*/ 5354807 h 6858000"/>
              <a:gd name="connsiteX141" fmla="*/ 6039728 w 6128435"/>
              <a:gd name="connsiteY141" fmla="*/ 5359416 h 6858000"/>
              <a:gd name="connsiteX142" fmla="*/ 6043311 w 6128435"/>
              <a:gd name="connsiteY142" fmla="*/ 5361407 h 6858000"/>
              <a:gd name="connsiteX143" fmla="*/ 6042954 w 6128435"/>
              <a:gd name="connsiteY143" fmla="*/ 5362576 h 6858000"/>
              <a:gd name="connsiteX144" fmla="*/ 6053435 w 6128435"/>
              <a:gd name="connsiteY144" fmla="*/ 5387547 h 6858000"/>
              <a:gd name="connsiteX145" fmla="*/ 6065933 w 6128435"/>
              <a:gd name="connsiteY145" fmla="*/ 5443002 h 6858000"/>
              <a:gd name="connsiteX146" fmla="*/ 6068640 w 6128435"/>
              <a:gd name="connsiteY146" fmla="*/ 5474503 h 6858000"/>
              <a:gd name="connsiteX147" fmla="*/ 6080922 w 6128435"/>
              <a:gd name="connsiteY147" fmla="*/ 5561070 h 6858000"/>
              <a:gd name="connsiteX148" fmla="*/ 6096949 w 6128435"/>
              <a:gd name="connsiteY148" fmla="*/ 5648179 h 6858000"/>
              <a:gd name="connsiteX149" fmla="*/ 6125703 w 6128435"/>
              <a:gd name="connsiteY149" fmla="*/ 5692894 h 6858000"/>
              <a:gd name="connsiteX150" fmla="*/ 6126670 w 6128435"/>
              <a:gd name="connsiteY150" fmla="*/ 5697882 h 6858000"/>
              <a:gd name="connsiteX151" fmla="*/ 6124061 w 6128435"/>
              <a:gd name="connsiteY151" fmla="*/ 5710294 h 6858000"/>
              <a:gd name="connsiteX152" fmla="*/ 6122213 w 6128435"/>
              <a:gd name="connsiteY152" fmla="*/ 5714762 h 6858000"/>
              <a:gd name="connsiteX153" fmla="*/ 6121353 w 6128435"/>
              <a:gd name="connsiteY153" fmla="*/ 5721725 h 6858000"/>
              <a:gd name="connsiteX154" fmla="*/ 6121607 w 6128435"/>
              <a:gd name="connsiteY154" fmla="*/ 5721959 h 6858000"/>
              <a:gd name="connsiteX155" fmla="*/ 6120262 w 6128435"/>
              <a:gd name="connsiteY155" fmla="*/ 5728358 h 6858000"/>
              <a:gd name="connsiteX156" fmla="*/ 6110194 w 6128435"/>
              <a:gd name="connsiteY156" fmla="*/ 5758853 h 6858000"/>
              <a:gd name="connsiteX157" fmla="*/ 6127519 w 6128435"/>
              <a:gd name="connsiteY157" fmla="*/ 5865775 h 6858000"/>
              <a:gd name="connsiteX158" fmla="*/ 6128435 w 6128435"/>
              <a:gd name="connsiteY158" fmla="*/ 5870164 h 6858000"/>
              <a:gd name="connsiteX159" fmla="*/ 6119217 w 6128435"/>
              <a:gd name="connsiteY159" fmla="*/ 5888542 h 6858000"/>
              <a:gd name="connsiteX160" fmla="*/ 6115966 w 6128435"/>
              <a:gd name="connsiteY160" fmla="*/ 5898387 h 6858000"/>
              <a:gd name="connsiteX161" fmla="*/ 6111924 w 6128435"/>
              <a:gd name="connsiteY161" fmla="*/ 5900444 h 6858000"/>
              <a:gd name="connsiteX162" fmla="*/ 6108716 w 6128435"/>
              <a:gd name="connsiteY162" fmla="*/ 5915345 h 6858000"/>
              <a:gd name="connsiteX163" fmla="*/ 6109524 w 6128435"/>
              <a:gd name="connsiteY163" fmla="*/ 5917328 h 6858000"/>
              <a:gd name="connsiteX164" fmla="*/ 6102493 w 6128435"/>
              <a:gd name="connsiteY164" fmla="*/ 5928602 h 6858000"/>
              <a:gd name="connsiteX165" fmla="*/ 6056863 w 6128435"/>
              <a:gd name="connsiteY165" fmla="*/ 6000643 h 6858000"/>
              <a:gd name="connsiteX166" fmla="*/ 6045436 w 6128435"/>
              <a:gd name="connsiteY166" fmla="*/ 6124480 h 6858000"/>
              <a:gd name="connsiteX167" fmla="*/ 6030489 w 6128435"/>
              <a:gd name="connsiteY167" fmla="*/ 6317666 h 6858000"/>
              <a:gd name="connsiteX168" fmla="*/ 6007492 w 6128435"/>
              <a:gd name="connsiteY168" fmla="*/ 6440818 h 6858000"/>
              <a:gd name="connsiteX169" fmla="*/ 6009467 w 6128435"/>
              <a:gd name="connsiteY169" fmla="*/ 6487076 h 6858000"/>
              <a:gd name="connsiteX170" fmla="*/ 5995064 w 6128435"/>
              <a:gd name="connsiteY170" fmla="*/ 6540791 h 6858000"/>
              <a:gd name="connsiteX171" fmla="*/ 5996309 w 6128435"/>
              <a:gd name="connsiteY171" fmla="*/ 6543961 h 6858000"/>
              <a:gd name="connsiteX172" fmla="*/ 5996048 w 6128435"/>
              <a:gd name="connsiteY172" fmla="*/ 6555444 h 6858000"/>
              <a:gd name="connsiteX173" fmla="*/ 6002524 w 6128435"/>
              <a:gd name="connsiteY173" fmla="*/ 6560188 h 6858000"/>
              <a:gd name="connsiteX174" fmla="*/ 6006823 w 6128435"/>
              <a:gd name="connsiteY174" fmla="*/ 6578546 h 6858000"/>
              <a:gd name="connsiteX175" fmla="*/ 6004510 w 6128435"/>
              <a:gd name="connsiteY175" fmla="*/ 6599256 h 6858000"/>
              <a:gd name="connsiteX176" fmla="*/ 5986207 w 6128435"/>
              <a:gd name="connsiteY176" fmla="*/ 6695855 h 6858000"/>
              <a:gd name="connsiteX177" fmla="*/ 5979428 w 6128435"/>
              <a:gd name="connsiteY177" fmla="*/ 6754678 h 6858000"/>
              <a:gd name="connsiteX178" fmla="*/ 5983398 w 6128435"/>
              <a:gd name="connsiteY178" fmla="*/ 6778641 h 6858000"/>
              <a:gd name="connsiteX179" fmla="*/ 5984543 w 6128435"/>
              <a:gd name="connsiteY179" fmla="*/ 6811016 h 6858000"/>
              <a:gd name="connsiteX180" fmla="*/ 5981802 w 6128435"/>
              <a:gd name="connsiteY180" fmla="*/ 6838578 h 6858000"/>
              <a:gd name="connsiteX181" fmla="*/ 5979671 w 6128435"/>
              <a:gd name="connsiteY181" fmla="*/ 6858000 h 6858000"/>
              <a:gd name="connsiteX182" fmla="*/ 0 w 6128435"/>
              <a:gd name="connsiteY182" fmla="*/ 6858000 h 6858000"/>
              <a:gd name="connsiteX183" fmla="*/ 0 w 6128435"/>
              <a:gd name="connsiteY18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6175 w 6128435"/>
              <a:gd name="connsiteY49" fmla="*/ 2407515 h 6858000"/>
              <a:gd name="connsiteX50" fmla="*/ 5271650 w 6128435"/>
              <a:gd name="connsiteY50" fmla="*/ 2440467 h 6858000"/>
              <a:gd name="connsiteX51" fmla="*/ 5271438 w 6128435"/>
              <a:gd name="connsiteY51" fmla="*/ 2447186 h 6858000"/>
              <a:gd name="connsiteX52" fmla="*/ 5271722 w 6128435"/>
              <a:gd name="connsiteY52" fmla="*/ 2447359 h 6858000"/>
              <a:gd name="connsiteX53" fmla="*/ 5272069 w 6128435"/>
              <a:gd name="connsiteY53" fmla="*/ 2454523 h 6858000"/>
              <a:gd name="connsiteX54" fmla="*/ 5271049 w 6128435"/>
              <a:gd name="connsiteY54" fmla="*/ 2459442 h 6858000"/>
              <a:gd name="connsiteX55" fmla="*/ 5270636 w 6128435"/>
              <a:gd name="connsiteY55" fmla="*/ 2472481 h 6858000"/>
              <a:gd name="connsiteX56" fmla="*/ 5272406 w 6128435"/>
              <a:gd name="connsiteY56" fmla="*/ 2477221 h 6858000"/>
              <a:gd name="connsiteX57" fmla="*/ 5307538 w 6128435"/>
              <a:gd name="connsiteY57" fmla="*/ 2514685 h 6858000"/>
              <a:gd name="connsiteX58" fmla="*/ 5337604 w 6128435"/>
              <a:gd name="connsiteY58" fmla="*/ 2597632 h 6858000"/>
              <a:gd name="connsiteX59" fmla="*/ 5407503 w 6128435"/>
              <a:gd name="connsiteY59" fmla="*/ 2786290 h 6858000"/>
              <a:gd name="connsiteX60" fmla="*/ 5407356 w 6128435"/>
              <a:gd name="connsiteY60" fmla="*/ 2787545 h 6858000"/>
              <a:gd name="connsiteX61" fmla="*/ 5411130 w 6128435"/>
              <a:gd name="connsiteY61" fmla="*/ 2788640 h 6858000"/>
              <a:gd name="connsiteX62" fmla="*/ 5416439 w 6128435"/>
              <a:gd name="connsiteY62" fmla="*/ 2805666 h 6858000"/>
              <a:gd name="connsiteX63" fmla="*/ 5416589 w 6128435"/>
              <a:gd name="connsiteY63" fmla="*/ 2810822 h 6858000"/>
              <a:gd name="connsiteX64" fmla="*/ 5418542 w 6128435"/>
              <a:gd name="connsiteY64" fmla="*/ 2817745 h 6858000"/>
              <a:gd name="connsiteX65" fmla="*/ 5418847 w 6128435"/>
              <a:gd name="connsiteY65" fmla="*/ 2817825 h 6858000"/>
              <a:gd name="connsiteX66" fmla="*/ 5423364 w 6128435"/>
              <a:gd name="connsiteY66" fmla="*/ 2858292 h 6858000"/>
              <a:gd name="connsiteX67" fmla="*/ 5479298 w 6128435"/>
              <a:gd name="connsiteY67" fmla="*/ 2947791 h 6858000"/>
              <a:gd name="connsiteX68" fmla="*/ 5481770 w 6128435"/>
              <a:gd name="connsiteY68" fmla="*/ 2951352 h 6858000"/>
              <a:gd name="connsiteX69" fmla="*/ 5481013 w 6128435"/>
              <a:gd name="connsiteY69" fmla="*/ 2973461 h 6858000"/>
              <a:gd name="connsiteX70" fmla="*/ 5482045 w 6128435"/>
              <a:gd name="connsiteY70" fmla="*/ 2984371 h 6858000"/>
              <a:gd name="connsiteX71" fmla="*/ 5479405 w 6128435"/>
              <a:gd name="connsiteY71" fmla="*/ 2988507 h 6858000"/>
              <a:gd name="connsiteX72" fmla="*/ 5482415 w 6128435"/>
              <a:gd name="connsiteY72" fmla="*/ 3004079 h 6858000"/>
              <a:gd name="connsiteX73" fmla="*/ 5483865 w 6128435"/>
              <a:gd name="connsiteY73" fmla="*/ 3005467 h 6858000"/>
              <a:gd name="connsiteX74" fmla="*/ 5482236 w 6128435"/>
              <a:gd name="connsiteY74" fmla="*/ 3019791 h 6858000"/>
              <a:gd name="connsiteX75" fmla="*/ 5475895 w 6128435"/>
              <a:gd name="connsiteY75" fmla="*/ 3033578 h 6858000"/>
              <a:gd name="connsiteX76" fmla="*/ 5477595 w 6128435"/>
              <a:gd name="connsiteY76" fmla="*/ 3250534 h 6858000"/>
              <a:gd name="connsiteX77" fmla="*/ 5532836 w 6128435"/>
              <a:gd name="connsiteY77" fmla="*/ 3353840 h 6858000"/>
              <a:gd name="connsiteX78" fmla="*/ 5561229 w 6128435"/>
              <a:gd name="connsiteY78" fmla="*/ 3395784 h 6858000"/>
              <a:gd name="connsiteX79" fmla="*/ 5589758 w 6128435"/>
              <a:gd name="connsiteY79" fmla="*/ 3506453 h 6858000"/>
              <a:gd name="connsiteX80" fmla="*/ 5596144 w 6128435"/>
              <a:gd name="connsiteY80" fmla="*/ 3534624 h 6858000"/>
              <a:gd name="connsiteX81" fmla="*/ 5597750 w 6128435"/>
              <a:gd name="connsiteY81" fmla="*/ 3534129 h 6858000"/>
              <a:gd name="connsiteX82" fmla="*/ 5599700 w 6128435"/>
              <a:gd name="connsiteY82" fmla="*/ 3547221 h 6858000"/>
              <a:gd name="connsiteX83" fmla="*/ 5615031 w 6128435"/>
              <a:gd name="connsiteY83" fmla="*/ 3557482 h 6858000"/>
              <a:gd name="connsiteX84" fmla="*/ 5618377 w 6128435"/>
              <a:gd name="connsiteY84" fmla="*/ 3588431 h 6858000"/>
              <a:gd name="connsiteX85" fmla="*/ 5612155 w 6128435"/>
              <a:gd name="connsiteY85" fmla="*/ 3589869 h 6858000"/>
              <a:gd name="connsiteX86" fmla="*/ 5620843 w 6128435"/>
              <a:gd name="connsiteY86" fmla="*/ 3606745 h 6858000"/>
              <a:gd name="connsiteX87" fmla="*/ 5655472 w 6128435"/>
              <a:gd name="connsiteY87" fmla="*/ 3678877 h 6858000"/>
              <a:gd name="connsiteX88" fmla="*/ 5680448 w 6128435"/>
              <a:gd name="connsiteY88" fmla="*/ 3717760 h 6858000"/>
              <a:gd name="connsiteX89" fmla="*/ 5683015 w 6128435"/>
              <a:gd name="connsiteY89" fmla="*/ 3762025 h 6858000"/>
              <a:gd name="connsiteX90" fmla="*/ 5696643 w 6128435"/>
              <a:gd name="connsiteY90" fmla="*/ 3773888 h 6858000"/>
              <a:gd name="connsiteX91" fmla="*/ 5699203 w 6128435"/>
              <a:gd name="connsiteY91" fmla="*/ 3775823 h 6858000"/>
              <a:gd name="connsiteX92" fmla="*/ 5704824 w 6128435"/>
              <a:gd name="connsiteY92" fmla="*/ 3785966 h 6858000"/>
              <a:gd name="connsiteX93" fmla="*/ 5712204 w 6128435"/>
              <a:gd name="connsiteY93" fmla="*/ 3785830 h 6858000"/>
              <a:gd name="connsiteX94" fmla="*/ 5724816 w 6128435"/>
              <a:gd name="connsiteY94" fmla="*/ 3798949 h 6858000"/>
              <a:gd name="connsiteX95" fmla="*/ 5733539 w 6128435"/>
              <a:gd name="connsiteY95" fmla="*/ 3818457 h 6858000"/>
              <a:gd name="connsiteX96" fmla="*/ 5768491 w 6128435"/>
              <a:gd name="connsiteY96" fmla="*/ 3914399 h 6858000"/>
              <a:gd name="connsiteX97" fmla="*/ 5793123 w 6128435"/>
              <a:gd name="connsiteY97" fmla="*/ 3969952 h 6858000"/>
              <a:gd name="connsiteX98" fmla="*/ 5808321 w 6128435"/>
              <a:gd name="connsiteY98" fmla="*/ 3988153 h 6858000"/>
              <a:gd name="connsiteX99" fmla="*/ 5825621 w 6128435"/>
              <a:gd name="connsiteY99" fmla="*/ 4015525 h 6858000"/>
              <a:gd name="connsiteX100" fmla="*/ 5860672 w 6128435"/>
              <a:gd name="connsiteY100" fmla="*/ 4061579 h 6858000"/>
              <a:gd name="connsiteX101" fmla="*/ 5872173 w 6128435"/>
              <a:gd name="connsiteY101" fmla="*/ 4088497 h 6858000"/>
              <a:gd name="connsiteX102" fmla="*/ 5883705 w 6128435"/>
              <a:gd name="connsiteY102" fmla="*/ 4101899 h 6858000"/>
              <a:gd name="connsiteX103" fmla="*/ 5885314 w 6128435"/>
              <a:gd name="connsiteY103" fmla="*/ 4108387 h 6858000"/>
              <a:gd name="connsiteX104" fmla="*/ 5894095 w 6128435"/>
              <a:gd name="connsiteY104" fmla="*/ 4128857 h 6858000"/>
              <a:gd name="connsiteX105" fmla="*/ 5898339 w 6128435"/>
              <a:gd name="connsiteY105" fmla="*/ 4140800 h 6858000"/>
              <a:gd name="connsiteX106" fmla="*/ 5899734 w 6128435"/>
              <a:gd name="connsiteY106" fmla="*/ 4145632 h 6858000"/>
              <a:gd name="connsiteX107" fmla="*/ 5897098 w 6128435"/>
              <a:gd name="connsiteY107" fmla="*/ 4157819 h 6858000"/>
              <a:gd name="connsiteX108" fmla="*/ 5903513 w 6128435"/>
              <a:gd name="connsiteY108" fmla="*/ 4187661 h 6858000"/>
              <a:gd name="connsiteX109" fmla="*/ 5917114 w 6128435"/>
              <a:gd name="connsiteY109" fmla="*/ 4213096 h 6858000"/>
              <a:gd name="connsiteX110" fmla="*/ 5921153 w 6128435"/>
              <a:gd name="connsiteY110" fmla="*/ 4236222 h 6858000"/>
              <a:gd name="connsiteX111" fmla="*/ 5924233 w 6128435"/>
              <a:gd name="connsiteY111" fmla="*/ 4242060 h 6858000"/>
              <a:gd name="connsiteX112" fmla="*/ 5928910 w 6128435"/>
              <a:gd name="connsiteY112" fmla="*/ 4300973 h 6858000"/>
              <a:gd name="connsiteX113" fmla="*/ 5939320 w 6128435"/>
              <a:gd name="connsiteY113" fmla="*/ 4340435 h 6858000"/>
              <a:gd name="connsiteX114" fmla="*/ 5946705 w 6128435"/>
              <a:gd name="connsiteY114" fmla="*/ 4428051 h 6858000"/>
              <a:gd name="connsiteX115" fmla="*/ 5949261 w 6128435"/>
              <a:gd name="connsiteY115" fmla="*/ 4449185 h 6858000"/>
              <a:gd name="connsiteX116" fmla="*/ 5957504 w 6128435"/>
              <a:gd name="connsiteY116" fmla="*/ 4465911 h 6858000"/>
              <a:gd name="connsiteX117" fmla="*/ 5964689 w 6128435"/>
              <a:gd name="connsiteY117" fmla="*/ 4468532 h 6858000"/>
              <a:gd name="connsiteX118" fmla="*/ 5967062 w 6128435"/>
              <a:gd name="connsiteY118" fmla="*/ 4479923 h 6858000"/>
              <a:gd name="connsiteX119" fmla="*/ 5968960 w 6128435"/>
              <a:gd name="connsiteY119" fmla="*/ 4482655 h 6858000"/>
              <a:gd name="connsiteX120" fmla="*/ 5978567 w 6128435"/>
              <a:gd name="connsiteY120" fmla="*/ 4498605 h 6858000"/>
              <a:gd name="connsiteX121" fmla="*/ 5980106 w 6128435"/>
              <a:gd name="connsiteY121" fmla="*/ 4585087 h 6858000"/>
              <a:gd name="connsiteX122" fmla="*/ 5998138 w 6128435"/>
              <a:gd name="connsiteY122" fmla="*/ 4697518 h 6858000"/>
              <a:gd name="connsiteX123" fmla="*/ 6013516 w 6128435"/>
              <a:gd name="connsiteY123" fmla="*/ 4786619 h 6858000"/>
              <a:gd name="connsiteX124" fmla="*/ 6025404 w 6128435"/>
              <a:gd name="connsiteY124" fmla="*/ 4858148 h 6858000"/>
              <a:gd name="connsiteX125" fmla="*/ 6007749 w 6128435"/>
              <a:gd name="connsiteY125" fmla="*/ 4964715 h 6858000"/>
              <a:gd name="connsiteX126" fmla="*/ 6005269 w 6128435"/>
              <a:gd name="connsiteY126" fmla="*/ 5150567 h 6858000"/>
              <a:gd name="connsiteX127" fmla="*/ 6001127 w 6128435"/>
              <a:gd name="connsiteY127" fmla="*/ 5164609 h 6858000"/>
              <a:gd name="connsiteX128" fmla="*/ 5996647 w 6128435"/>
              <a:gd name="connsiteY128" fmla="*/ 5185640 h 6858000"/>
              <a:gd name="connsiteX129" fmla="*/ 5998514 w 6128435"/>
              <a:gd name="connsiteY129" fmla="*/ 5189673 h 6858000"/>
              <a:gd name="connsiteX130" fmla="*/ 5995970 w 6128435"/>
              <a:gd name="connsiteY130" fmla="*/ 5221547 h 6858000"/>
              <a:gd name="connsiteX131" fmla="*/ 5997218 w 6128435"/>
              <a:gd name="connsiteY131" fmla="*/ 5222031 h 6858000"/>
              <a:gd name="connsiteX132" fmla="*/ 6002116 w 6128435"/>
              <a:gd name="connsiteY132" fmla="*/ 5231223 h 6858000"/>
              <a:gd name="connsiteX133" fmla="*/ 6008541 w 6128435"/>
              <a:gd name="connsiteY133" fmla="*/ 5248680 h 6858000"/>
              <a:gd name="connsiteX134" fmla="*/ 6039260 w 6128435"/>
              <a:gd name="connsiteY134" fmla="*/ 5289518 h 6858000"/>
              <a:gd name="connsiteX135" fmla="*/ 6036748 w 6128435"/>
              <a:gd name="connsiteY135" fmla="*/ 5322752 h 6858000"/>
              <a:gd name="connsiteX136" fmla="*/ 6036943 w 6128435"/>
              <a:gd name="connsiteY136" fmla="*/ 5329480 h 6858000"/>
              <a:gd name="connsiteX137" fmla="*/ 6037236 w 6128435"/>
              <a:gd name="connsiteY137" fmla="*/ 5329634 h 6858000"/>
              <a:gd name="connsiteX138" fmla="*/ 6038019 w 6128435"/>
              <a:gd name="connsiteY138" fmla="*/ 5336764 h 6858000"/>
              <a:gd name="connsiteX139" fmla="*/ 6037298 w 6128435"/>
              <a:gd name="connsiteY139" fmla="*/ 5341753 h 6858000"/>
              <a:gd name="connsiteX140" fmla="*/ 6037677 w 6128435"/>
              <a:gd name="connsiteY140" fmla="*/ 5354807 h 6858000"/>
              <a:gd name="connsiteX141" fmla="*/ 6039728 w 6128435"/>
              <a:gd name="connsiteY141" fmla="*/ 5359416 h 6858000"/>
              <a:gd name="connsiteX142" fmla="*/ 6043311 w 6128435"/>
              <a:gd name="connsiteY142" fmla="*/ 5361407 h 6858000"/>
              <a:gd name="connsiteX143" fmla="*/ 6042954 w 6128435"/>
              <a:gd name="connsiteY143" fmla="*/ 5362576 h 6858000"/>
              <a:gd name="connsiteX144" fmla="*/ 6053435 w 6128435"/>
              <a:gd name="connsiteY144" fmla="*/ 5387547 h 6858000"/>
              <a:gd name="connsiteX145" fmla="*/ 6065933 w 6128435"/>
              <a:gd name="connsiteY145" fmla="*/ 5443002 h 6858000"/>
              <a:gd name="connsiteX146" fmla="*/ 6068640 w 6128435"/>
              <a:gd name="connsiteY146" fmla="*/ 5474503 h 6858000"/>
              <a:gd name="connsiteX147" fmla="*/ 6080922 w 6128435"/>
              <a:gd name="connsiteY147" fmla="*/ 5561070 h 6858000"/>
              <a:gd name="connsiteX148" fmla="*/ 6096949 w 6128435"/>
              <a:gd name="connsiteY148" fmla="*/ 5648179 h 6858000"/>
              <a:gd name="connsiteX149" fmla="*/ 6125703 w 6128435"/>
              <a:gd name="connsiteY149" fmla="*/ 5692894 h 6858000"/>
              <a:gd name="connsiteX150" fmla="*/ 6126670 w 6128435"/>
              <a:gd name="connsiteY150" fmla="*/ 5697882 h 6858000"/>
              <a:gd name="connsiteX151" fmla="*/ 6124061 w 6128435"/>
              <a:gd name="connsiteY151" fmla="*/ 5710294 h 6858000"/>
              <a:gd name="connsiteX152" fmla="*/ 6122213 w 6128435"/>
              <a:gd name="connsiteY152" fmla="*/ 5714762 h 6858000"/>
              <a:gd name="connsiteX153" fmla="*/ 6121353 w 6128435"/>
              <a:gd name="connsiteY153" fmla="*/ 5721725 h 6858000"/>
              <a:gd name="connsiteX154" fmla="*/ 6121607 w 6128435"/>
              <a:gd name="connsiteY154" fmla="*/ 5721959 h 6858000"/>
              <a:gd name="connsiteX155" fmla="*/ 6120262 w 6128435"/>
              <a:gd name="connsiteY155" fmla="*/ 5728358 h 6858000"/>
              <a:gd name="connsiteX156" fmla="*/ 6110194 w 6128435"/>
              <a:gd name="connsiteY156" fmla="*/ 5758853 h 6858000"/>
              <a:gd name="connsiteX157" fmla="*/ 6127519 w 6128435"/>
              <a:gd name="connsiteY157" fmla="*/ 5865775 h 6858000"/>
              <a:gd name="connsiteX158" fmla="*/ 6128435 w 6128435"/>
              <a:gd name="connsiteY158" fmla="*/ 5870164 h 6858000"/>
              <a:gd name="connsiteX159" fmla="*/ 6119217 w 6128435"/>
              <a:gd name="connsiteY159" fmla="*/ 5888542 h 6858000"/>
              <a:gd name="connsiteX160" fmla="*/ 6115966 w 6128435"/>
              <a:gd name="connsiteY160" fmla="*/ 5898387 h 6858000"/>
              <a:gd name="connsiteX161" fmla="*/ 6111924 w 6128435"/>
              <a:gd name="connsiteY161" fmla="*/ 5900444 h 6858000"/>
              <a:gd name="connsiteX162" fmla="*/ 6108716 w 6128435"/>
              <a:gd name="connsiteY162" fmla="*/ 5915345 h 6858000"/>
              <a:gd name="connsiteX163" fmla="*/ 6109524 w 6128435"/>
              <a:gd name="connsiteY163" fmla="*/ 5917328 h 6858000"/>
              <a:gd name="connsiteX164" fmla="*/ 6102493 w 6128435"/>
              <a:gd name="connsiteY164" fmla="*/ 5928602 h 6858000"/>
              <a:gd name="connsiteX165" fmla="*/ 6056863 w 6128435"/>
              <a:gd name="connsiteY165" fmla="*/ 6000643 h 6858000"/>
              <a:gd name="connsiteX166" fmla="*/ 6045436 w 6128435"/>
              <a:gd name="connsiteY166" fmla="*/ 6124480 h 6858000"/>
              <a:gd name="connsiteX167" fmla="*/ 6030489 w 6128435"/>
              <a:gd name="connsiteY167" fmla="*/ 6317666 h 6858000"/>
              <a:gd name="connsiteX168" fmla="*/ 6007492 w 6128435"/>
              <a:gd name="connsiteY168" fmla="*/ 6440818 h 6858000"/>
              <a:gd name="connsiteX169" fmla="*/ 6009467 w 6128435"/>
              <a:gd name="connsiteY169" fmla="*/ 6487076 h 6858000"/>
              <a:gd name="connsiteX170" fmla="*/ 5995064 w 6128435"/>
              <a:gd name="connsiteY170" fmla="*/ 6540791 h 6858000"/>
              <a:gd name="connsiteX171" fmla="*/ 5996309 w 6128435"/>
              <a:gd name="connsiteY171" fmla="*/ 6543961 h 6858000"/>
              <a:gd name="connsiteX172" fmla="*/ 5996048 w 6128435"/>
              <a:gd name="connsiteY172" fmla="*/ 6555444 h 6858000"/>
              <a:gd name="connsiteX173" fmla="*/ 6002524 w 6128435"/>
              <a:gd name="connsiteY173" fmla="*/ 6560188 h 6858000"/>
              <a:gd name="connsiteX174" fmla="*/ 6006823 w 6128435"/>
              <a:gd name="connsiteY174" fmla="*/ 6578546 h 6858000"/>
              <a:gd name="connsiteX175" fmla="*/ 6004510 w 6128435"/>
              <a:gd name="connsiteY175" fmla="*/ 6599256 h 6858000"/>
              <a:gd name="connsiteX176" fmla="*/ 5986207 w 6128435"/>
              <a:gd name="connsiteY176" fmla="*/ 6695855 h 6858000"/>
              <a:gd name="connsiteX177" fmla="*/ 5979428 w 6128435"/>
              <a:gd name="connsiteY177" fmla="*/ 6754678 h 6858000"/>
              <a:gd name="connsiteX178" fmla="*/ 5983398 w 6128435"/>
              <a:gd name="connsiteY178" fmla="*/ 6778641 h 6858000"/>
              <a:gd name="connsiteX179" fmla="*/ 5984543 w 6128435"/>
              <a:gd name="connsiteY179" fmla="*/ 6811016 h 6858000"/>
              <a:gd name="connsiteX180" fmla="*/ 5981802 w 6128435"/>
              <a:gd name="connsiteY180" fmla="*/ 6838578 h 6858000"/>
              <a:gd name="connsiteX181" fmla="*/ 5979671 w 6128435"/>
              <a:gd name="connsiteY181" fmla="*/ 6858000 h 6858000"/>
              <a:gd name="connsiteX182" fmla="*/ 0 w 6128435"/>
              <a:gd name="connsiteY182" fmla="*/ 6858000 h 6858000"/>
              <a:gd name="connsiteX183" fmla="*/ 0 w 6128435"/>
              <a:gd name="connsiteY18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1650 w 6128435"/>
              <a:gd name="connsiteY49" fmla="*/ 2440467 h 6858000"/>
              <a:gd name="connsiteX50" fmla="*/ 5271438 w 6128435"/>
              <a:gd name="connsiteY50" fmla="*/ 2447186 h 6858000"/>
              <a:gd name="connsiteX51" fmla="*/ 5271722 w 6128435"/>
              <a:gd name="connsiteY51" fmla="*/ 2447359 h 6858000"/>
              <a:gd name="connsiteX52" fmla="*/ 5272069 w 6128435"/>
              <a:gd name="connsiteY52" fmla="*/ 2454523 h 6858000"/>
              <a:gd name="connsiteX53" fmla="*/ 5271049 w 6128435"/>
              <a:gd name="connsiteY53" fmla="*/ 2459442 h 6858000"/>
              <a:gd name="connsiteX54" fmla="*/ 5270636 w 6128435"/>
              <a:gd name="connsiteY54" fmla="*/ 2472481 h 6858000"/>
              <a:gd name="connsiteX55" fmla="*/ 5272406 w 6128435"/>
              <a:gd name="connsiteY55" fmla="*/ 2477221 h 6858000"/>
              <a:gd name="connsiteX56" fmla="*/ 5307538 w 6128435"/>
              <a:gd name="connsiteY56" fmla="*/ 2514685 h 6858000"/>
              <a:gd name="connsiteX57" fmla="*/ 5337604 w 6128435"/>
              <a:gd name="connsiteY57" fmla="*/ 2597632 h 6858000"/>
              <a:gd name="connsiteX58" fmla="*/ 5407503 w 6128435"/>
              <a:gd name="connsiteY58" fmla="*/ 2786290 h 6858000"/>
              <a:gd name="connsiteX59" fmla="*/ 5407356 w 6128435"/>
              <a:gd name="connsiteY59" fmla="*/ 2787545 h 6858000"/>
              <a:gd name="connsiteX60" fmla="*/ 5411130 w 6128435"/>
              <a:gd name="connsiteY60" fmla="*/ 2788640 h 6858000"/>
              <a:gd name="connsiteX61" fmla="*/ 5416439 w 6128435"/>
              <a:gd name="connsiteY61" fmla="*/ 2805666 h 6858000"/>
              <a:gd name="connsiteX62" fmla="*/ 5416589 w 6128435"/>
              <a:gd name="connsiteY62" fmla="*/ 2810822 h 6858000"/>
              <a:gd name="connsiteX63" fmla="*/ 5418542 w 6128435"/>
              <a:gd name="connsiteY63" fmla="*/ 2817745 h 6858000"/>
              <a:gd name="connsiteX64" fmla="*/ 5418847 w 6128435"/>
              <a:gd name="connsiteY64" fmla="*/ 2817825 h 6858000"/>
              <a:gd name="connsiteX65" fmla="*/ 5423364 w 6128435"/>
              <a:gd name="connsiteY65" fmla="*/ 2858292 h 6858000"/>
              <a:gd name="connsiteX66" fmla="*/ 5479298 w 6128435"/>
              <a:gd name="connsiteY66" fmla="*/ 2947791 h 6858000"/>
              <a:gd name="connsiteX67" fmla="*/ 5481770 w 6128435"/>
              <a:gd name="connsiteY67" fmla="*/ 2951352 h 6858000"/>
              <a:gd name="connsiteX68" fmla="*/ 5481013 w 6128435"/>
              <a:gd name="connsiteY68" fmla="*/ 2973461 h 6858000"/>
              <a:gd name="connsiteX69" fmla="*/ 5482045 w 6128435"/>
              <a:gd name="connsiteY69" fmla="*/ 2984371 h 6858000"/>
              <a:gd name="connsiteX70" fmla="*/ 5479405 w 6128435"/>
              <a:gd name="connsiteY70" fmla="*/ 2988507 h 6858000"/>
              <a:gd name="connsiteX71" fmla="*/ 5482415 w 6128435"/>
              <a:gd name="connsiteY71" fmla="*/ 3004079 h 6858000"/>
              <a:gd name="connsiteX72" fmla="*/ 5483865 w 6128435"/>
              <a:gd name="connsiteY72" fmla="*/ 3005467 h 6858000"/>
              <a:gd name="connsiteX73" fmla="*/ 5482236 w 6128435"/>
              <a:gd name="connsiteY73" fmla="*/ 3019791 h 6858000"/>
              <a:gd name="connsiteX74" fmla="*/ 5475895 w 6128435"/>
              <a:gd name="connsiteY74" fmla="*/ 3033578 h 6858000"/>
              <a:gd name="connsiteX75" fmla="*/ 5477595 w 6128435"/>
              <a:gd name="connsiteY75" fmla="*/ 3250534 h 6858000"/>
              <a:gd name="connsiteX76" fmla="*/ 5532836 w 6128435"/>
              <a:gd name="connsiteY76" fmla="*/ 3353840 h 6858000"/>
              <a:gd name="connsiteX77" fmla="*/ 5561229 w 6128435"/>
              <a:gd name="connsiteY77" fmla="*/ 3395784 h 6858000"/>
              <a:gd name="connsiteX78" fmla="*/ 5589758 w 6128435"/>
              <a:gd name="connsiteY78" fmla="*/ 3506453 h 6858000"/>
              <a:gd name="connsiteX79" fmla="*/ 5596144 w 6128435"/>
              <a:gd name="connsiteY79" fmla="*/ 3534624 h 6858000"/>
              <a:gd name="connsiteX80" fmla="*/ 5597750 w 6128435"/>
              <a:gd name="connsiteY80" fmla="*/ 3534129 h 6858000"/>
              <a:gd name="connsiteX81" fmla="*/ 5599700 w 6128435"/>
              <a:gd name="connsiteY81" fmla="*/ 3547221 h 6858000"/>
              <a:gd name="connsiteX82" fmla="*/ 5615031 w 6128435"/>
              <a:gd name="connsiteY82" fmla="*/ 3557482 h 6858000"/>
              <a:gd name="connsiteX83" fmla="*/ 5618377 w 6128435"/>
              <a:gd name="connsiteY83" fmla="*/ 3588431 h 6858000"/>
              <a:gd name="connsiteX84" fmla="*/ 5612155 w 6128435"/>
              <a:gd name="connsiteY84" fmla="*/ 3589869 h 6858000"/>
              <a:gd name="connsiteX85" fmla="*/ 5620843 w 6128435"/>
              <a:gd name="connsiteY85" fmla="*/ 3606745 h 6858000"/>
              <a:gd name="connsiteX86" fmla="*/ 5655472 w 6128435"/>
              <a:gd name="connsiteY86" fmla="*/ 3678877 h 6858000"/>
              <a:gd name="connsiteX87" fmla="*/ 5680448 w 6128435"/>
              <a:gd name="connsiteY87" fmla="*/ 3717760 h 6858000"/>
              <a:gd name="connsiteX88" fmla="*/ 5683015 w 6128435"/>
              <a:gd name="connsiteY88" fmla="*/ 3762025 h 6858000"/>
              <a:gd name="connsiteX89" fmla="*/ 5696643 w 6128435"/>
              <a:gd name="connsiteY89" fmla="*/ 3773888 h 6858000"/>
              <a:gd name="connsiteX90" fmla="*/ 5699203 w 6128435"/>
              <a:gd name="connsiteY90" fmla="*/ 3775823 h 6858000"/>
              <a:gd name="connsiteX91" fmla="*/ 5704824 w 6128435"/>
              <a:gd name="connsiteY91" fmla="*/ 3785966 h 6858000"/>
              <a:gd name="connsiteX92" fmla="*/ 5712204 w 6128435"/>
              <a:gd name="connsiteY92" fmla="*/ 3785830 h 6858000"/>
              <a:gd name="connsiteX93" fmla="*/ 5724816 w 6128435"/>
              <a:gd name="connsiteY93" fmla="*/ 3798949 h 6858000"/>
              <a:gd name="connsiteX94" fmla="*/ 5733539 w 6128435"/>
              <a:gd name="connsiteY94" fmla="*/ 3818457 h 6858000"/>
              <a:gd name="connsiteX95" fmla="*/ 5768491 w 6128435"/>
              <a:gd name="connsiteY95" fmla="*/ 3914399 h 6858000"/>
              <a:gd name="connsiteX96" fmla="*/ 5793123 w 6128435"/>
              <a:gd name="connsiteY96" fmla="*/ 3969952 h 6858000"/>
              <a:gd name="connsiteX97" fmla="*/ 5808321 w 6128435"/>
              <a:gd name="connsiteY97" fmla="*/ 3988153 h 6858000"/>
              <a:gd name="connsiteX98" fmla="*/ 5825621 w 6128435"/>
              <a:gd name="connsiteY98" fmla="*/ 4015525 h 6858000"/>
              <a:gd name="connsiteX99" fmla="*/ 5860672 w 6128435"/>
              <a:gd name="connsiteY99" fmla="*/ 4061579 h 6858000"/>
              <a:gd name="connsiteX100" fmla="*/ 5872173 w 6128435"/>
              <a:gd name="connsiteY100" fmla="*/ 4088497 h 6858000"/>
              <a:gd name="connsiteX101" fmla="*/ 5883705 w 6128435"/>
              <a:gd name="connsiteY101" fmla="*/ 4101899 h 6858000"/>
              <a:gd name="connsiteX102" fmla="*/ 5885314 w 6128435"/>
              <a:gd name="connsiteY102" fmla="*/ 4108387 h 6858000"/>
              <a:gd name="connsiteX103" fmla="*/ 5894095 w 6128435"/>
              <a:gd name="connsiteY103" fmla="*/ 4128857 h 6858000"/>
              <a:gd name="connsiteX104" fmla="*/ 5898339 w 6128435"/>
              <a:gd name="connsiteY104" fmla="*/ 4140800 h 6858000"/>
              <a:gd name="connsiteX105" fmla="*/ 5899734 w 6128435"/>
              <a:gd name="connsiteY105" fmla="*/ 4145632 h 6858000"/>
              <a:gd name="connsiteX106" fmla="*/ 5897098 w 6128435"/>
              <a:gd name="connsiteY106" fmla="*/ 4157819 h 6858000"/>
              <a:gd name="connsiteX107" fmla="*/ 5903513 w 6128435"/>
              <a:gd name="connsiteY107" fmla="*/ 4187661 h 6858000"/>
              <a:gd name="connsiteX108" fmla="*/ 5917114 w 6128435"/>
              <a:gd name="connsiteY108" fmla="*/ 4213096 h 6858000"/>
              <a:gd name="connsiteX109" fmla="*/ 5921153 w 6128435"/>
              <a:gd name="connsiteY109" fmla="*/ 4236222 h 6858000"/>
              <a:gd name="connsiteX110" fmla="*/ 5924233 w 6128435"/>
              <a:gd name="connsiteY110" fmla="*/ 4242060 h 6858000"/>
              <a:gd name="connsiteX111" fmla="*/ 5928910 w 6128435"/>
              <a:gd name="connsiteY111" fmla="*/ 4300973 h 6858000"/>
              <a:gd name="connsiteX112" fmla="*/ 5939320 w 6128435"/>
              <a:gd name="connsiteY112" fmla="*/ 4340435 h 6858000"/>
              <a:gd name="connsiteX113" fmla="*/ 5946705 w 6128435"/>
              <a:gd name="connsiteY113" fmla="*/ 4428051 h 6858000"/>
              <a:gd name="connsiteX114" fmla="*/ 5949261 w 6128435"/>
              <a:gd name="connsiteY114" fmla="*/ 4449185 h 6858000"/>
              <a:gd name="connsiteX115" fmla="*/ 5957504 w 6128435"/>
              <a:gd name="connsiteY115" fmla="*/ 4465911 h 6858000"/>
              <a:gd name="connsiteX116" fmla="*/ 5964689 w 6128435"/>
              <a:gd name="connsiteY116" fmla="*/ 4468532 h 6858000"/>
              <a:gd name="connsiteX117" fmla="*/ 5967062 w 6128435"/>
              <a:gd name="connsiteY117" fmla="*/ 4479923 h 6858000"/>
              <a:gd name="connsiteX118" fmla="*/ 5968960 w 6128435"/>
              <a:gd name="connsiteY118" fmla="*/ 4482655 h 6858000"/>
              <a:gd name="connsiteX119" fmla="*/ 5978567 w 6128435"/>
              <a:gd name="connsiteY119" fmla="*/ 4498605 h 6858000"/>
              <a:gd name="connsiteX120" fmla="*/ 5980106 w 6128435"/>
              <a:gd name="connsiteY120" fmla="*/ 4585087 h 6858000"/>
              <a:gd name="connsiteX121" fmla="*/ 5998138 w 6128435"/>
              <a:gd name="connsiteY121" fmla="*/ 4697518 h 6858000"/>
              <a:gd name="connsiteX122" fmla="*/ 6013516 w 6128435"/>
              <a:gd name="connsiteY122" fmla="*/ 4786619 h 6858000"/>
              <a:gd name="connsiteX123" fmla="*/ 6025404 w 6128435"/>
              <a:gd name="connsiteY123" fmla="*/ 4858148 h 6858000"/>
              <a:gd name="connsiteX124" fmla="*/ 6007749 w 6128435"/>
              <a:gd name="connsiteY124" fmla="*/ 4964715 h 6858000"/>
              <a:gd name="connsiteX125" fmla="*/ 6005269 w 6128435"/>
              <a:gd name="connsiteY125" fmla="*/ 5150567 h 6858000"/>
              <a:gd name="connsiteX126" fmla="*/ 6001127 w 6128435"/>
              <a:gd name="connsiteY126" fmla="*/ 5164609 h 6858000"/>
              <a:gd name="connsiteX127" fmla="*/ 5996647 w 6128435"/>
              <a:gd name="connsiteY127" fmla="*/ 5185640 h 6858000"/>
              <a:gd name="connsiteX128" fmla="*/ 5998514 w 6128435"/>
              <a:gd name="connsiteY128" fmla="*/ 5189673 h 6858000"/>
              <a:gd name="connsiteX129" fmla="*/ 5995970 w 6128435"/>
              <a:gd name="connsiteY129" fmla="*/ 5221547 h 6858000"/>
              <a:gd name="connsiteX130" fmla="*/ 5997218 w 6128435"/>
              <a:gd name="connsiteY130" fmla="*/ 5222031 h 6858000"/>
              <a:gd name="connsiteX131" fmla="*/ 6002116 w 6128435"/>
              <a:gd name="connsiteY131" fmla="*/ 5231223 h 6858000"/>
              <a:gd name="connsiteX132" fmla="*/ 6008541 w 6128435"/>
              <a:gd name="connsiteY132" fmla="*/ 5248680 h 6858000"/>
              <a:gd name="connsiteX133" fmla="*/ 6039260 w 6128435"/>
              <a:gd name="connsiteY133" fmla="*/ 5289518 h 6858000"/>
              <a:gd name="connsiteX134" fmla="*/ 6036748 w 6128435"/>
              <a:gd name="connsiteY134" fmla="*/ 5322752 h 6858000"/>
              <a:gd name="connsiteX135" fmla="*/ 6036943 w 6128435"/>
              <a:gd name="connsiteY135" fmla="*/ 5329480 h 6858000"/>
              <a:gd name="connsiteX136" fmla="*/ 6037236 w 6128435"/>
              <a:gd name="connsiteY136" fmla="*/ 5329634 h 6858000"/>
              <a:gd name="connsiteX137" fmla="*/ 6038019 w 6128435"/>
              <a:gd name="connsiteY137" fmla="*/ 5336764 h 6858000"/>
              <a:gd name="connsiteX138" fmla="*/ 6037298 w 6128435"/>
              <a:gd name="connsiteY138" fmla="*/ 5341753 h 6858000"/>
              <a:gd name="connsiteX139" fmla="*/ 6037677 w 6128435"/>
              <a:gd name="connsiteY139" fmla="*/ 5354807 h 6858000"/>
              <a:gd name="connsiteX140" fmla="*/ 6039728 w 6128435"/>
              <a:gd name="connsiteY140" fmla="*/ 5359416 h 6858000"/>
              <a:gd name="connsiteX141" fmla="*/ 6043311 w 6128435"/>
              <a:gd name="connsiteY141" fmla="*/ 5361407 h 6858000"/>
              <a:gd name="connsiteX142" fmla="*/ 6042954 w 6128435"/>
              <a:gd name="connsiteY142" fmla="*/ 5362576 h 6858000"/>
              <a:gd name="connsiteX143" fmla="*/ 6053435 w 6128435"/>
              <a:gd name="connsiteY143" fmla="*/ 5387547 h 6858000"/>
              <a:gd name="connsiteX144" fmla="*/ 6065933 w 6128435"/>
              <a:gd name="connsiteY144" fmla="*/ 5443002 h 6858000"/>
              <a:gd name="connsiteX145" fmla="*/ 6068640 w 6128435"/>
              <a:gd name="connsiteY145" fmla="*/ 5474503 h 6858000"/>
              <a:gd name="connsiteX146" fmla="*/ 6080922 w 6128435"/>
              <a:gd name="connsiteY146" fmla="*/ 5561070 h 6858000"/>
              <a:gd name="connsiteX147" fmla="*/ 6096949 w 6128435"/>
              <a:gd name="connsiteY147" fmla="*/ 5648179 h 6858000"/>
              <a:gd name="connsiteX148" fmla="*/ 6125703 w 6128435"/>
              <a:gd name="connsiteY148" fmla="*/ 5692894 h 6858000"/>
              <a:gd name="connsiteX149" fmla="*/ 6126670 w 6128435"/>
              <a:gd name="connsiteY149" fmla="*/ 5697882 h 6858000"/>
              <a:gd name="connsiteX150" fmla="*/ 6124061 w 6128435"/>
              <a:gd name="connsiteY150" fmla="*/ 5710294 h 6858000"/>
              <a:gd name="connsiteX151" fmla="*/ 6122213 w 6128435"/>
              <a:gd name="connsiteY151" fmla="*/ 5714762 h 6858000"/>
              <a:gd name="connsiteX152" fmla="*/ 6121353 w 6128435"/>
              <a:gd name="connsiteY152" fmla="*/ 5721725 h 6858000"/>
              <a:gd name="connsiteX153" fmla="*/ 6121607 w 6128435"/>
              <a:gd name="connsiteY153" fmla="*/ 5721959 h 6858000"/>
              <a:gd name="connsiteX154" fmla="*/ 6120262 w 6128435"/>
              <a:gd name="connsiteY154" fmla="*/ 5728358 h 6858000"/>
              <a:gd name="connsiteX155" fmla="*/ 6110194 w 6128435"/>
              <a:gd name="connsiteY155" fmla="*/ 5758853 h 6858000"/>
              <a:gd name="connsiteX156" fmla="*/ 6127519 w 6128435"/>
              <a:gd name="connsiteY156" fmla="*/ 5865775 h 6858000"/>
              <a:gd name="connsiteX157" fmla="*/ 6128435 w 6128435"/>
              <a:gd name="connsiteY157" fmla="*/ 5870164 h 6858000"/>
              <a:gd name="connsiteX158" fmla="*/ 6119217 w 6128435"/>
              <a:gd name="connsiteY158" fmla="*/ 5888542 h 6858000"/>
              <a:gd name="connsiteX159" fmla="*/ 6115966 w 6128435"/>
              <a:gd name="connsiteY159" fmla="*/ 5898387 h 6858000"/>
              <a:gd name="connsiteX160" fmla="*/ 6111924 w 6128435"/>
              <a:gd name="connsiteY160" fmla="*/ 5900444 h 6858000"/>
              <a:gd name="connsiteX161" fmla="*/ 6108716 w 6128435"/>
              <a:gd name="connsiteY161" fmla="*/ 5915345 h 6858000"/>
              <a:gd name="connsiteX162" fmla="*/ 6109524 w 6128435"/>
              <a:gd name="connsiteY162" fmla="*/ 5917328 h 6858000"/>
              <a:gd name="connsiteX163" fmla="*/ 6102493 w 6128435"/>
              <a:gd name="connsiteY163" fmla="*/ 5928602 h 6858000"/>
              <a:gd name="connsiteX164" fmla="*/ 6056863 w 6128435"/>
              <a:gd name="connsiteY164" fmla="*/ 6000643 h 6858000"/>
              <a:gd name="connsiteX165" fmla="*/ 6045436 w 6128435"/>
              <a:gd name="connsiteY165" fmla="*/ 6124480 h 6858000"/>
              <a:gd name="connsiteX166" fmla="*/ 6030489 w 6128435"/>
              <a:gd name="connsiteY166" fmla="*/ 6317666 h 6858000"/>
              <a:gd name="connsiteX167" fmla="*/ 6007492 w 6128435"/>
              <a:gd name="connsiteY167" fmla="*/ 6440818 h 6858000"/>
              <a:gd name="connsiteX168" fmla="*/ 6009467 w 6128435"/>
              <a:gd name="connsiteY168" fmla="*/ 6487076 h 6858000"/>
              <a:gd name="connsiteX169" fmla="*/ 5995064 w 6128435"/>
              <a:gd name="connsiteY169" fmla="*/ 6540791 h 6858000"/>
              <a:gd name="connsiteX170" fmla="*/ 5996309 w 6128435"/>
              <a:gd name="connsiteY170" fmla="*/ 6543961 h 6858000"/>
              <a:gd name="connsiteX171" fmla="*/ 5996048 w 6128435"/>
              <a:gd name="connsiteY171" fmla="*/ 6555444 h 6858000"/>
              <a:gd name="connsiteX172" fmla="*/ 6002524 w 6128435"/>
              <a:gd name="connsiteY172" fmla="*/ 6560188 h 6858000"/>
              <a:gd name="connsiteX173" fmla="*/ 6006823 w 6128435"/>
              <a:gd name="connsiteY173" fmla="*/ 6578546 h 6858000"/>
              <a:gd name="connsiteX174" fmla="*/ 6004510 w 6128435"/>
              <a:gd name="connsiteY174" fmla="*/ 6599256 h 6858000"/>
              <a:gd name="connsiteX175" fmla="*/ 5986207 w 6128435"/>
              <a:gd name="connsiteY175" fmla="*/ 6695855 h 6858000"/>
              <a:gd name="connsiteX176" fmla="*/ 5979428 w 6128435"/>
              <a:gd name="connsiteY176" fmla="*/ 6754678 h 6858000"/>
              <a:gd name="connsiteX177" fmla="*/ 5983398 w 6128435"/>
              <a:gd name="connsiteY177" fmla="*/ 6778641 h 6858000"/>
              <a:gd name="connsiteX178" fmla="*/ 5984543 w 6128435"/>
              <a:gd name="connsiteY178" fmla="*/ 6811016 h 6858000"/>
              <a:gd name="connsiteX179" fmla="*/ 5981802 w 6128435"/>
              <a:gd name="connsiteY179" fmla="*/ 6838578 h 6858000"/>
              <a:gd name="connsiteX180" fmla="*/ 5979671 w 6128435"/>
              <a:gd name="connsiteY180" fmla="*/ 6858000 h 6858000"/>
              <a:gd name="connsiteX181" fmla="*/ 0 w 6128435"/>
              <a:gd name="connsiteY181" fmla="*/ 6858000 h 6858000"/>
              <a:gd name="connsiteX182" fmla="*/ 0 w 6128435"/>
              <a:gd name="connsiteY182"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1650 w 6128435"/>
              <a:gd name="connsiteY49" fmla="*/ 2440467 h 6858000"/>
              <a:gd name="connsiteX50" fmla="*/ 5271438 w 6128435"/>
              <a:gd name="connsiteY50" fmla="*/ 2447186 h 6858000"/>
              <a:gd name="connsiteX51" fmla="*/ 5271722 w 6128435"/>
              <a:gd name="connsiteY51" fmla="*/ 2447359 h 6858000"/>
              <a:gd name="connsiteX52" fmla="*/ 5272069 w 6128435"/>
              <a:gd name="connsiteY52" fmla="*/ 2454523 h 6858000"/>
              <a:gd name="connsiteX53" fmla="*/ 5271049 w 6128435"/>
              <a:gd name="connsiteY53" fmla="*/ 2459442 h 6858000"/>
              <a:gd name="connsiteX54" fmla="*/ 5270636 w 6128435"/>
              <a:gd name="connsiteY54" fmla="*/ 2472481 h 6858000"/>
              <a:gd name="connsiteX55" fmla="*/ 5307538 w 6128435"/>
              <a:gd name="connsiteY55" fmla="*/ 2514685 h 6858000"/>
              <a:gd name="connsiteX56" fmla="*/ 5337604 w 6128435"/>
              <a:gd name="connsiteY56" fmla="*/ 2597632 h 6858000"/>
              <a:gd name="connsiteX57" fmla="*/ 5407503 w 6128435"/>
              <a:gd name="connsiteY57" fmla="*/ 2786290 h 6858000"/>
              <a:gd name="connsiteX58" fmla="*/ 5407356 w 6128435"/>
              <a:gd name="connsiteY58" fmla="*/ 2787545 h 6858000"/>
              <a:gd name="connsiteX59" fmla="*/ 5411130 w 6128435"/>
              <a:gd name="connsiteY59" fmla="*/ 2788640 h 6858000"/>
              <a:gd name="connsiteX60" fmla="*/ 5416439 w 6128435"/>
              <a:gd name="connsiteY60" fmla="*/ 2805666 h 6858000"/>
              <a:gd name="connsiteX61" fmla="*/ 5416589 w 6128435"/>
              <a:gd name="connsiteY61" fmla="*/ 2810822 h 6858000"/>
              <a:gd name="connsiteX62" fmla="*/ 5418542 w 6128435"/>
              <a:gd name="connsiteY62" fmla="*/ 2817745 h 6858000"/>
              <a:gd name="connsiteX63" fmla="*/ 5418847 w 6128435"/>
              <a:gd name="connsiteY63" fmla="*/ 2817825 h 6858000"/>
              <a:gd name="connsiteX64" fmla="*/ 5423364 w 6128435"/>
              <a:gd name="connsiteY64" fmla="*/ 2858292 h 6858000"/>
              <a:gd name="connsiteX65" fmla="*/ 5479298 w 6128435"/>
              <a:gd name="connsiteY65" fmla="*/ 2947791 h 6858000"/>
              <a:gd name="connsiteX66" fmla="*/ 5481770 w 6128435"/>
              <a:gd name="connsiteY66" fmla="*/ 2951352 h 6858000"/>
              <a:gd name="connsiteX67" fmla="*/ 5481013 w 6128435"/>
              <a:gd name="connsiteY67" fmla="*/ 2973461 h 6858000"/>
              <a:gd name="connsiteX68" fmla="*/ 5482045 w 6128435"/>
              <a:gd name="connsiteY68" fmla="*/ 2984371 h 6858000"/>
              <a:gd name="connsiteX69" fmla="*/ 5479405 w 6128435"/>
              <a:gd name="connsiteY69" fmla="*/ 2988507 h 6858000"/>
              <a:gd name="connsiteX70" fmla="*/ 5482415 w 6128435"/>
              <a:gd name="connsiteY70" fmla="*/ 3004079 h 6858000"/>
              <a:gd name="connsiteX71" fmla="*/ 5483865 w 6128435"/>
              <a:gd name="connsiteY71" fmla="*/ 3005467 h 6858000"/>
              <a:gd name="connsiteX72" fmla="*/ 5482236 w 6128435"/>
              <a:gd name="connsiteY72" fmla="*/ 3019791 h 6858000"/>
              <a:gd name="connsiteX73" fmla="*/ 5475895 w 6128435"/>
              <a:gd name="connsiteY73" fmla="*/ 3033578 h 6858000"/>
              <a:gd name="connsiteX74" fmla="*/ 5477595 w 6128435"/>
              <a:gd name="connsiteY74" fmla="*/ 3250534 h 6858000"/>
              <a:gd name="connsiteX75" fmla="*/ 5532836 w 6128435"/>
              <a:gd name="connsiteY75" fmla="*/ 3353840 h 6858000"/>
              <a:gd name="connsiteX76" fmla="*/ 5561229 w 6128435"/>
              <a:gd name="connsiteY76" fmla="*/ 3395784 h 6858000"/>
              <a:gd name="connsiteX77" fmla="*/ 5589758 w 6128435"/>
              <a:gd name="connsiteY77" fmla="*/ 3506453 h 6858000"/>
              <a:gd name="connsiteX78" fmla="*/ 5596144 w 6128435"/>
              <a:gd name="connsiteY78" fmla="*/ 3534624 h 6858000"/>
              <a:gd name="connsiteX79" fmla="*/ 5597750 w 6128435"/>
              <a:gd name="connsiteY79" fmla="*/ 3534129 h 6858000"/>
              <a:gd name="connsiteX80" fmla="*/ 5599700 w 6128435"/>
              <a:gd name="connsiteY80" fmla="*/ 3547221 h 6858000"/>
              <a:gd name="connsiteX81" fmla="*/ 5615031 w 6128435"/>
              <a:gd name="connsiteY81" fmla="*/ 3557482 h 6858000"/>
              <a:gd name="connsiteX82" fmla="*/ 5618377 w 6128435"/>
              <a:gd name="connsiteY82" fmla="*/ 3588431 h 6858000"/>
              <a:gd name="connsiteX83" fmla="*/ 5612155 w 6128435"/>
              <a:gd name="connsiteY83" fmla="*/ 3589869 h 6858000"/>
              <a:gd name="connsiteX84" fmla="*/ 5620843 w 6128435"/>
              <a:gd name="connsiteY84" fmla="*/ 3606745 h 6858000"/>
              <a:gd name="connsiteX85" fmla="*/ 5655472 w 6128435"/>
              <a:gd name="connsiteY85" fmla="*/ 3678877 h 6858000"/>
              <a:gd name="connsiteX86" fmla="*/ 5680448 w 6128435"/>
              <a:gd name="connsiteY86" fmla="*/ 3717760 h 6858000"/>
              <a:gd name="connsiteX87" fmla="*/ 5683015 w 6128435"/>
              <a:gd name="connsiteY87" fmla="*/ 3762025 h 6858000"/>
              <a:gd name="connsiteX88" fmla="*/ 5696643 w 6128435"/>
              <a:gd name="connsiteY88" fmla="*/ 3773888 h 6858000"/>
              <a:gd name="connsiteX89" fmla="*/ 5699203 w 6128435"/>
              <a:gd name="connsiteY89" fmla="*/ 3775823 h 6858000"/>
              <a:gd name="connsiteX90" fmla="*/ 5704824 w 6128435"/>
              <a:gd name="connsiteY90" fmla="*/ 3785966 h 6858000"/>
              <a:gd name="connsiteX91" fmla="*/ 5712204 w 6128435"/>
              <a:gd name="connsiteY91" fmla="*/ 3785830 h 6858000"/>
              <a:gd name="connsiteX92" fmla="*/ 5724816 w 6128435"/>
              <a:gd name="connsiteY92" fmla="*/ 3798949 h 6858000"/>
              <a:gd name="connsiteX93" fmla="*/ 5733539 w 6128435"/>
              <a:gd name="connsiteY93" fmla="*/ 3818457 h 6858000"/>
              <a:gd name="connsiteX94" fmla="*/ 5768491 w 6128435"/>
              <a:gd name="connsiteY94" fmla="*/ 3914399 h 6858000"/>
              <a:gd name="connsiteX95" fmla="*/ 5793123 w 6128435"/>
              <a:gd name="connsiteY95" fmla="*/ 3969952 h 6858000"/>
              <a:gd name="connsiteX96" fmla="*/ 5808321 w 6128435"/>
              <a:gd name="connsiteY96" fmla="*/ 3988153 h 6858000"/>
              <a:gd name="connsiteX97" fmla="*/ 5825621 w 6128435"/>
              <a:gd name="connsiteY97" fmla="*/ 4015525 h 6858000"/>
              <a:gd name="connsiteX98" fmla="*/ 5860672 w 6128435"/>
              <a:gd name="connsiteY98" fmla="*/ 4061579 h 6858000"/>
              <a:gd name="connsiteX99" fmla="*/ 5872173 w 6128435"/>
              <a:gd name="connsiteY99" fmla="*/ 4088497 h 6858000"/>
              <a:gd name="connsiteX100" fmla="*/ 5883705 w 6128435"/>
              <a:gd name="connsiteY100" fmla="*/ 4101899 h 6858000"/>
              <a:gd name="connsiteX101" fmla="*/ 5885314 w 6128435"/>
              <a:gd name="connsiteY101" fmla="*/ 4108387 h 6858000"/>
              <a:gd name="connsiteX102" fmla="*/ 5894095 w 6128435"/>
              <a:gd name="connsiteY102" fmla="*/ 4128857 h 6858000"/>
              <a:gd name="connsiteX103" fmla="*/ 5898339 w 6128435"/>
              <a:gd name="connsiteY103" fmla="*/ 4140800 h 6858000"/>
              <a:gd name="connsiteX104" fmla="*/ 5899734 w 6128435"/>
              <a:gd name="connsiteY104" fmla="*/ 4145632 h 6858000"/>
              <a:gd name="connsiteX105" fmla="*/ 5897098 w 6128435"/>
              <a:gd name="connsiteY105" fmla="*/ 4157819 h 6858000"/>
              <a:gd name="connsiteX106" fmla="*/ 5903513 w 6128435"/>
              <a:gd name="connsiteY106" fmla="*/ 4187661 h 6858000"/>
              <a:gd name="connsiteX107" fmla="*/ 5917114 w 6128435"/>
              <a:gd name="connsiteY107" fmla="*/ 4213096 h 6858000"/>
              <a:gd name="connsiteX108" fmla="*/ 5921153 w 6128435"/>
              <a:gd name="connsiteY108" fmla="*/ 4236222 h 6858000"/>
              <a:gd name="connsiteX109" fmla="*/ 5924233 w 6128435"/>
              <a:gd name="connsiteY109" fmla="*/ 4242060 h 6858000"/>
              <a:gd name="connsiteX110" fmla="*/ 5928910 w 6128435"/>
              <a:gd name="connsiteY110" fmla="*/ 4300973 h 6858000"/>
              <a:gd name="connsiteX111" fmla="*/ 5939320 w 6128435"/>
              <a:gd name="connsiteY111" fmla="*/ 4340435 h 6858000"/>
              <a:gd name="connsiteX112" fmla="*/ 5946705 w 6128435"/>
              <a:gd name="connsiteY112" fmla="*/ 4428051 h 6858000"/>
              <a:gd name="connsiteX113" fmla="*/ 5949261 w 6128435"/>
              <a:gd name="connsiteY113" fmla="*/ 4449185 h 6858000"/>
              <a:gd name="connsiteX114" fmla="*/ 5957504 w 6128435"/>
              <a:gd name="connsiteY114" fmla="*/ 4465911 h 6858000"/>
              <a:gd name="connsiteX115" fmla="*/ 5964689 w 6128435"/>
              <a:gd name="connsiteY115" fmla="*/ 4468532 h 6858000"/>
              <a:gd name="connsiteX116" fmla="*/ 5967062 w 6128435"/>
              <a:gd name="connsiteY116" fmla="*/ 4479923 h 6858000"/>
              <a:gd name="connsiteX117" fmla="*/ 5968960 w 6128435"/>
              <a:gd name="connsiteY117" fmla="*/ 4482655 h 6858000"/>
              <a:gd name="connsiteX118" fmla="*/ 5978567 w 6128435"/>
              <a:gd name="connsiteY118" fmla="*/ 4498605 h 6858000"/>
              <a:gd name="connsiteX119" fmla="*/ 5980106 w 6128435"/>
              <a:gd name="connsiteY119" fmla="*/ 4585087 h 6858000"/>
              <a:gd name="connsiteX120" fmla="*/ 5998138 w 6128435"/>
              <a:gd name="connsiteY120" fmla="*/ 4697518 h 6858000"/>
              <a:gd name="connsiteX121" fmla="*/ 6013516 w 6128435"/>
              <a:gd name="connsiteY121" fmla="*/ 4786619 h 6858000"/>
              <a:gd name="connsiteX122" fmla="*/ 6025404 w 6128435"/>
              <a:gd name="connsiteY122" fmla="*/ 4858148 h 6858000"/>
              <a:gd name="connsiteX123" fmla="*/ 6007749 w 6128435"/>
              <a:gd name="connsiteY123" fmla="*/ 4964715 h 6858000"/>
              <a:gd name="connsiteX124" fmla="*/ 6005269 w 6128435"/>
              <a:gd name="connsiteY124" fmla="*/ 5150567 h 6858000"/>
              <a:gd name="connsiteX125" fmla="*/ 6001127 w 6128435"/>
              <a:gd name="connsiteY125" fmla="*/ 5164609 h 6858000"/>
              <a:gd name="connsiteX126" fmla="*/ 5996647 w 6128435"/>
              <a:gd name="connsiteY126" fmla="*/ 5185640 h 6858000"/>
              <a:gd name="connsiteX127" fmla="*/ 5998514 w 6128435"/>
              <a:gd name="connsiteY127" fmla="*/ 5189673 h 6858000"/>
              <a:gd name="connsiteX128" fmla="*/ 5995970 w 6128435"/>
              <a:gd name="connsiteY128" fmla="*/ 5221547 h 6858000"/>
              <a:gd name="connsiteX129" fmla="*/ 5997218 w 6128435"/>
              <a:gd name="connsiteY129" fmla="*/ 5222031 h 6858000"/>
              <a:gd name="connsiteX130" fmla="*/ 6002116 w 6128435"/>
              <a:gd name="connsiteY130" fmla="*/ 5231223 h 6858000"/>
              <a:gd name="connsiteX131" fmla="*/ 6008541 w 6128435"/>
              <a:gd name="connsiteY131" fmla="*/ 5248680 h 6858000"/>
              <a:gd name="connsiteX132" fmla="*/ 6039260 w 6128435"/>
              <a:gd name="connsiteY132" fmla="*/ 5289518 h 6858000"/>
              <a:gd name="connsiteX133" fmla="*/ 6036748 w 6128435"/>
              <a:gd name="connsiteY133" fmla="*/ 5322752 h 6858000"/>
              <a:gd name="connsiteX134" fmla="*/ 6036943 w 6128435"/>
              <a:gd name="connsiteY134" fmla="*/ 5329480 h 6858000"/>
              <a:gd name="connsiteX135" fmla="*/ 6037236 w 6128435"/>
              <a:gd name="connsiteY135" fmla="*/ 5329634 h 6858000"/>
              <a:gd name="connsiteX136" fmla="*/ 6038019 w 6128435"/>
              <a:gd name="connsiteY136" fmla="*/ 5336764 h 6858000"/>
              <a:gd name="connsiteX137" fmla="*/ 6037298 w 6128435"/>
              <a:gd name="connsiteY137" fmla="*/ 5341753 h 6858000"/>
              <a:gd name="connsiteX138" fmla="*/ 6037677 w 6128435"/>
              <a:gd name="connsiteY138" fmla="*/ 5354807 h 6858000"/>
              <a:gd name="connsiteX139" fmla="*/ 6039728 w 6128435"/>
              <a:gd name="connsiteY139" fmla="*/ 5359416 h 6858000"/>
              <a:gd name="connsiteX140" fmla="*/ 6043311 w 6128435"/>
              <a:gd name="connsiteY140" fmla="*/ 5361407 h 6858000"/>
              <a:gd name="connsiteX141" fmla="*/ 6042954 w 6128435"/>
              <a:gd name="connsiteY141" fmla="*/ 5362576 h 6858000"/>
              <a:gd name="connsiteX142" fmla="*/ 6053435 w 6128435"/>
              <a:gd name="connsiteY142" fmla="*/ 5387547 h 6858000"/>
              <a:gd name="connsiteX143" fmla="*/ 6065933 w 6128435"/>
              <a:gd name="connsiteY143" fmla="*/ 5443002 h 6858000"/>
              <a:gd name="connsiteX144" fmla="*/ 6068640 w 6128435"/>
              <a:gd name="connsiteY144" fmla="*/ 5474503 h 6858000"/>
              <a:gd name="connsiteX145" fmla="*/ 6080922 w 6128435"/>
              <a:gd name="connsiteY145" fmla="*/ 5561070 h 6858000"/>
              <a:gd name="connsiteX146" fmla="*/ 6096949 w 6128435"/>
              <a:gd name="connsiteY146" fmla="*/ 5648179 h 6858000"/>
              <a:gd name="connsiteX147" fmla="*/ 6125703 w 6128435"/>
              <a:gd name="connsiteY147" fmla="*/ 5692894 h 6858000"/>
              <a:gd name="connsiteX148" fmla="*/ 6126670 w 6128435"/>
              <a:gd name="connsiteY148" fmla="*/ 5697882 h 6858000"/>
              <a:gd name="connsiteX149" fmla="*/ 6124061 w 6128435"/>
              <a:gd name="connsiteY149" fmla="*/ 5710294 h 6858000"/>
              <a:gd name="connsiteX150" fmla="*/ 6122213 w 6128435"/>
              <a:gd name="connsiteY150" fmla="*/ 5714762 h 6858000"/>
              <a:gd name="connsiteX151" fmla="*/ 6121353 w 6128435"/>
              <a:gd name="connsiteY151" fmla="*/ 5721725 h 6858000"/>
              <a:gd name="connsiteX152" fmla="*/ 6121607 w 6128435"/>
              <a:gd name="connsiteY152" fmla="*/ 5721959 h 6858000"/>
              <a:gd name="connsiteX153" fmla="*/ 6120262 w 6128435"/>
              <a:gd name="connsiteY153" fmla="*/ 5728358 h 6858000"/>
              <a:gd name="connsiteX154" fmla="*/ 6110194 w 6128435"/>
              <a:gd name="connsiteY154" fmla="*/ 5758853 h 6858000"/>
              <a:gd name="connsiteX155" fmla="*/ 6127519 w 6128435"/>
              <a:gd name="connsiteY155" fmla="*/ 5865775 h 6858000"/>
              <a:gd name="connsiteX156" fmla="*/ 6128435 w 6128435"/>
              <a:gd name="connsiteY156" fmla="*/ 5870164 h 6858000"/>
              <a:gd name="connsiteX157" fmla="*/ 6119217 w 6128435"/>
              <a:gd name="connsiteY157" fmla="*/ 5888542 h 6858000"/>
              <a:gd name="connsiteX158" fmla="*/ 6115966 w 6128435"/>
              <a:gd name="connsiteY158" fmla="*/ 5898387 h 6858000"/>
              <a:gd name="connsiteX159" fmla="*/ 6111924 w 6128435"/>
              <a:gd name="connsiteY159" fmla="*/ 5900444 h 6858000"/>
              <a:gd name="connsiteX160" fmla="*/ 6108716 w 6128435"/>
              <a:gd name="connsiteY160" fmla="*/ 5915345 h 6858000"/>
              <a:gd name="connsiteX161" fmla="*/ 6109524 w 6128435"/>
              <a:gd name="connsiteY161" fmla="*/ 5917328 h 6858000"/>
              <a:gd name="connsiteX162" fmla="*/ 6102493 w 6128435"/>
              <a:gd name="connsiteY162" fmla="*/ 5928602 h 6858000"/>
              <a:gd name="connsiteX163" fmla="*/ 6056863 w 6128435"/>
              <a:gd name="connsiteY163" fmla="*/ 6000643 h 6858000"/>
              <a:gd name="connsiteX164" fmla="*/ 6045436 w 6128435"/>
              <a:gd name="connsiteY164" fmla="*/ 6124480 h 6858000"/>
              <a:gd name="connsiteX165" fmla="*/ 6030489 w 6128435"/>
              <a:gd name="connsiteY165" fmla="*/ 6317666 h 6858000"/>
              <a:gd name="connsiteX166" fmla="*/ 6007492 w 6128435"/>
              <a:gd name="connsiteY166" fmla="*/ 6440818 h 6858000"/>
              <a:gd name="connsiteX167" fmla="*/ 6009467 w 6128435"/>
              <a:gd name="connsiteY167" fmla="*/ 6487076 h 6858000"/>
              <a:gd name="connsiteX168" fmla="*/ 5995064 w 6128435"/>
              <a:gd name="connsiteY168" fmla="*/ 6540791 h 6858000"/>
              <a:gd name="connsiteX169" fmla="*/ 5996309 w 6128435"/>
              <a:gd name="connsiteY169" fmla="*/ 6543961 h 6858000"/>
              <a:gd name="connsiteX170" fmla="*/ 5996048 w 6128435"/>
              <a:gd name="connsiteY170" fmla="*/ 6555444 h 6858000"/>
              <a:gd name="connsiteX171" fmla="*/ 6002524 w 6128435"/>
              <a:gd name="connsiteY171" fmla="*/ 6560188 h 6858000"/>
              <a:gd name="connsiteX172" fmla="*/ 6006823 w 6128435"/>
              <a:gd name="connsiteY172" fmla="*/ 6578546 h 6858000"/>
              <a:gd name="connsiteX173" fmla="*/ 6004510 w 6128435"/>
              <a:gd name="connsiteY173" fmla="*/ 6599256 h 6858000"/>
              <a:gd name="connsiteX174" fmla="*/ 5986207 w 6128435"/>
              <a:gd name="connsiteY174" fmla="*/ 6695855 h 6858000"/>
              <a:gd name="connsiteX175" fmla="*/ 5979428 w 6128435"/>
              <a:gd name="connsiteY175" fmla="*/ 6754678 h 6858000"/>
              <a:gd name="connsiteX176" fmla="*/ 5983398 w 6128435"/>
              <a:gd name="connsiteY176" fmla="*/ 6778641 h 6858000"/>
              <a:gd name="connsiteX177" fmla="*/ 5984543 w 6128435"/>
              <a:gd name="connsiteY177" fmla="*/ 6811016 h 6858000"/>
              <a:gd name="connsiteX178" fmla="*/ 5981802 w 6128435"/>
              <a:gd name="connsiteY178" fmla="*/ 6838578 h 6858000"/>
              <a:gd name="connsiteX179" fmla="*/ 5979671 w 6128435"/>
              <a:gd name="connsiteY179" fmla="*/ 6858000 h 6858000"/>
              <a:gd name="connsiteX180" fmla="*/ 0 w 6128435"/>
              <a:gd name="connsiteY180" fmla="*/ 6858000 h 6858000"/>
              <a:gd name="connsiteX181" fmla="*/ 0 w 6128435"/>
              <a:gd name="connsiteY181"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1650 w 6128435"/>
              <a:gd name="connsiteY49" fmla="*/ 2440467 h 6858000"/>
              <a:gd name="connsiteX50" fmla="*/ 5271438 w 6128435"/>
              <a:gd name="connsiteY50" fmla="*/ 2447186 h 6858000"/>
              <a:gd name="connsiteX51" fmla="*/ 5271722 w 6128435"/>
              <a:gd name="connsiteY51" fmla="*/ 2447359 h 6858000"/>
              <a:gd name="connsiteX52" fmla="*/ 5272069 w 6128435"/>
              <a:gd name="connsiteY52" fmla="*/ 2454523 h 6858000"/>
              <a:gd name="connsiteX53" fmla="*/ 5271049 w 6128435"/>
              <a:gd name="connsiteY53" fmla="*/ 2459442 h 6858000"/>
              <a:gd name="connsiteX54" fmla="*/ 5307538 w 6128435"/>
              <a:gd name="connsiteY54" fmla="*/ 2514685 h 6858000"/>
              <a:gd name="connsiteX55" fmla="*/ 5337604 w 6128435"/>
              <a:gd name="connsiteY55" fmla="*/ 2597632 h 6858000"/>
              <a:gd name="connsiteX56" fmla="*/ 5407503 w 6128435"/>
              <a:gd name="connsiteY56" fmla="*/ 2786290 h 6858000"/>
              <a:gd name="connsiteX57" fmla="*/ 5407356 w 6128435"/>
              <a:gd name="connsiteY57" fmla="*/ 2787545 h 6858000"/>
              <a:gd name="connsiteX58" fmla="*/ 5411130 w 6128435"/>
              <a:gd name="connsiteY58" fmla="*/ 2788640 h 6858000"/>
              <a:gd name="connsiteX59" fmla="*/ 5416439 w 6128435"/>
              <a:gd name="connsiteY59" fmla="*/ 2805666 h 6858000"/>
              <a:gd name="connsiteX60" fmla="*/ 5416589 w 6128435"/>
              <a:gd name="connsiteY60" fmla="*/ 2810822 h 6858000"/>
              <a:gd name="connsiteX61" fmla="*/ 5418542 w 6128435"/>
              <a:gd name="connsiteY61" fmla="*/ 2817745 h 6858000"/>
              <a:gd name="connsiteX62" fmla="*/ 5418847 w 6128435"/>
              <a:gd name="connsiteY62" fmla="*/ 2817825 h 6858000"/>
              <a:gd name="connsiteX63" fmla="*/ 5423364 w 6128435"/>
              <a:gd name="connsiteY63" fmla="*/ 2858292 h 6858000"/>
              <a:gd name="connsiteX64" fmla="*/ 5479298 w 6128435"/>
              <a:gd name="connsiteY64" fmla="*/ 2947791 h 6858000"/>
              <a:gd name="connsiteX65" fmla="*/ 5481770 w 6128435"/>
              <a:gd name="connsiteY65" fmla="*/ 2951352 h 6858000"/>
              <a:gd name="connsiteX66" fmla="*/ 5481013 w 6128435"/>
              <a:gd name="connsiteY66" fmla="*/ 2973461 h 6858000"/>
              <a:gd name="connsiteX67" fmla="*/ 5482045 w 6128435"/>
              <a:gd name="connsiteY67" fmla="*/ 2984371 h 6858000"/>
              <a:gd name="connsiteX68" fmla="*/ 5479405 w 6128435"/>
              <a:gd name="connsiteY68" fmla="*/ 2988507 h 6858000"/>
              <a:gd name="connsiteX69" fmla="*/ 5482415 w 6128435"/>
              <a:gd name="connsiteY69" fmla="*/ 3004079 h 6858000"/>
              <a:gd name="connsiteX70" fmla="*/ 5483865 w 6128435"/>
              <a:gd name="connsiteY70" fmla="*/ 3005467 h 6858000"/>
              <a:gd name="connsiteX71" fmla="*/ 5482236 w 6128435"/>
              <a:gd name="connsiteY71" fmla="*/ 3019791 h 6858000"/>
              <a:gd name="connsiteX72" fmla="*/ 5475895 w 6128435"/>
              <a:gd name="connsiteY72" fmla="*/ 3033578 h 6858000"/>
              <a:gd name="connsiteX73" fmla="*/ 5477595 w 6128435"/>
              <a:gd name="connsiteY73" fmla="*/ 3250534 h 6858000"/>
              <a:gd name="connsiteX74" fmla="*/ 5532836 w 6128435"/>
              <a:gd name="connsiteY74" fmla="*/ 3353840 h 6858000"/>
              <a:gd name="connsiteX75" fmla="*/ 5561229 w 6128435"/>
              <a:gd name="connsiteY75" fmla="*/ 3395784 h 6858000"/>
              <a:gd name="connsiteX76" fmla="*/ 5589758 w 6128435"/>
              <a:gd name="connsiteY76" fmla="*/ 3506453 h 6858000"/>
              <a:gd name="connsiteX77" fmla="*/ 5596144 w 6128435"/>
              <a:gd name="connsiteY77" fmla="*/ 3534624 h 6858000"/>
              <a:gd name="connsiteX78" fmla="*/ 5597750 w 6128435"/>
              <a:gd name="connsiteY78" fmla="*/ 3534129 h 6858000"/>
              <a:gd name="connsiteX79" fmla="*/ 5599700 w 6128435"/>
              <a:gd name="connsiteY79" fmla="*/ 3547221 h 6858000"/>
              <a:gd name="connsiteX80" fmla="*/ 5615031 w 6128435"/>
              <a:gd name="connsiteY80" fmla="*/ 3557482 h 6858000"/>
              <a:gd name="connsiteX81" fmla="*/ 5618377 w 6128435"/>
              <a:gd name="connsiteY81" fmla="*/ 3588431 h 6858000"/>
              <a:gd name="connsiteX82" fmla="*/ 5612155 w 6128435"/>
              <a:gd name="connsiteY82" fmla="*/ 3589869 h 6858000"/>
              <a:gd name="connsiteX83" fmla="*/ 5620843 w 6128435"/>
              <a:gd name="connsiteY83" fmla="*/ 3606745 h 6858000"/>
              <a:gd name="connsiteX84" fmla="*/ 5655472 w 6128435"/>
              <a:gd name="connsiteY84" fmla="*/ 3678877 h 6858000"/>
              <a:gd name="connsiteX85" fmla="*/ 5680448 w 6128435"/>
              <a:gd name="connsiteY85" fmla="*/ 3717760 h 6858000"/>
              <a:gd name="connsiteX86" fmla="*/ 5683015 w 6128435"/>
              <a:gd name="connsiteY86" fmla="*/ 3762025 h 6858000"/>
              <a:gd name="connsiteX87" fmla="*/ 5696643 w 6128435"/>
              <a:gd name="connsiteY87" fmla="*/ 3773888 h 6858000"/>
              <a:gd name="connsiteX88" fmla="*/ 5699203 w 6128435"/>
              <a:gd name="connsiteY88" fmla="*/ 3775823 h 6858000"/>
              <a:gd name="connsiteX89" fmla="*/ 5704824 w 6128435"/>
              <a:gd name="connsiteY89" fmla="*/ 3785966 h 6858000"/>
              <a:gd name="connsiteX90" fmla="*/ 5712204 w 6128435"/>
              <a:gd name="connsiteY90" fmla="*/ 3785830 h 6858000"/>
              <a:gd name="connsiteX91" fmla="*/ 5724816 w 6128435"/>
              <a:gd name="connsiteY91" fmla="*/ 3798949 h 6858000"/>
              <a:gd name="connsiteX92" fmla="*/ 5733539 w 6128435"/>
              <a:gd name="connsiteY92" fmla="*/ 3818457 h 6858000"/>
              <a:gd name="connsiteX93" fmla="*/ 5768491 w 6128435"/>
              <a:gd name="connsiteY93" fmla="*/ 3914399 h 6858000"/>
              <a:gd name="connsiteX94" fmla="*/ 5793123 w 6128435"/>
              <a:gd name="connsiteY94" fmla="*/ 3969952 h 6858000"/>
              <a:gd name="connsiteX95" fmla="*/ 5808321 w 6128435"/>
              <a:gd name="connsiteY95" fmla="*/ 3988153 h 6858000"/>
              <a:gd name="connsiteX96" fmla="*/ 5825621 w 6128435"/>
              <a:gd name="connsiteY96" fmla="*/ 4015525 h 6858000"/>
              <a:gd name="connsiteX97" fmla="*/ 5860672 w 6128435"/>
              <a:gd name="connsiteY97" fmla="*/ 4061579 h 6858000"/>
              <a:gd name="connsiteX98" fmla="*/ 5872173 w 6128435"/>
              <a:gd name="connsiteY98" fmla="*/ 4088497 h 6858000"/>
              <a:gd name="connsiteX99" fmla="*/ 5883705 w 6128435"/>
              <a:gd name="connsiteY99" fmla="*/ 4101899 h 6858000"/>
              <a:gd name="connsiteX100" fmla="*/ 5885314 w 6128435"/>
              <a:gd name="connsiteY100" fmla="*/ 4108387 h 6858000"/>
              <a:gd name="connsiteX101" fmla="*/ 5894095 w 6128435"/>
              <a:gd name="connsiteY101" fmla="*/ 4128857 h 6858000"/>
              <a:gd name="connsiteX102" fmla="*/ 5898339 w 6128435"/>
              <a:gd name="connsiteY102" fmla="*/ 4140800 h 6858000"/>
              <a:gd name="connsiteX103" fmla="*/ 5899734 w 6128435"/>
              <a:gd name="connsiteY103" fmla="*/ 4145632 h 6858000"/>
              <a:gd name="connsiteX104" fmla="*/ 5897098 w 6128435"/>
              <a:gd name="connsiteY104" fmla="*/ 4157819 h 6858000"/>
              <a:gd name="connsiteX105" fmla="*/ 5903513 w 6128435"/>
              <a:gd name="connsiteY105" fmla="*/ 4187661 h 6858000"/>
              <a:gd name="connsiteX106" fmla="*/ 5917114 w 6128435"/>
              <a:gd name="connsiteY106" fmla="*/ 4213096 h 6858000"/>
              <a:gd name="connsiteX107" fmla="*/ 5921153 w 6128435"/>
              <a:gd name="connsiteY107" fmla="*/ 4236222 h 6858000"/>
              <a:gd name="connsiteX108" fmla="*/ 5924233 w 6128435"/>
              <a:gd name="connsiteY108" fmla="*/ 4242060 h 6858000"/>
              <a:gd name="connsiteX109" fmla="*/ 5928910 w 6128435"/>
              <a:gd name="connsiteY109" fmla="*/ 4300973 h 6858000"/>
              <a:gd name="connsiteX110" fmla="*/ 5939320 w 6128435"/>
              <a:gd name="connsiteY110" fmla="*/ 4340435 h 6858000"/>
              <a:gd name="connsiteX111" fmla="*/ 5946705 w 6128435"/>
              <a:gd name="connsiteY111" fmla="*/ 4428051 h 6858000"/>
              <a:gd name="connsiteX112" fmla="*/ 5949261 w 6128435"/>
              <a:gd name="connsiteY112" fmla="*/ 4449185 h 6858000"/>
              <a:gd name="connsiteX113" fmla="*/ 5957504 w 6128435"/>
              <a:gd name="connsiteY113" fmla="*/ 4465911 h 6858000"/>
              <a:gd name="connsiteX114" fmla="*/ 5964689 w 6128435"/>
              <a:gd name="connsiteY114" fmla="*/ 4468532 h 6858000"/>
              <a:gd name="connsiteX115" fmla="*/ 5967062 w 6128435"/>
              <a:gd name="connsiteY115" fmla="*/ 4479923 h 6858000"/>
              <a:gd name="connsiteX116" fmla="*/ 5968960 w 6128435"/>
              <a:gd name="connsiteY116" fmla="*/ 4482655 h 6858000"/>
              <a:gd name="connsiteX117" fmla="*/ 5978567 w 6128435"/>
              <a:gd name="connsiteY117" fmla="*/ 4498605 h 6858000"/>
              <a:gd name="connsiteX118" fmla="*/ 5980106 w 6128435"/>
              <a:gd name="connsiteY118" fmla="*/ 4585087 h 6858000"/>
              <a:gd name="connsiteX119" fmla="*/ 5998138 w 6128435"/>
              <a:gd name="connsiteY119" fmla="*/ 4697518 h 6858000"/>
              <a:gd name="connsiteX120" fmla="*/ 6013516 w 6128435"/>
              <a:gd name="connsiteY120" fmla="*/ 4786619 h 6858000"/>
              <a:gd name="connsiteX121" fmla="*/ 6025404 w 6128435"/>
              <a:gd name="connsiteY121" fmla="*/ 4858148 h 6858000"/>
              <a:gd name="connsiteX122" fmla="*/ 6007749 w 6128435"/>
              <a:gd name="connsiteY122" fmla="*/ 4964715 h 6858000"/>
              <a:gd name="connsiteX123" fmla="*/ 6005269 w 6128435"/>
              <a:gd name="connsiteY123" fmla="*/ 5150567 h 6858000"/>
              <a:gd name="connsiteX124" fmla="*/ 6001127 w 6128435"/>
              <a:gd name="connsiteY124" fmla="*/ 5164609 h 6858000"/>
              <a:gd name="connsiteX125" fmla="*/ 5996647 w 6128435"/>
              <a:gd name="connsiteY125" fmla="*/ 5185640 h 6858000"/>
              <a:gd name="connsiteX126" fmla="*/ 5998514 w 6128435"/>
              <a:gd name="connsiteY126" fmla="*/ 5189673 h 6858000"/>
              <a:gd name="connsiteX127" fmla="*/ 5995970 w 6128435"/>
              <a:gd name="connsiteY127" fmla="*/ 5221547 h 6858000"/>
              <a:gd name="connsiteX128" fmla="*/ 5997218 w 6128435"/>
              <a:gd name="connsiteY128" fmla="*/ 5222031 h 6858000"/>
              <a:gd name="connsiteX129" fmla="*/ 6002116 w 6128435"/>
              <a:gd name="connsiteY129" fmla="*/ 5231223 h 6858000"/>
              <a:gd name="connsiteX130" fmla="*/ 6008541 w 6128435"/>
              <a:gd name="connsiteY130" fmla="*/ 5248680 h 6858000"/>
              <a:gd name="connsiteX131" fmla="*/ 6039260 w 6128435"/>
              <a:gd name="connsiteY131" fmla="*/ 5289518 h 6858000"/>
              <a:gd name="connsiteX132" fmla="*/ 6036748 w 6128435"/>
              <a:gd name="connsiteY132" fmla="*/ 5322752 h 6858000"/>
              <a:gd name="connsiteX133" fmla="*/ 6036943 w 6128435"/>
              <a:gd name="connsiteY133" fmla="*/ 5329480 h 6858000"/>
              <a:gd name="connsiteX134" fmla="*/ 6037236 w 6128435"/>
              <a:gd name="connsiteY134" fmla="*/ 5329634 h 6858000"/>
              <a:gd name="connsiteX135" fmla="*/ 6038019 w 6128435"/>
              <a:gd name="connsiteY135" fmla="*/ 5336764 h 6858000"/>
              <a:gd name="connsiteX136" fmla="*/ 6037298 w 6128435"/>
              <a:gd name="connsiteY136" fmla="*/ 5341753 h 6858000"/>
              <a:gd name="connsiteX137" fmla="*/ 6037677 w 6128435"/>
              <a:gd name="connsiteY137" fmla="*/ 5354807 h 6858000"/>
              <a:gd name="connsiteX138" fmla="*/ 6039728 w 6128435"/>
              <a:gd name="connsiteY138" fmla="*/ 5359416 h 6858000"/>
              <a:gd name="connsiteX139" fmla="*/ 6043311 w 6128435"/>
              <a:gd name="connsiteY139" fmla="*/ 5361407 h 6858000"/>
              <a:gd name="connsiteX140" fmla="*/ 6042954 w 6128435"/>
              <a:gd name="connsiteY140" fmla="*/ 5362576 h 6858000"/>
              <a:gd name="connsiteX141" fmla="*/ 6053435 w 6128435"/>
              <a:gd name="connsiteY141" fmla="*/ 5387547 h 6858000"/>
              <a:gd name="connsiteX142" fmla="*/ 6065933 w 6128435"/>
              <a:gd name="connsiteY142" fmla="*/ 5443002 h 6858000"/>
              <a:gd name="connsiteX143" fmla="*/ 6068640 w 6128435"/>
              <a:gd name="connsiteY143" fmla="*/ 5474503 h 6858000"/>
              <a:gd name="connsiteX144" fmla="*/ 6080922 w 6128435"/>
              <a:gd name="connsiteY144" fmla="*/ 5561070 h 6858000"/>
              <a:gd name="connsiteX145" fmla="*/ 6096949 w 6128435"/>
              <a:gd name="connsiteY145" fmla="*/ 5648179 h 6858000"/>
              <a:gd name="connsiteX146" fmla="*/ 6125703 w 6128435"/>
              <a:gd name="connsiteY146" fmla="*/ 5692894 h 6858000"/>
              <a:gd name="connsiteX147" fmla="*/ 6126670 w 6128435"/>
              <a:gd name="connsiteY147" fmla="*/ 5697882 h 6858000"/>
              <a:gd name="connsiteX148" fmla="*/ 6124061 w 6128435"/>
              <a:gd name="connsiteY148" fmla="*/ 5710294 h 6858000"/>
              <a:gd name="connsiteX149" fmla="*/ 6122213 w 6128435"/>
              <a:gd name="connsiteY149" fmla="*/ 5714762 h 6858000"/>
              <a:gd name="connsiteX150" fmla="*/ 6121353 w 6128435"/>
              <a:gd name="connsiteY150" fmla="*/ 5721725 h 6858000"/>
              <a:gd name="connsiteX151" fmla="*/ 6121607 w 6128435"/>
              <a:gd name="connsiteY151" fmla="*/ 5721959 h 6858000"/>
              <a:gd name="connsiteX152" fmla="*/ 6120262 w 6128435"/>
              <a:gd name="connsiteY152" fmla="*/ 5728358 h 6858000"/>
              <a:gd name="connsiteX153" fmla="*/ 6110194 w 6128435"/>
              <a:gd name="connsiteY153" fmla="*/ 5758853 h 6858000"/>
              <a:gd name="connsiteX154" fmla="*/ 6127519 w 6128435"/>
              <a:gd name="connsiteY154" fmla="*/ 5865775 h 6858000"/>
              <a:gd name="connsiteX155" fmla="*/ 6128435 w 6128435"/>
              <a:gd name="connsiteY155" fmla="*/ 5870164 h 6858000"/>
              <a:gd name="connsiteX156" fmla="*/ 6119217 w 6128435"/>
              <a:gd name="connsiteY156" fmla="*/ 5888542 h 6858000"/>
              <a:gd name="connsiteX157" fmla="*/ 6115966 w 6128435"/>
              <a:gd name="connsiteY157" fmla="*/ 5898387 h 6858000"/>
              <a:gd name="connsiteX158" fmla="*/ 6111924 w 6128435"/>
              <a:gd name="connsiteY158" fmla="*/ 5900444 h 6858000"/>
              <a:gd name="connsiteX159" fmla="*/ 6108716 w 6128435"/>
              <a:gd name="connsiteY159" fmla="*/ 5915345 h 6858000"/>
              <a:gd name="connsiteX160" fmla="*/ 6109524 w 6128435"/>
              <a:gd name="connsiteY160" fmla="*/ 5917328 h 6858000"/>
              <a:gd name="connsiteX161" fmla="*/ 6102493 w 6128435"/>
              <a:gd name="connsiteY161" fmla="*/ 5928602 h 6858000"/>
              <a:gd name="connsiteX162" fmla="*/ 6056863 w 6128435"/>
              <a:gd name="connsiteY162" fmla="*/ 6000643 h 6858000"/>
              <a:gd name="connsiteX163" fmla="*/ 6045436 w 6128435"/>
              <a:gd name="connsiteY163" fmla="*/ 6124480 h 6858000"/>
              <a:gd name="connsiteX164" fmla="*/ 6030489 w 6128435"/>
              <a:gd name="connsiteY164" fmla="*/ 6317666 h 6858000"/>
              <a:gd name="connsiteX165" fmla="*/ 6007492 w 6128435"/>
              <a:gd name="connsiteY165" fmla="*/ 6440818 h 6858000"/>
              <a:gd name="connsiteX166" fmla="*/ 6009467 w 6128435"/>
              <a:gd name="connsiteY166" fmla="*/ 6487076 h 6858000"/>
              <a:gd name="connsiteX167" fmla="*/ 5995064 w 6128435"/>
              <a:gd name="connsiteY167" fmla="*/ 6540791 h 6858000"/>
              <a:gd name="connsiteX168" fmla="*/ 5996309 w 6128435"/>
              <a:gd name="connsiteY168" fmla="*/ 6543961 h 6858000"/>
              <a:gd name="connsiteX169" fmla="*/ 5996048 w 6128435"/>
              <a:gd name="connsiteY169" fmla="*/ 6555444 h 6858000"/>
              <a:gd name="connsiteX170" fmla="*/ 6002524 w 6128435"/>
              <a:gd name="connsiteY170" fmla="*/ 6560188 h 6858000"/>
              <a:gd name="connsiteX171" fmla="*/ 6006823 w 6128435"/>
              <a:gd name="connsiteY171" fmla="*/ 6578546 h 6858000"/>
              <a:gd name="connsiteX172" fmla="*/ 6004510 w 6128435"/>
              <a:gd name="connsiteY172" fmla="*/ 6599256 h 6858000"/>
              <a:gd name="connsiteX173" fmla="*/ 5986207 w 6128435"/>
              <a:gd name="connsiteY173" fmla="*/ 6695855 h 6858000"/>
              <a:gd name="connsiteX174" fmla="*/ 5979428 w 6128435"/>
              <a:gd name="connsiteY174" fmla="*/ 6754678 h 6858000"/>
              <a:gd name="connsiteX175" fmla="*/ 5983398 w 6128435"/>
              <a:gd name="connsiteY175" fmla="*/ 6778641 h 6858000"/>
              <a:gd name="connsiteX176" fmla="*/ 5984543 w 6128435"/>
              <a:gd name="connsiteY176" fmla="*/ 6811016 h 6858000"/>
              <a:gd name="connsiteX177" fmla="*/ 5981802 w 6128435"/>
              <a:gd name="connsiteY177" fmla="*/ 6838578 h 6858000"/>
              <a:gd name="connsiteX178" fmla="*/ 5979671 w 6128435"/>
              <a:gd name="connsiteY178" fmla="*/ 6858000 h 6858000"/>
              <a:gd name="connsiteX179" fmla="*/ 0 w 6128435"/>
              <a:gd name="connsiteY179" fmla="*/ 6858000 h 6858000"/>
              <a:gd name="connsiteX180" fmla="*/ 0 w 6128435"/>
              <a:gd name="connsiteY180"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71650 w 6128435"/>
              <a:gd name="connsiteY48" fmla="*/ 2440467 h 6858000"/>
              <a:gd name="connsiteX49" fmla="*/ 5271438 w 6128435"/>
              <a:gd name="connsiteY49" fmla="*/ 2447186 h 6858000"/>
              <a:gd name="connsiteX50" fmla="*/ 5271722 w 6128435"/>
              <a:gd name="connsiteY50" fmla="*/ 2447359 h 6858000"/>
              <a:gd name="connsiteX51" fmla="*/ 5272069 w 6128435"/>
              <a:gd name="connsiteY51" fmla="*/ 2454523 h 6858000"/>
              <a:gd name="connsiteX52" fmla="*/ 5271049 w 6128435"/>
              <a:gd name="connsiteY52" fmla="*/ 2459442 h 6858000"/>
              <a:gd name="connsiteX53" fmla="*/ 5307538 w 6128435"/>
              <a:gd name="connsiteY53" fmla="*/ 2514685 h 6858000"/>
              <a:gd name="connsiteX54" fmla="*/ 5337604 w 6128435"/>
              <a:gd name="connsiteY54" fmla="*/ 2597632 h 6858000"/>
              <a:gd name="connsiteX55" fmla="*/ 5407503 w 6128435"/>
              <a:gd name="connsiteY55" fmla="*/ 2786290 h 6858000"/>
              <a:gd name="connsiteX56" fmla="*/ 5407356 w 6128435"/>
              <a:gd name="connsiteY56" fmla="*/ 2787545 h 6858000"/>
              <a:gd name="connsiteX57" fmla="*/ 5411130 w 6128435"/>
              <a:gd name="connsiteY57" fmla="*/ 2788640 h 6858000"/>
              <a:gd name="connsiteX58" fmla="*/ 5416439 w 6128435"/>
              <a:gd name="connsiteY58" fmla="*/ 2805666 h 6858000"/>
              <a:gd name="connsiteX59" fmla="*/ 5416589 w 6128435"/>
              <a:gd name="connsiteY59" fmla="*/ 2810822 h 6858000"/>
              <a:gd name="connsiteX60" fmla="*/ 5418542 w 6128435"/>
              <a:gd name="connsiteY60" fmla="*/ 2817745 h 6858000"/>
              <a:gd name="connsiteX61" fmla="*/ 5418847 w 6128435"/>
              <a:gd name="connsiteY61" fmla="*/ 2817825 h 6858000"/>
              <a:gd name="connsiteX62" fmla="*/ 5423364 w 6128435"/>
              <a:gd name="connsiteY62" fmla="*/ 2858292 h 6858000"/>
              <a:gd name="connsiteX63" fmla="*/ 5479298 w 6128435"/>
              <a:gd name="connsiteY63" fmla="*/ 2947791 h 6858000"/>
              <a:gd name="connsiteX64" fmla="*/ 5481770 w 6128435"/>
              <a:gd name="connsiteY64" fmla="*/ 2951352 h 6858000"/>
              <a:gd name="connsiteX65" fmla="*/ 5481013 w 6128435"/>
              <a:gd name="connsiteY65" fmla="*/ 2973461 h 6858000"/>
              <a:gd name="connsiteX66" fmla="*/ 5482045 w 6128435"/>
              <a:gd name="connsiteY66" fmla="*/ 2984371 h 6858000"/>
              <a:gd name="connsiteX67" fmla="*/ 5479405 w 6128435"/>
              <a:gd name="connsiteY67" fmla="*/ 2988507 h 6858000"/>
              <a:gd name="connsiteX68" fmla="*/ 5482415 w 6128435"/>
              <a:gd name="connsiteY68" fmla="*/ 3004079 h 6858000"/>
              <a:gd name="connsiteX69" fmla="*/ 5483865 w 6128435"/>
              <a:gd name="connsiteY69" fmla="*/ 3005467 h 6858000"/>
              <a:gd name="connsiteX70" fmla="*/ 5482236 w 6128435"/>
              <a:gd name="connsiteY70" fmla="*/ 3019791 h 6858000"/>
              <a:gd name="connsiteX71" fmla="*/ 5475895 w 6128435"/>
              <a:gd name="connsiteY71" fmla="*/ 3033578 h 6858000"/>
              <a:gd name="connsiteX72" fmla="*/ 5477595 w 6128435"/>
              <a:gd name="connsiteY72" fmla="*/ 3250534 h 6858000"/>
              <a:gd name="connsiteX73" fmla="*/ 5532836 w 6128435"/>
              <a:gd name="connsiteY73" fmla="*/ 3353840 h 6858000"/>
              <a:gd name="connsiteX74" fmla="*/ 5561229 w 6128435"/>
              <a:gd name="connsiteY74" fmla="*/ 3395784 h 6858000"/>
              <a:gd name="connsiteX75" fmla="*/ 5589758 w 6128435"/>
              <a:gd name="connsiteY75" fmla="*/ 3506453 h 6858000"/>
              <a:gd name="connsiteX76" fmla="*/ 5596144 w 6128435"/>
              <a:gd name="connsiteY76" fmla="*/ 3534624 h 6858000"/>
              <a:gd name="connsiteX77" fmla="*/ 5597750 w 6128435"/>
              <a:gd name="connsiteY77" fmla="*/ 3534129 h 6858000"/>
              <a:gd name="connsiteX78" fmla="*/ 5599700 w 6128435"/>
              <a:gd name="connsiteY78" fmla="*/ 3547221 h 6858000"/>
              <a:gd name="connsiteX79" fmla="*/ 5615031 w 6128435"/>
              <a:gd name="connsiteY79" fmla="*/ 3557482 h 6858000"/>
              <a:gd name="connsiteX80" fmla="*/ 5618377 w 6128435"/>
              <a:gd name="connsiteY80" fmla="*/ 3588431 h 6858000"/>
              <a:gd name="connsiteX81" fmla="*/ 5612155 w 6128435"/>
              <a:gd name="connsiteY81" fmla="*/ 3589869 h 6858000"/>
              <a:gd name="connsiteX82" fmla="*/ 5620843 w 6128435"/>
              <a:gd name="connsiteY82" fmla="*/ 3606745 h 6858000"/>
              <a:gd name="connsiteX83" fmla="*/ 5655472 w 6128435"/>
              <a:gd name="connsiteY83" fmla="*/ 3678877 h 6858000"/>
              <a:gd name="connsiteX84" fmla="*/ 5680448 w 6128435"/>
              <a:gd name="connsiteY84" fmla="*/ 3717760 h 6858000"/>
              <a:gd name="connsiteX85" fmla="*/ 5683015 w 6128435"/>
              <a:gd name="connsiteY85" fmla="*/ 3762025 h 6858000"/>
              <a:gd name="connsiteX86" fmla="*/ 5696643 w 6128435"/>
              <a:gd name="connsiteY86" fmla="*/ 3773888 h 6858000"/>
              <a:gd name="connsiteX87" fmla="*/ 5699203 w 6128435"/>
              <a:gd name="connsiteY87" fmla="*/ 3775823 h 6858000"/>
              <a:gd name="connsiteX88" fmla="*/ 5704824 w 6128435"/>
              <a:gd name="connsiteY88" fmla="*/ 3785966 h 6858000"/>
              <a:gd name="connsiteX89" fmla="*/ 5712204 w 6128435"/>
              <a:gd name="connsiteY89" fmla="*/ 3785830 h 6858000"/>
              <a:gd name="connsiteX90" fmla="*/ 5724816 w 6128435"/>
              <a:gd name="connsiteY90" fmla="*/ 3798949 h 6858000"/>
              <a:gd name="connsiteX91" fmla="*/ 5733539 w 6128435"/>
              <a:gd name="connsiteY91" fmla="*/ 3818457 h 6858000"/>
              <a:gd name="connsiteX92" fmla="*/ 5768491 w 6128435"/>
              <a:gd name="connsiteY92" fmla="*/ 3914399 h 6858000"/>
              <a:gd name="connsiteX93" fmla="*/ 5793123 w 6128435"/>
              <a:gd name="connsiteY93" fmla="*/ 3969952 h 6858000"/>
              <a:gd name="connsiteX94" fmla="*/ 5808321 w 6128435"/>
              <a:gd name="connsiteY94" fmla="*/ 3988153 h 6858000"/>
              <a:gd name="connsiteX95" fmla="*/ 5825621 w 6128435"/>
              <a:gd name="connsiteY95" fmla="*/ 4015525 h 6858000"/>
              <a:gd name="connsiteX96" fmla="*/ 5860672 w 6128435"/>
              <a:gd name="connsiteY96" fmla="*/ 4061579 h 6858000"/>
              <a:gd name="connsiteX97" fmla="*/ 5872173 w 6128435"/>
              <a:gd name="connsiteY97" fmla="*/ 4088497 h 6858000"/>
              <a:gd name="connsiteX98" fmla="*/ 5883705 w 6128435"/>
              <a:gd name="connsiteY98" fmla="*/ 4101899 h 6858000"/>
              <a:gd name="connsiteX99" fmla="*/ 5885314 w 6128435"/>
              <a:gd name="connsiteY99" fmla="*/ 4108387 h 6858000"/>
              <a:gd name="connsiteX100" fmla="*/ 5894095 w 6128435"/>
              <a:gd name="connsiteY100" fmla="*/ 4128857 h 6858000"/>
              <a:gd name="connsiteX101" fmla="*/ 5898339 w 6128435"/>
              <a:gd name="connsiteY101" fmla="*/ 4140800 h 6858000"/>
              <a:gd name="connsiteX102" fmla="*/ 5899734 w 6128435"/>
              <a:gd name="connsiteY102" fmla="*/ 4145632 h 6858000"/>
              <a:gd name="connsiteX103" fmla="*/ 5897098 w 6128435"/>
              <a:gd name="connsiteY103" fmla="*/ 4157819 h 6858000"/>
              <a:gd name="connsiteX104" fmla="*/ 5903513 w 6128435"/>
              <a:gd name="connsiteY104" fmla="*/ 4187661 h 6858000"/>
              <a:gd name="connsiteX105" fmla="*/ 5917114 w 6128435"/>
              <a:gd name="connsiteY105" fmla="*/ 4213096 h 6858000"/>
              <a:gd name="connsiteX106" fmla="*/ 5921153 w 6128435"/>
              <a:gd name="connsiteY106" fmla="*/ 4236222 h 6858000"/>
              <a:gd name="connsiteX107" fmla="*/ 5924233 w 6128435"/>
              <a:gd name="connsiteY107" fmla="*/ 4242060 h 6858000"/>
              <a:gd name="connsiteX108" fmla="*/ 5928910 w 6128435"/>
              <a:gd name="connsiteY108" fmla="*/ 4300973 h 6858000"/>
              <a:gd name="connsiteX109" fmla="*/ 5939320 w 6128435"/>
              <a:gd name="connsiteY109" fmla="*/ 4340435 h 6858000"/>
              <a:gd name="connsiteX110" fmla="*/ 5946705 w 6128435"/>
              <a:gd name="connsiteY110" fmla="*/ 4428051 h 6858000"/>
              <a:gd name="connsiteX111" fmla="*/ 5949261 w 6128435"/>
              <a:gd name="connsiteY111" fmla="*/ 4449185 h 6858000"/>
              <a:gd name="connsiteX112" fmla="*/ 5957504 w 6128435"/>
              <a:gd name="connsiteY112" fmla="*/ 4465911 h 6858000"/>
              <a:gd name="connsiteX113" fmla="*/ 5964689 w 6128435"/>
              <a:gd name="connsiteY113" fmla="*/ 4468532 h 6858000"/>
              <a:gd name="connsiteX114" fmla="*/ 5967062 w 6128435"/>
              <a:gd name="connsiteY114" fmla="*/ 4479923 h 6858000"/>
              <a:gd name="connsiteX115" fmla="*/ 5968960 w 6128435"/>
              <a:gd name="connsiteY115" fmla="*/ 4482655 h 6858000"/>
              <a:gd name="connsiteX116" fmla="*/ 5978567 w 6128435"/>
              <a:gd name="connsiteY116" fmla="*/ 4498605 h 6858000"/>
              <a:gd name="connsiteX117" fmla="*/ 5980106 w 6128435"/>
              <a:gd name="connsiteY117" fmla="*/ 4585087 h 6858000"/>
              <a:gd name="connsiteX118" fmla="*/ 5998138 w 6128435"/>
              <a:gd name="connsiteY118" fmla="*/ 4697518 h 6858000"/>
              <a:gd name="connsiteX119" fmla="*/ 6013516 w 6128435"/>
              <a:gd name="connsiteY119" fmla="*/ 4786619 h 6858000"/>
              <a:gd name="connsiteX120" fmla="*/ 6025404 w 6128435"/>
              <a:gd name="connsiteY120" fmla="*/ 4858148 h 6858000"/>
              <a:gd name="connsiteX121" fmla="*/ 6007749 w 6128435"/>
              <a:gd name="connsiteY121" fmla="*/ 4964715 h 6858000"/>
              <a:gd name="connsiteX122" fmla="*/ 6005269 w 6128435"/>
              <a:gd name="connsiteY122" fmla="*/ 5150567 h 6858000"/>
              <a:gd name="connsiteX123" fmla="*/ 6001127 w 6128435"/>
              <a:gd name="connsiteY123" fmla="*/ 5164609 h 6858000"/>
              <a:gd name="connsiteX124" fmla="*/ 5996647 w 6128435"/>
              <a:gd name="connsiteY124" fmla="*/ 5185640 h 6858000"/>
              <a:gd name="connsiteX125" fmla="*/ 5998514 w 6128435"/>
              <a:gd name="connsiteY125" fmla="*/ 5189673 h 6858000"/>
              <a:gd name="connsiteX126" fmla="*/ 5995970 w 6128435"/>
              <a:gd name="connsiteY126" fmla="*/ 5221547 h 6858000"/>
              <a:gd name="connsiteX127" fmla="*/ 5997218 w 6128435"/>
              <a:gd name="connsiteY127" fmla="*/ 5222031 h 6858000"/>
              <a:gd name="connsiteX128" fmla="*/ 6002116 w 6128435"/>
              <a:gd name="connsiteY128" fmla="*/ 5231223 h 6858000"/>
              <a:gd name="connsiteX129" fmla="*/ 6008541 w 6128435"/>
              <a:gd name="connsiteY129" fmla="*/ 5248680 h 6858000"/>
              <a:gd name="connsiteX130" fmla="*/ 6039260 w 6128435"/>
              <a:gd name="connsiteY130" fmla="*/ 5289518 h 6858000"/>
              <a:gd name="connsiteX131" fmla="*/ 6036748 w 6128435"/>
              <a:gd name="connsiteY131" fmla="*/ 5322752 h 6858000"/>
              <a:gd name="connsiteX132" fmla="*/ 6036943 w 6128435"/>
              <a:gd name="connsiteY132" fmla="*/ 5329480 h 6858000"/>
              <a:gd name="connsiteX133" fmla="*/ 6037236 w 6128435"/>
              <a:gd name="connsiteY133" fmla="*/ 5329634 h 6858000"/>
              <a:gd name="connsiteX134" fmla="*/ 6038019 w 6128435"/>
              <a:gd name="connsiteY134" fmla="*/ 5336764 h 6858000"/>
              <a:gd name="connsiteX135" fmla="*/ 6037298 w 6128435"/>
              <a:gd name="connsiteY135" fmla="*/ 5341753 h 6858000"/>
              <a:gd name="connsiteX136" fmla="*/ 6037677 w 6128435"/>
              <a:gd name="connsiteY136" fmla="*/ 5354807 h 6858000"/>
              <a:gd name="connsiteX137" fmla="*/ 6039728 w 6128435"/>
              <a:gd name="connsiteY137" fmla="*/ 5359416 h 6858000"/>
              <a:gd name="connsiteX138" fmla="*/ 6043311 w 6128435"/>
              <a:gd name="connsiteY138" fmla="*/ 5361407 h 6858000"/>
              <a:gd name="connsiteX139" fmla="*/ 6042954 w 6128435"/>
              <a:gd name="connsiteY139" fmla="*/ 5362576 h 6858000"/>
              <a:gd name="connsiteX140" fmla="*/ 6053435 w 6128435"/>
              <a:gd name="connsiteY140" fmla="*/ 5387547 h 6858000"/>
              <a:gd name="connsiteX141" fmla="*/ 6065933 w 6128435"/>
              <a:gd name="connsiteY141" fmla="*/ 5443002 h 6858000"/>
              <a:gd name="connsiteX142" fmla="*/ 6068640 w 6128435"/>
              <a:gd name="connsiteY142" fmla="*/ 5474503 h 6858000"/>
              <a:gd name="connsiteX143" fmla="*/ 6080922 w 6128435"/>
              <a:gd name="connsiteY143" fmla="*/ 5561070 h 6858000"/>
              <a:gd name="connsiteX144" fmla="*/ 6096949 w 6128435"/>
              <a:gd name="connsiteY144" fmla="*/ 5648179 h 6858000"/>
              <a:gd name="connsiteX145" fmla="*/ 6125703 w 6128435"/>
              <a:gd name="connsiteY145" fmla="*/ 5692894 h 6858000"/>
              <a:gd name="connsiteX146" fmla="*/ 6126670 w 6128435"/>
              <a:gd name="connsiteY146" fmla="*/ 5697882 h 6858000"/>
              <a:gd name="connsiteX147" fmla="*/ 6124061 w 6128435"/>
              <a:gd name="connsiteY147" fmla="*/ 5710294 h 6858000"/>
              <a:gd name="connsiteX148" fmla="*/ 6122213 w 6128435"/>
              <a:gd name="connsiteY148" fmla="*/ 5714762 h 6858000"/>
              <a:gd name="connsiteX149" fmla="*/ 6121353 w 6128435"/>
              <a:gd name="connsiteY149" fmla="*/ 5721725 h 6858000"/>
              <a:gd name="connsiteX150" fmla="*/ 6121607 w 6128435"/>
              <a:gd name="connsiteY150" fmla="*/ 5721959 h 6858000"/>
              <a:gd name="connsiteX151" fmla="*/ 6120262 w 6128435"/>
              <a:gd name="connsiteY151" fmla="*/ 5728358 h 6858000"/>
              <a:gd name="connsiteX152" fmla="*/ 6110194 w 6128435"/>
              <a:gd name="connsiteY152" fmla="*/ 5758853 h 6858000"/>
              <a:gd name="connsiteX153" fmla="*/ 6127519 w 6128435"/>
              <a:gd name="connsiteY153" fmla="*/ 5865775 h 6858000"/>
              <a:gd name="connsiteX154" fmla="*/ 6128435 w 6128435"/>
              <a:gd name="connsiteY154" fmla="*/ 5870164 h 6858000"/>
              <a:gd name="connsiteX155" fmla="*/ 6119217 w 6128435"/>
              <a:gd name="connsiteY155" fmla="*/ 5888542 h 6858000"/>
              <a:gd name="connsiteX156" fmla="*/ 6115966 w 6128435"/>
              <a:gd name="connsiteY156" fmla="*/ 5898387 h 6858000"/>
              <a:gd name="connsiteX157" fmla="*/ 6111924 w 6128435"/>
              <a:gd name="connsiteY157" fmla="*/ 5900444 h 6858000"/>
              <a:gd name="connsiteX158" fmla="*/ 6108716 w 6128435"/>
              <a:gd name="connsiteY158" fmla="*/ 5915345 h 6858000"/>
              <a:gd name="connsiteX159" fmla="*/ 6109524 w 6128435"/>
              <a:gd name="connsiteY159" fmla="*/ 5917328 h 6858000"/>
              <a:gd name="connsiteX160" fmla="*/ 6102493 w 6128435"/>
              <a:gd name="connsiteY160" fmla="*/ 5928602 h 6858000"/>
              <a:gd name="connsiteX161" fmla="*/ 6056863 w 6128435"/>
              <a:gd name="connsiteY161" fmla="*/ 6000643 h 6858000"/>
              <a:gd name="connsiteX162" fmla="*/ 6045436 w 6128435"/>
              <a:gd name="connsiteY162" fmla="*/ 6124480 h 6858000"/>
              <a:gd name="connsiteX163" fmla="*/ 6030489 w 6128435"/>
              <a:gd name="connsiteY163" fmla="*/ 6317666 h 6858000"/>
              <a:gd name="connsiteX164" fmla="*/ 6007492 w 6128435"/>
              <a:gd name="connsiteY164" fmla="*/ 6440818 h 6858000"/>
              <a:gd name="connsiteX165" fmla="*/ 6009467 w 6128435"/>
              <a:gd name="connsiteY165" fmla="*/ 6487076 h 6858000"/>
              <a:gd name="connsiteX166" fmla="*/ 5995064 w 6128435"/>
              <a:gd name="connsiteY166" fmla="*/ 6540791 h 6858000"/>
              <a:gd name="connsiteX167" fmla="*/ 5996309 w 6128435"/>
              <a:gd name="connsiteY167" fmla="*/ 6543961 h 6858000"/>
              <a:gd name="connsiteX168" fmla="*/ 5996048 w 6128435"/>
              <a:gd name="connsiteY168" fmla="*/ 6555444 h 6858000"/>
              <a:gd name="connsiteX169" fmla="*/ 6002524 w 6128435"/>
              <a:gd name="connsiteY169" fmla="*/ 6560188 h 6858000"/>
              <a:gd name="connsiteX170" fmla="*/ 6006823 w 6128435"/>
              <a:gd name="connsiteY170" fmla="*/ 6578546 h 6858000"/>
              <a:gd name="connsiteX171" fmla="*/ 6004510 w 6128435"/>
              <a:gd name="connsiteY171" fmla="*/ 6599256 h 6858000"/>
              <a:gd name="connsiteX172" fmla="*/ 5986207 w 6128435"/>
              <a:gd name="connsiteY172" fmla="*/ 6695855 h 6858000"/>
              <a:gd name="connsiteX173" fmla="*/ 5979428 w 6128435"/>
              <a:gd name="connsiteY173" fmla="*/ 6754678 h 6858000"/>
              <a:gd name="connsiteX174" fmla="*/ 5983398 w 6128435"/>
              <a:gd name="connsiteY174" fmla="*/ 6778641 h 6858000"/>
              <a:gd name="connsiteX175" fmla="*/ 5984543 w 6128435"/>
              <a:gd name="connsiteY175" fmla="*/ 6811016 h 6858000"/>
              <a:gd name="connsiteX176" fmla="*/ 5981802 w 6128435"/>
              <a:gd name="connsiteY176" fmla="*/ 6838578 h 6858000"/>
              <a:gd name="connsiteX177" fmla="*/ 5979671 w 6128435"/>
              <a:gd name="connsiteY177" fmla="*/ 6858000 h 6858000"/>
              <a:gd name="connsiteX178" fmla="*/ 0 w 6128435"/>
              <a:gd name="connsiteY178" fmla="*/ 6858000 h 6858000"/>
              <a:gd name="connsiteX179" fmla="*/ 0 w 6128435"/>
              <a:gd name="connsiteY179"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71650 w 6128435"/>
              <a:gd name="connsiteY47" fmla="*/ 2440467 h 6858000"/>
              <a:gd name="connsiteX48" fmla="*/ 5271438 w 6128435"/>
              <a:gd name="connsiteY48" fmla="*/ 2447186 h 6858000"/>
              <a:gd name="connsiteX49" fmla="*/ 5271722 w 6128435"/>
              <a:gd name="connsiteY49" fmla="*/ 2447359 h 6858000"/>
              <a:gd name="connsiteX50" fmla="*/ 5272069 w 6128435"/>
              <a:gd name="connsiteY50" fmla="*/ 2454523 h 6858000"/>
              <a:gd name="connsiteX51" fmla="*/ 5271049 w 6128435"/>
              <a:gd name="connsiteY51" fmla="*/ 2459442 h 6858000"/>
              <a:gd name="connsiteX52" fmla="*/ 5307538 w 6128435"/>
              <a:gd name="connsiteY52" fmla="*/ 2514685 h 6858000"/>
              <a:gd name="connsiteX53" fmla="*/ 5337604 w 6128435"/>
              <a:gd name="connsiteY53" fmla="*/ 2597632 h 6858000"/>
              <a:gd name="connsiteX54" fmla="*/ 5407503 w 6128435"/>
              <a:gd name="connsiteY54" fmla="*/ 2786290 h 6858000"/>
              <a:gd name="connsiteX55" fmla="*/ 5407356 w 6128435"/>
              <a:gd name="connsiteY55" fmla="*/ 2787545 h 6858000"/>
              <a:gd name="connsiteX56" fmla="*/ 5411130 w 6128435"/>
              <a:gd name="connsiteY56" fmla="*/ 2788640 h 6858000"/>
              <a:gd name="connsiteX57" fmla="*/ 5416439 w 6128435"/>
              <a:gd name="connsiteY57" fmla="*/ 2805666 h 6858000"/>
              <a:gd name="connsiteX58" fmla="*/ 5416589 w 6128435"/>
              <a:gd name="connsiteY58" fmla="*/ 2810822 h 6858000"/>
              <a:gd name="connsiteX59" fmla="*/ 5418542 w 6128435"/>
              <a:gd name="connsiteY59" fmla="*/ 2817745 h 6858000"/>
              <a:gd name="connsiteX60" fmla="*/ 5418847 w 6128435"/>
              <a:gd name="connsiteY60" fmla="*/ 2817825 h 6858000"/>
              <a:gd name="connsiteX61" fmla="*/ 5423364 w 6128435"/>
              <a:gd name="connsiteY61" fmla="*/ 2858292 h 6858000"/>
              <a:gd name="connsiteX62" fmla="*/ 5479298 w 6128435"/>
              <a:gd name="connsiteY62" fmla="*/ 2947791 h 6858000"/>
              <a:gd name="connsiteX63" fmla="*/ 5481770 w 6128435"/>
              <a:gd name="connsiteY63" fmla="*/ 2951352 h 6858000"/>
              <a:gd name="connsiteX64" fmla="*/ 5481013 w 6128435"/>
              <a:gd name="connsiteY64" fmla="*/ 2973461 h 6858000"/>
              <a:gd name="connsiteX65" fmla="*/ 5482045 w 6128435"/>
              <a:gd name="connsiteY65" fmla="*/ 2984371 h 6858000"/>
              <a:gd name="connsiteX66" fmla="*/ 5479405 w 6128435"/>
              <a:gd name="connsiteY66" fmla="*/ 2988507 h 6858000"/>
              <a:gd name="connsiteX67" fmla="*/ 5482415 w 6128435"/>
              <a:gd name="connsiteY67" fmla="*/ 3004079 h 6858000"/>
              <a:gd name="connsiteX68" fmla="*/ 5483865 w 6128435"/>
              <a:gd name="connsiteY68" fmla="*/ 3005467 h 6858000"/>
              <a:gd name="connsiteX69" fmla="*/ 5482236 w 6128435"/>
              <a:gd name="connsiteY69" fmla="*/ 3019791 h 6858000"/>
              <a:gd name="connsiteX70" fmla="*/ 5475895 w 6128435"/>
              <a:gd name="connsiteY70" fmla="*/ 3033578 h 6858000"/>
              <a:gd name="connsiteX71" fmla="*/ 5477595 w 6128435"/>
              <a:gd name="connsiteY71" fmla="*/ 3250534 h 6858000"/>
              <a:gd name="connsiteX72" fmla="*/ 5532836 w 6128435"/>
              <a:gd name="connsiteY72" fmla="*/ 3353840 h 6858000"/>
              <a:gd name="connsiteX73" fmla="*/ 5561229 w 6128435"/>
              <a:gd name="connsiteY73" fmla="*/ 3395784 h 6858000"/>
              <a:gd name="connsiteX74" fmla="*/ 5589758 w 6128435"/>
              <a:gd name="connsiteY74" fmla="*/ 3506453 h 6858000"/>
              <a:gd name="connsiteX75" fmla="*/ 5596144 w 6128435"/>
              <a:gd name="connsiteY75" fmla="*/ 3534624 h 6858000"/>
              <a:gd name="connsiteX76" fmla="*/ 5597750 w 6128435"/>
              <a:gd name="connsiteY76" fmla="*/ 3534129 h 6858000"/>
              <a:gd name="connsiteX77" fmla="*/ 5599700 w 6128435"/>
              <a:gd name="connsiteY77" fmla="*/ 3547221 h 6858000"/>
              <a:gd name="connsiteX78" fmla="*/ 5615031 w 6128435"/>
              <a:gd name="connsiteY78" fmla="*/ 3557482 h 6858000"/>
              <a:gd name="connsiteX79" fmla="*/ 5618377 w 6128435"/>
              <a:gd name="connsiteY79" fmla="*/ 3588431 h 6858000"/>
              <a:gd name="connsiteX80" fmla="*/ 5612155 w 6128435"/>
              <a:gd name="connsiteY80" fmla="*/ 3589869 h 6858000"/>
              <a:gd name="connsiteX81" fmla="*/ 5620843 w 6128435"/>
              <a:gd name="connsiteY81" fmla="*/ 3606745 h 6858000"/>
              <a:gd name="connsiteX82" fmla="*/ 5655472 w 6128435"/>
              <a:gd name="connsiteY82" fmla="*/ 3678877 h 6858000"/>
              <a:gd name="connsiteX83" fmla="*/ 5680448 w 6128435"/>
              <a:gd name="connsiteY83" fmla="*/ 3717760 h 6858000"/>
              <a:gd name="connsiteX84" fmla="*/ 5683015 w 6128435"/>
              <a:gd name="connsiteY84" fmla="*/ 3762025 h 6858000"/>
              <a:gd name="connsiteX85" fmla="*/ 5696643 w 6128435"/>
              <a:gd name="connsiteY85" fmla="*/ 3773888 h 6858000"/>
              <a:gd name="connsiteX86" fmla="*/ 5699203 w 6128435"/>
              <a:gd name="connsiteY86" fmla="*/ 3775823 h 6858000"/>
              <a:gd name="connsiteX87" fmla="*/ 5704824 w 6128435"/>
              <a:gd name="connsiteY87" fmla="*/ 3785966 h 6858000"/>
              <a:gd name="connsiteX88" fmla="*/ 5712204 w 6128435"/>
              <a:gd name="connsiteY88" fmla="*/ 3785830 h 6858000"/>
              <a:gd name="connsiteX89" fmla="*/ 5724816 w 6128435"/>
              <a:gd name="connsiteY89" fmla="*/ 3798949 h 6858000"/>
              <a:gd name="connsiteX90" fmla="*/ 5733539 w 6128435"/>
              <a:gd name="connsiteY90" fmla="*/ 3818457 h 6858000"/>
              <a:gd name="connsiteX91" fmla="*/ 5768491 w 6128435"/>
              <a:gd name="connsiteY91" fmla="*/ 3914399 h 6858000"/>
              <a:gd name="connsiteX92" fmla="*/ 5793123 w 6128435"/>
              <a:gd name="connsiteY92" fmla="*/ 3969952 h 6858000"/>
              <a:gd name="connsiteX93" fmla="*/ 5808321 w 6128435"/>
              <a:gd name="connsiteY93" fmla="*/ 3988153 h 6858000"/>
              <a:gd name="connsiteX94" fmla="*/ 5825621 w 6128435"/>
              <a:gd name="connsiteY94" fmla="*/ 4015525 h 6858000"/>
              <a:gd name="connsiteX95" fmla="*/ 5860672 w 6128435"/>
              <a:gd name="connsiteY95" fmla="*/ 4061579 h 6858000"/>
              <a:gd name="connsiteX96" fmla="*/ 5872173 w 6128435"/>
              <a:gd name="connsiteY96" fmla="*/ 4088497 h 6858000"/>
              <a:gd name="connsiteX97" fmla="*/ 5883705 w 6128435"/>
              <a:gd name="connsiteY97" fmla="*/ 4101899 h 6858000"/>
              <a:gd name="connsiteX98" fmla="*/ 5885314 w 6128435"/>
              <a:gd name="connsiteY98" fmla="*/ 4108387 h 6858000"/>
              <a:gd name="connsiteX99" fmla="*/ 5894095 w 6128435"/>
              <a:gd name="connsiteY99" fmla="*/ 4128857 h 6858000"/>
              <a:gd name="connsiteX100" fmla="*/ 5898339 w 6128435"/>
              <a:gd name="connsiteY100" fmla="*/ 4140800 h 6858000"/>
              <a:gd name="connsiteX101" fmla="*/ 5899734 w 6128435"/>
              <a:gd name="connsiteY101" fmla="*/ 4145632 h 6858000"/>
              <a:gd name="connsiteX102" fmla="*/ 5897098 w 6128435"/>
              <a:gd name="connsiteY102" fmla="*/ 4157819 h 6858000"/>
              <a:gd name="connsiteX103" fmla="*/ 5903513 w 6128435"/>
              <a:gd name="connsiteY103" fmla="*/ 4187661 h 6858000"/>
              <a:gd name="connsiteX104" fmla="*/ 5917114 w 6128435"/>
              <a:gd name="connsiteY104" fmla="*/ 4213096 h 6858000"/>
              <a:gd name="connsiteX105" fmla="*/ 5921153 w 6128435"/>
              <a:gd name="connsiteY105" fmla="*/ 4236222 h 6858000"/>
              <a:gd name="connsiteX106" fmla="*/ 5924233 w 6128435"/>
              <a:gd name="connsiteY106" fmla="*/ 4242060 h 6858000"/>
              <a:gd name="connsiteX107" fmla="*/ 5928910 w 6128435"/>
              <a:gd name="connsiteY107" fmla="*/ 4300973 h 6858000"/>
              <a:gd name="connsiteX108" fmla="*/ 5939320 w 6128435"/>
              <a:gd name="connsiteY108" fmla="*/ 4340435 h 6858000"/>
              <a:gd name="connsiteX109" fmla="*/ 5946705 w 6128435"/>
              <a:gd name="connsiteY109" fmla="*/ 4428051 h 6858000"/>
              <a:gd name="connsiteX110" fmla="*/ 5949261 w 6128435"/>
              <a:gd name="connsiteY110" fmla="*/ 4449185 h 6858000"/>
              <a:gd name="connsiteX111" fmla="*/ 5957504 w 6128435"/>
              <a:gd name="connsiteY111" fmla="*/ 4465911 h 6858000"/>
              <a:gd name="connsiteX112" fmla="*/ 5964689 w 6128435"/>
              <a:gd name="connsiteY112" fmla="*/ 4468532 h 6858000"/>
              <a:gd name="connsiteX113" fmla="*/ 5967062 w 6128435"/>
              <a:gd name="connsiteY113" fmla="*/ 4479923 h 6858000"/>
              <a:gd name="connsiteX114" fmla="*/ 5968960 w 6128435"/>
              <a:gd name="connsiteY114" fmla="*/ 4482655 h 6858000"/>
              <a:gd name="connsiteX115" fmla="*/ 5978567 w 6128435"/>
              <a:gd name="connsiteY115" fmla="*/ 4498605 h 6858000"/>
              <a:gd name="connsiteX116" fmla="*/ 5980106 w 6128435"/>
              <a:gd name="connsiteY116" fmla="*/ 4585087 h 6858000"/>
              <a:gd name="connsiteX117" fmla="*/ 5998138 w 6128435"/>
              <a:gd name="connsiteY117" fmla="*/ 4697518 h 6858000"/>
              <a:gd name="connsiteX118" fmla="*/ 6013516 w 6128435"/>
              <a:gd name="connsiteY118" fmla="*/ 4786619 h 6858000"/>
              <a:gd name="connsiteX119" fmla="*/ 6025404 w 6128435"/>
              <a:gd name="connsiteY119" fmla="*/ 4858148 h 6858000"/>
              <a:gd name="connsiteX120" fmla="*/ 6007749 w 6128435"/>
              <a:gd name="connsiteY120" fmla="*/ 4964715 h 6858000"/>
              <a:gd name="connsiteX121" fmla="*/ 6005269 w 6128435"/>
              <a:gd name="connsiteY121" fmla="*/ 5150567 h 6858000"/>
              <a:gd name="connsiteX122" fmla="*/ 6001127 w 6128435"/>
              <a:gd name="connsiteY122" fmla="*/ 5164609 h 6858000"/>
              <a:gd name="connsiteX123" fmla="*/ 5996647 w 6128435"/>
              <a:gd name="connsiteY123" fmla="*/ 5185640 h 6858000"/>
              <a:gd name="connsiteX124" fmla="*/ 5998514 w 6128435"/>
              <a:gd name="connsiteY124" fmla="*/ 5189673 h 6858000"/>
              <a:gd name="connsiteX125" fmla="*/ 5995970 w 6128435"/>
              <a:gd name="connsiteY125" fmla="*/ 5221547 h 6858000"/>
              <a:gd name="connsiteX126" fmla="*/ 5997218 w 6128435"/>
              <a:gd name="connsiteY126" fmla="*/ 5222031 h 6858000"/>
              <a:gd name="connsiteX127" fmla="*/ 6002116 w 6128435"/>
              <a:gd name="connsiteY127" fmla="*/ 5231223 h 6858000"/>
              <a:gd name="connsiteX128" fmla="*/ 6008541 w 6128435"/>
              <a:gd name="connsiteY128" fmla="*/ 5248680 h 6858000"/>
              <a:gd name="connsiteX129" fmla="*/ 6039260 w 6128435"/>
              <a:gd name="connsiteY129" fmla="*/ 5289518 h 6858000"/>
              <a:gd name="connsiteX130" fmla="*/ 6036748 w 6128435"/>
              <a:gd name="connsiteY130" fmla="*/ 5322752 h 6858000"/>
              <a:gd name="connsiteX131" fmla="*/ 6036943 w 6128435"/>
              <a:gd name="connsiteY131" fmla="*/ 5329480 h 6858000"/>
              <a:gd name="connsiteX132" fmla="*/ 6037236 w 6128435"/>
              <a:gd name="connsiteY132" fmla="*/ 5329634 h 6858000"/>
              <a:gd name="connsiteX133" fmla="*/ 6038019 w 6128435"/>
              <a:gd name="connsiteY133" fmla="*/ 5336764 h 6858000"/>
              <a:gd name="connsiteX134" fmla="*/ 6037298 w 6128435"/>
              <a:gd name="connsiteY134" fmla="*/ 5341753 h 6858000"/>
              <a:gd name="connsiteX135" fmla="*/ 6037677 w 6128435"/>
              <a:gd name="connsiteY135" fmla="*/ 5354807 h 6858000"/>
              <a:gd name="connsiteX136" fmla="*/ 6039728 w 6128435"/>
              <a:gd name="connsiteY136" fmla="*/ 5359416 h 6858000"/>
              <a:gd name="connsiteX137" fmla="*/ 6043311 w 6128435"/>
              <a:gd name="connsiteY137" fmla="*/ 5361407 h 6858000"/>
              <a:gd name="connsiteX138" fmla="*/ 6042954 w 6128435"/>
              <a:gd name="connsiteY138" fmla="*/ 5362576 h 6858000"/>
              <a:gd name="connsiteX139" fmla="*/ 6053435 w 6128435"/>
              <a:gd name="connsiteY139" fmla="*/ 5387547 h 6858000"/>
              <a:gd name="connsiteX140" fmla="*/ 6065933 w 6128435"/>
              <a:gd name="connsiteY140" fmla="*/ 5443002 h 6858000"/>
              <a:gd name="connsiteX141" fmla="*/ 6068640 w 6128435"/>
              <a:gd name="connsiteY141" fmla="*/ 5474503 h 6858000"/>
              <a:gd name="connsiteX142" fmla="*/ 6080922 w 6128435"/>
              <a:gd name="connsiteY142" fmla="*/ 5561070 h 6858000"/>
              <a:gd name="connsiteX143" fmla="*/ 6096949 w 6128435"/>
              <a:gd name="connsiteY143" fmla="*/ 5648179 h 6858000"/>
              <a:gd name="connsiteX144" fmla="*/ 6125703 w 6128435"/>
              <a:gd name="connsiteY144" fmla="*/ 5692894 h 6858000"/>
              <a:gd name="connsiteX145" fmla="*/ 6126670 w 6128435"/>
              <a:gd name="connsiteY145" fmla="*/ 5697882 h 6858000"/>
              <a:gd name="connsiteX146" fmla="*/ 6124061 w 6128435"/>
              <a:gd name="connsiteY146" fmla="*/ 5710294 h 6858000"/>
              <a:gd name="connsiteX147" fmla="*/ 6122213 w 6128435"/>
              <a:gd name="connsiteY147" fmla="*/ 5714762 h 6858000"/>
              <a:gd name="connsiteX148" fmla="*/ 6121353 w 6128435"/>
              <a:gd name="connsiteY148" fmla="*/ 5721725 h 6858000"/>
              <a:gd name="connsiteX149" fmla="*/ 6121607 w 6128435"/>
              <a:gd name="connsiteY149" fmla="*/ 5721959 h 6858000"/>
              <a:gd name="connsiteX150" fmla="*/ 6120262 w 6128435"/>
              <a:gd name="connsiteY150" fmla="*/ 5728358 h 6858000"/>
              <a:gd name="connsiteX151" fmla="*/ 6110194 w 6128435"/>
              <a:gd name="connsiteY151" fmla="*/ 5758853 h 6858000"/>
              <a:gd name="connsiteX152" fmla="*/ 6127519 w 6128435"/>
              <a:gd name="connsiteY152" fmla="*/ 5865775 h 6858000"/>
              <a:gd name="connsiteX153" fmla="*/ 6128435 w 6128435"/>
              <a:gd name="connsiteY153" fmla="*/ 5870164 h 6858000"/>
              <a:gd name="connsiteX154" fmla="*/ 6119217 w 6128435"/>
              <a:gd name="connsiteY154" fmla="*/ 5888542 h 6858000"/>
              <a:gd name="connsiteX155" fmla="*/ 6115966 w 6128435"/>
              <a:gd name="connsiteY155" fmla="*/ 5898387 h 6858000"/>
              <a:gd name="connsiteX156" fmla="*/ 6111924 w 6128435"/>
              <a:gd name="connsiteY156" fmla="*/ 5900444 h 6858000"/>
              <a:gd name="connsiteX157" fmla="*/ 6108716 w 6128435"/>
              <a:gd name="connsiteY157" fmla="*/ 5915345 h 6858000"/>
              <a:gd name="connsiteX158" fmla="*/ 6109524 w 6128435"/>
              <a:gd name="connsiteY158" fmla="*/ 5917328 h 6858000"/>
              <a:gd name="connsiteX159" fmla="*/ 6102493 w 6128435"/>
              <a:gd name="connsiteY159" fmla="*/ 5928602 h 6858000"/>
              <a:gd name="connsiteX160" fmla="*/ 6056863 w 6128435"/>
              <a:gd name="connsiteY160" fmla="*/ 6000643 h 6858000"/>
              <a:gd name="connsiteX161" fmla="*/ 6045436 w 6128435"/>
              <a:gd name="connsiteY161" fmla="*/ 6124480 h 6858000"/>
              <a:gd name="connsiteX162" fmla="*/ 6030489 w 6128435"/>
              <a:gd name="connsiteY162" fmla="*/ 6317666 h 6858000"/>
              <a:gd name="connsiteX163" fmla="*/ 6007492 w 6128435"/>
              <a:gd name="connsiteY163" fmla="*/ 6440818 h 6858000"/>
              <a:gd name="connsiteX164" fmla="*/ 6009467 w 6128435"/>
              <a:gd name="connsiteY164" fmla="*/ 6487076 h 6858000"/>
              <a:gd name="connsiteX165" fmla="*/ 5995064 w 6128435"/>
              <a:gd name="connsiteY165" fmla="*/ 6540791 h 6858000"/>
              <a:gd name="connsiteX166" fmla="*/ 5996309 w 6128435"/>
              <a:gd name="connsiteY166" fmla="*/ 6543961 h 6858000"/>
              <a:gd name="connsiteX167" fmla="*/ 5996048 w 6128435"/>
              <a:gd name="connsiteY167" fmla="*/ 6555444 h 6858000"/>
              <a:gd name="connsiteX168" fmla="*/ 6002524 w 6128435"/>
              <a:gd name="connsiteY168" fmla="*/ 6560188 h 6858000"/>
              <a:gd name="connsiteX169" fmla="*/ 6006823 w 6128435"/>
              <a:gd name="connsiteY169" fmla="*/ 6578546 h 6858000"/>
              <a:gd name="connsiteX170" fmla="*/ 6004510 w 6128435"/>
              <a:gd name="connsiteY170" fmla="*/ 6599256 h 6858000"/>
              <a:gd name="connsiteX171" fmla="*/ 5986207 w 6128435"/>
              <a:gd name="connsiteY171" fmla="*/ 6695855 h 6858000"/>
              <a:gd name="connsiteX172" fmla="*/ 5979428 w 6128435"/>
              <a:gd name="connsiteY172" fmla="*/ 6754678 h 6858000"/>
              <a:gd name="connsiteX173" fmla="*/ 5983398 w 6128435"/>
              <a:gd name="connsiteY173" fmla="*/ 6778641 h 6858000"/>
              <a:gd name="connsiteX174" fmla="*/ 5984543 w 6128435"/>
              <a:gd name="connsiteY174" fmla="*/ 6811016 h 6858000"/>
              <a:gd name="connsiteX175" fmla="*/ 5981802 w 6128435"/>
              <a:gd name="connsiteY175" fmla="*/ 6838578 h 6858000"/>
              <a:gd name="connsiteX176" fmla="*/ 5979671 w 6128435"/>
              <a:gd name="connsiteY176" fmla="*/ 6858000 h 6858000"/>
              <a:gd name="connsiteX177" fmla="*/ 0 w 6128435"/>
              <a:gd name="connsiteY177" fmla="*/ 6858000 h 6858000"/>
              <a:gd name="connsiteX178" fmla="*/ 0 w 6128435"/>
              <a:gd name="connsiteY178"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71650 w 6128435"/>
              <a:gd name="connsiteY46" fmla="*/ 2440467 h 6858000"/>
              <a:gd name="connsiteX47" fmla="*/ 5271438 w 6128435"/>
              <a:gd name="connsiteY47" fmla="*/ 2447186 h 6858000"/>
              <a:gd name="connsiteX48" fmla="*/ 5271722 w 6128435"/>
              <a:gd name="connsiteY48" fmla="*/ 2447359 h 6858000"/>
              <a:gd name="connsiteX49" fmla="*/ 5272069 w 6128435"/>
              <a:gd name="connsiteY49" fmla="*/ 2454523 h 6858000"/>
              <a:gd name="connsiteX50" fmla="*/ 5271049 w 6128435"/>
              <a:gd name="connsiteY50" fmla="*/ 2459442 h 6858000"/>
              <a:gd name="connsiteX51" fmla="*/ 5307538 w 6128435"/>
              <a:gd name="connsiteY51" fmla="*/ 2514685 h 6858000"/>
              <a:gd name="connsiteX52" fmla="*/ 5337604 w 6128435"/>
              <a:gd name="connsiteY52" fmla="*/ 2597632 h 6858000"/>
              <a:gd name="connsiteX53" fmla="*/ 5407503 w 6128435"/>
              <a:gd name="connsiteY53" fmla="*/ 2786290 h 6858000"/>
              <a:gd name="connsiteX54" fmla="*/ 5407356 w 6128435"/>
              <a:gd name="connsiteY54" fmla="*/ 2787545 h 6858000"/>
              <a:gd name="connsiteX55" fmla="*/ 5411130 w 6128435"/>
              <a:gd name="connsiteY55" fmla="*/ 2788640 h 6858000"/>
              <a:gd name="connsiteX56" fmla="*/ 5416439 w 6128435"/>
              <a:gd name="connsiteY56" fmla="*/ 2805666 h 6858000"/>
              <a:gd name="connsiteX57" fmla="*/ 5416589 w 6128435"/>
              <a:gd name="connsiteY57" fmla="*/ 2810822 h 6858000"/>
              <a:gd name="connsiteX58" fmla="*/ 5418542 w 6128435"/>
              <a:gd name="connsiteY58" fmla="*/ 2817745 h 6858000"/>
              <a:gd name="connsiteX59" fmla="*/ 5418847 w 6128435"/>
              <a:gd name="connsiteY59" fmla="*/ 2817825 h 6858000"/>
              <a:gd name="connsiteX60" fmla="*/ 5423364 w 6128435"/>
              <a:gd name="connsiteY60" fmla="*/ 2858292 h 6858000"/>
              <a:gd name="connsiteX61" fmla="*/ 5479298 w 6128435"/>
              <a:gd name="connsiteY61" fmla="*/ 2947791 h 6858000"/>
              <a:gd name="connsiteX62" fmla="*/ 5481770 w 6128435"/>
              <a:gd name="connsiteY62" fmla="*/ 2951352 h 6858000"/>
              <a:gd name="connsiteX63" fmla="*/ 5481013 w 6128435"/>
              <a:gd name="connsiteY63" fmla="*/ 2973461 h 6858000"/>
              <a:gd name="connsiteX64" fmla="*/ 5482045 w 6128435"/>
              <a:gd name="connsiteY64" fmla="*/ 2984371 h 6858000"/>
              <a:gd name="connsiteX65" fmla="*/ 5479405 w 6128435"/>
              <a:gd name="connsiteY65" fmla="*/ 2988507 h 6858000"/>
              <a:gd name="connsiteX66" fmla="*/ 5482415 w 6128435"/>
              <a:gd name="connsiteY66" fmla="*/ 3004079 h 6858000"/>
              <a:gd name="connsiteX67" fmla="*/ 5483865 w 6128435"/>
              <a:gd name="connsiteY67" fmla="*/ 3005467 h 6858000"/>
              <a:gd name="connsiteX68" fmla="*/ 5482236 w 6128435"/>
              <a:gd name="connsiteY68" fmla="*/ 3019791 h 6858000"/>
              <a:gd name="connsiteX69" fmla="*/ 5475895 w 6128435"/>
              <a:gd name="connsiteY69" fmla="*/ 3033578 h 6858000"/>
              <a:gd name="connsiteX70" fmla="*/ 5477595 w 6128435"/>
              <a:gd name="connsiteY70" fmla="*/ 3250534 h 6858000"/>
              <a:gd name="connsiteX71" fmla="*/ 5532836 w 6128435"/>
              <a:gd name="connsiteY71" fmla="*/ 3353840 h 6858000"/>
              <a:gd name="connsiteX72" fmla="*/ 5561229 w 6128435"/>
              <a:gd name="connsiteY72" fmla="*/ 3395784 h 6858000"/>
              <a:gd name="connsiteX73" fmla="*/ 5589758 w 6128435"/>
              <a:gd name="connsiteY73" fmla="*/ 3506453 h 6858000"/>
              <a:gd name="connsiteX74" fmla="*/ 5596144 w 6128435"/>
              <a:gd name="connsiteY74" fmla="*/ 3534624 h 6858000"/>
              <a:gd name="connsiteX75" fmla="*/ 5597750 w 6128435"/>
              <a:gd name="connsiteY75" fmla="*/ 3534129 h 6858000"/>
              <a:gd name="connsiteX76" fmla="*/ 5599700 w 6128435"/>
              <a:gd name="connsiteY76" fmla="*/ 3547221 h 6858000"/>
              <a:gd name="connsiteX77" fmla="*/ 5615031 w 6128435"/>
              <a:gd name="connsiteY77" fmla="*/ 3557482 h 6858000"/>
              <a:gd name="connsiteX78" fmla="*/ 5618377 w 6128435"/>
              <a:gd name="connsiteY78" fmla="*/ 3588431 h 6858000"/>
              <a:gd name="connsiteX79" fmla="*/ 5612155 w 6128435"/>
              <a:gd name="connsiteY79" fmla="*/ 3589869 h 6858000"/>
              <a:gd name="connsiteX80" fmla="*/ 5620843 w 6128435"/>
              <a:gd name="connsiteY80" fmla="*/ 3606745 h 6858000"/>
              <a:gd name="connsiteX81" fmla="*/ 5655472 w 6128435"/>
              <a:gd name="connsiteY81" fmla="*/ 3678877 h 6858000"/>
              <a:gd name="connsiteX82" fmla="*/ 5680448 w 6128435"/>
              <a:gd name="connsiteY82" fmla="*/ 3717760 h 6858000"/>
              <a:gd name="connsiteX83" fmla="*/ 5683015 w 6128435"/>
              <a:gd name="connsiteY83" fmla="*/ 3762025 h 6858000"/>
              <a:gd name="connsiteX84" fmla="*/ 5696643 w 6128435"/>
              <a:gd name="connsiteY84" fmla="*/ 3773888 h 6858000"/>
              <a:gd name="connsiteX85" fmla="*/ 5699203 w 6128435"/>
              <a:gd name="connsiteY85" fmla="*/ 3775823 h 6858000"/>
              <a:gd name="connsiteX86" fmla="*/ 5704824 w 6128435"/>
              <a:gd name="connsiteY86" fmla="*/ 3785966 h 6858000"/>
              <a:gd name="connsiteX87" fmla="*/ 5712204 w 6128435"/>
              <a:gd name="connsiteY87" fmla="*/ 3785830 h 6858000"/>
              <a:gd name="connsiteX88" fmla="*/ 5724816 w 6128435"/>
              <a:gd name="connsiteY88" fmla="*/ 3798949 h 6858000"/>
              <a:gd name="connsiteX89" fmla="*/ 5733539 w 6128435"/>
              <a:gd name="connsiteY89" fmla="*/ 3818457 h 6858000"/>
              <a:gd name="connsiteX90" fmla="*/ 5768491 w 6128435"/>
              <a:gd name="connsiteY90" fmla="*/ 3914399 h 6858000"/>
              <a:gd name="connsiteX91" fmla="*/ 5793123 w 6128435"/>
              <a:gd name="connsiteY91" fmla="*/ 3969952 h 6858000"/>
              <a:gd name="connsiteX92" fmla="*/ 5808321 w 6128435"/>
              <a:gd name="connsiteY92" fmla="*/ 3988153 h 6858000"/>
              <a:gd name="connsiteX93" fmla="*/ 5825621 w 6128435"/>
              <a:gd name="connsiteY93" fmla="*/ 4015525 h 6858000"/>
              <a:gd name="connsiteX94" fmla="*/ 5860672 w 6128435"/>
              <a:gd name="connsiteY94" fmla="*/ 4061579 h 6858000"/>
              <a:gd name="connsiteX95" fmla="*/ 5872173 w 6128435"/>
              <a:gd name="connsiteY95" fmla="*/ 4088497 h 6858000"/>
              <a:gd name="connsiteX96" fmla="*/ 5883705 w 6128435"/>
              <a:gd name="connsiteY96" fmla="*/ 4101899 h 6858000"/>
              <a:gd name="connsiteX97" fmla="*/ 5885314 w 6128435"/>
              <a:gd name="connsiteY97" fmla="*/ 4108387 h 6858000"/>
              <a:gd name="connsiteX98" fmla="*/ 5894095 w 6128435"/>
              <a:gd name="connsiteY98" fmla="*/ 4128857 h 6858000"/>
              <a:gd name="connsiteX99" fmla="*/ 5898339 w 6128435"/>
              <a:gd name="connsiteY99" fmla="*/ 4140800 h 6858000"/>
              <a:gd name="connsiteX100" fmla="*/ 5899734 w 6128435"/>
              <a:gd name="connsiteY100" fmla="*/ 4145632 h 6858000"/>
              <a:gd name="connsiteX101" fmla="*/ 5897098 w 6128435"/>
              <a:gd name="connsiteY101" fmla="*/ 4157819 h 6858000"/>
              <a:gd name="connsiteX102" fmla="*/ 5903513 w 6128435"/>
              <a:gd name="connsiteY102" fmla="*/ 4187661 h 6858000"/>
              <a:gd name="connsiteX103" fmla="*/ 5917114 w 6128435"/>
              <a:gd name="connsiteY103" fmla="*/ 4213096 h 6858000"/>
              <a:gd name="connsiteX104" fmla="*/ 5921153 w 6128435"/>
              <a:gd name="connsiteY104" fmla="*/ 4236222 h 6858000"/>
              <a:gd name="connsiteX105" fmla="*/ 5924233 w 6128435"/>
              <a:gd name="connsiteY105" fmla="*/ 4242060 h 6858000"/>
              <a:gd name="connsiteX106" fmla="*/ 5928910 w 6128435"/>
              <a:gd name="connsiteY106" fmla="*/ 4300973 h 6858000"/>
              <a:gd name="connsiteX107" fmla="*/ 5939320 w 6128435"/>
              <a:gd name="connsiteY107" fmla="*/ 4340435 h 6858000"/>
              <a:gd name="connsiteX108" fmla="*/ 5946705 w 6128435"/>
              <a:gd name="connsiteY108" fmla="*/ 4428051 h 6858000"/>
              <a:gd name="connsiteX109" fmla="*/ 5949261 w 6128435"/>
              <a:gd name="connsiteY109" fmla="*/ 4449185 h 6858000"/>
              <a:gd name="connsiteX110" fmla="*/ 5957504 w 6128435"/>
              <a:gd name="connsiteY110" fmla="*/ 4465911 h 6858000"/>
              <a:gd name="connsiteX111" fmla="*/ 5964689 w 6128435"/>
              <a:gd name="connsiteY111" fmla="*/ 4468532 h 6858000"/>
              <a:gd name="connsiteX112" fmla="*/ 5967062 w 6128435"/>
              <a:gd name="connsiteY112" fmla="*/ 4479923 h 6858000"/>
              <a:gd name="connsiteX113" fmla="*/ 5968960 w 6128435"/>
              <a:gd name="connsiteY113" fmla="*/ 4482655 h 6858000"/>
              <a:gd name="connsiteX114" fmla="*/ 5978567 w 6128435"/>
              <a:gd name="connsiteY114" fmla="*/ 4498605 h 6858000"/>
              <a:gd name="connsiteX115" fmla="*/ 5980106 w 6128435"/>
              <a:gd name="connsiteY115" fmla="*/ 4585087 h 6858000"/>
              <a:gd name="connsiteX116" fmla="*/ 5998138 w 6128435"/>
              <a:gd name="connsiteY116" fmla="*/ 4697518 h 6858000"/>
              <a:gd name="connsiteX117" fmla="*/ 6013516 w 6128435"/>
              <a:gd name="connsiteY117" fmla="*/ 4786619 h 6858000"/>
              <a:gd name="connsiteX118" fmla="*/ 6025404 w 6128435"/>
              <a:gd name="connsiteY118" fmla="*/ 4858148 h 6858000"/>
              <a:gd name="connsiteX119" fmla="*/ 6007749 w 6128435"/>
              <a:gd name="connsiteY119" fmla="*/ 4964715 h 6858000"/>
              <a:gd name="connsiteX120" fmla="*/ 6005269 w 6128435"/>
              <a:gd name="connsiteY120" fmla="*/ 5150567 h 6858000"/>
              <a:gd name="connsiteX121" fmla="*/ 6001127 w 6128435"/>
              <a:gd name="connsiteY121" fmla="*/ 5164609 h 6858000"/>
              <a:gd name="connsiteX122" fmla="*/ 5996647 w 6128435"/>
              <a:gd name="connsiteY122" fmla="*/ 5185640 h 6858000"/>
              <a:gd name="connsiteX123" fmla="*/ 5998514 w 6128435"/>
              <a:gd name="connsiteY123" fmla="*/ 5189673 h 6858000"/>
              <a:gd name="connsiteX124" fmla="*/ 5995970 w 6128435"/>
              <a:gd name="connsiteY124" fmla="*/ 5221547 h 6858000"/>
              <a:gd name="connsiteX125" fmla="*/ 5997218 w 6128435"/>
              <a:gd name="connsiteY125" fmla="*/ 5222031 h 6858000"/>
              <a:gd name="connsiteX126" fmla="*/ 6002116 w 6128435"/>
              <a:gd name="connsiteY126" fmla="*/ 5231223 h 6858000"/>
              <a:gd name="connsiteX127" fmla="*/ 6008541 w 6128435"/>
              <a:gd name="connsiteY127" fmla="*/ 5248680 h 6858000"/>
              <a:gd name="connsiteX128" fmla="*/ 6039260 w 6128435"/>
              <a:gd name="connsiteY128" fmla="*/ 5289518 h 6858000"/>
              <a:gd name="connsiteX129" fmla="*/ 6036748 w 6128435"/>
              <a:gd name="connsiteY129" fmla="*/ 5322752 h 6858000"/>
              <a:gd name="connsiteX130" fmla="*/ 6036943 w 6128435"/>
              <a:gd name="connsiteY130" fmla="*/ 5329480 h 6858000"/>
              <a:gd name="connsiteX131" fmla="*/ 6037236 w 6128435"/>
              <a:gd name="connsiteY131" fmla="*/ 5329634 h 6858000"/>
              <a:gd name="connsiteX132" fmla="*/ 6038019 w 6128435"/>
              <a:gd name="connsiteY132" fmla="*/ 5336764 h 6858000"/>
              <a:gd name="connsiteX133" fmla="*/ 6037298 w 6128435"/>
              <a:gd name="connsiteY133" fmla="*/ 5341753 h 6858000"/>
              <a:gd name="connsiteX134" fmla="*/ 6037677 w 6128435"/>
              <a:gd name="connsiteY134" fmla="*/ 5354807 h 6858000"/>
              <a:gd name="connsiteX135" fmla="*/ 6039728 w 6128435"/>
              <a:gd name="connsiteY135" fmla="*/ 5359416 h 6858000"/>
              <a:gd name="connsiteX136" fmla="*/ 6043311 w 6128435"/>
              <a:gd name="connsiteY136" fmla="*/ 5361407 h 6858000"/>
              <a:gd name="connsiteX137" fmla="*/ 6042954 w 6128435"/>
              <a:gd name="connsiteY137" fmla="*/ 5362576 h 6858000"/>
              <a:gd name="connsiteX138" fmla="*/ 6053435 w 6128435"/>
              <a:gd name="connsiteY138" fmla="*/ 5387547 h 6858000"/>
              <a:gd name="connsiteX139" fmla="*/ 6065933 w 6128435"/>
              <a:gd name="connsiteY139" fmla="*/ 5443002 h 6858000"/>
              <a:gd name="connsiteX140" fmla="*/ 6068640 w 6128435"/>
              <a:gd name="connsiteY140" fmla="*/ 5474503 h 6858000"/>
              <a:gd name="connsiteX141" fmla="*/ 6080922 w 6128435"/>
              <a:gd name="connsiteY141" fmla="*/ 5561070 h 6858000"/>
              <a:gd name="connsiteX142" fmla="*/ 6096949 w 6128435"/>
              <a:gd name="connsiteY142" fmla="*/ 5648179 h 6858000"/>
              <a:gd name="connsiteX143" fmla="*/ 6125703 w 6128435"/>
              <a:gd name="connsiteY143" fmla="*/ 5692894 h 6858000"/>
              <a:gd name="connsiteX144" fmla="*/ 6126670 w 6128435"/>
              <a:gd name="connsiteY144" fmla="*/ 5697882 h 6858000"/>
              <a:gd name="connsiteX145" fmla="*/ 6124061 w 6128435"/>
              <a:gd name="connsiteY145" fmla="*/ 5710294 h 6858000"/>
              <a:gd name="connsiteX146" fmla="*/ 6122213 w 6128435"/>
              <a:gd name="connsiteY146" fmla="*/ 5714762 h 6858000"/>
              <a:gd name="connsiteX147" fmla="*/ 6121353 w 6128435"/>
              <a:gd name="connsiteY147" fmla="*/ 5721725 h 6858000"/>
              <a:gd name="connsiteX148" fmla="*/ 6121607 w 6128435"/>
              <a:gd name="connsiteY148" fmla="*/ 5721959 h 6858000"/>
              <a:gd name="connsiteX149" fmla="*/ 6120262 w 6128435"/>
              <a:gd name="connsiteY149" fmla="*/ 5728358 h 6858000"/>
              <a:gd name="connsiteX150" fmla="*/ 6110194 w 6128435"/>
              <a:gd name="connsiteY150" fmla="*/ 5758853 h 6858000"/>
              <a:gd name="connsiteX151" fmla="*/ 6127519 w 6128435"/>
              <a:gd name="connsiteY151" fmla="*/ 5865775 h 6858000"/>
              <a:gd name="connsiteX152" fmla="*/ 6128435 w 6128435"/>
              <a:gd name="connsiteY152" fmla="*/ 5870164 h 6858000"/>
              <a:gd name="connsiteX153" fmla="*/ 6119217 w 6128435"/>
              <a:gd name="connsiteY153" fmla="*/ 5888542 h 6858000"/>
              <a:gd name="connsiteX154" fmla="*/ 6115966 w 6128435"/>
              <a:gd name="connsiteY154" fmla="*/ 5898387 h 6858000"/>
              <a:gd name="connsiteX155" fmla="*/ 6111924 w 6128435"/>
              <a:gd name="connsiteY155" fmla="*/ 5900444 h 6858000"/>
              <a:gd name="connsiteX156" fmla="*/ 6108716 w 6128435"/>
              <a:gd name="connsiteY156" fmla="*/ 5915345 h 6858000"/>
              <a:gd name="connsiteX157" fmla="*/ 6109524 w 6128435"/>
              <a:gd name="connsiteY157" fmla="*/ 5917328 h 6858000"/>
              <a:gd name="connsiteX158" fmla="*/ 6102493 w 6128435"/>
              <a:gd name="connsiteY158" fmla="*/ 5928602 h 6858000"/>
              <a:gd name="connsiteX159" fmla="*/ 6056863 w 6128435"/>
              <a:gd name="connsiteY159" fmla="*/ 6000643 h 6858000"/>
              <a:gd name="connsiteX160" fmla="*/ 6045436 w 6128435"/>
              <a:gd name="connsiteY160" fmla="*/ 6124480 h 6858000"/>
              <a:gd name="connsiteX161" fmla="*/ 6030489 w 6128435"/>
              <a:gd name="connsiteY161" fmla="*/ 6317666 h 6858000"/>
              <a:gd name="connsiteX162" fmla="*/ 6007492 w 6128435"/>
              <a:gd name="connsiteY162" fmla="*/ 6440818 h 6858000"/>
              <a:gd name="connsiteX163" fmla="*/ 6009467 w 6128435"/>
              <a:gd name="connsiteY163" fmla="*/ 6487076 h 6858000"/>
              <a:gd name="connsiteX164" fmla="*/ 5995064 w 6128435"/>
              <a:gd name="connsiteY164" fmla="*/ 6540791 h 6858000"/>
              <a:gd name="connsiteX165" fmla="*/ 5996309 w 6128435"/>
              <a:gd name="connsiteY165" fmla="*/ 6543961 h 6858000"/>
              <a:gd name="connsiteX166" fmla="*/ 5996048 w 6128435"/>
              <a:gd name="connsiteY166" fmla="*/ 6555444 h 6858000"/>
              <a:gd name="connsiteX167" fmla="*/ 6002524 w 6128435"/>
              <a:gd name="connsiteY167" fmla="*/ 6560188 h 6858000"/>
              <a:gd name="connsiteX168" fmla="*/ 6006823 w 6128435"/>
              <a:gd name="connsiteY168" fmla="*/ 6578546 h 6858000"/>
              <a:gd name="connsiteX169" fmla="*/ 6004510 w 6128435"/>
              <a:gd name="connsiteY169" fmla="*/ 6599256 h 6858000"/>
              <a:gd name="connsiteX170" fmla="*/ 5986207 w 6128435"/>
              <a:gd name="connsiteY170" fmla="*/ 6695855 h 6858000"/>
              <a:gd name="connsiteX171" fmla="*/ 5979428 w 6128435"/>
              <a:gd name="connsiteY171" fmla="*/ 6754678 h 6858000"/>
              <a:gd name="connsiteX172" fmla="*/ 5983398 w 6128435"/>
              <a:gd name="connsiteY172" fmla="*/ 6778641 h 6858000"/>
              <a:gd name="connsiteX173" fmla="*/ 5984543 w 6128435"/>
              <a:gd name="connsiteY173" fmla="*/ 6811016 h 6858000"/>
              <a:gd name="connsiteX174" fmla="*/ 5981802 w 6128435"/>
              <a:gd name="connsiteY174" fmla="*/ 6838578 h 6858000"/>
              <a:gd name="connsiteX175" fmla="*/ 5979671 w 6128435"/>
              <a:gd name="connsiteY175" fmla="*/ 6858000 h 6858000"/>
              <a:gd name="connsiteX176" fmla="*/ 0 w 6128435"/>
              <a:gd name="connsiteY176" fmla="*/ 6858000 h 6858000"/>
              <a:gd name="connsiteX177" fmla="*/ 0 w 6128435"/>
              <a:gd name="connsiteY17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98758 w 6128435"/>
              <a:gd name="connsiteY45" fmla="*/ 2375971 h 6858000"/>
              <a:gd name="connsiteX46" fmla="*/ 5271650 w 6128435"/>
              <a:gd name="connsiteY46" fmla="*/ 2440467 h 6858000"/>
              <a:gd name="connsiteX47" fmla="*/ 5271438 w 6128435"/>
              <a:gd name="connsiteY47" fmla="*/ 2447186 h 6858000"/>
              <a:gd name="connsiteX48" fmla="*/ 5271722 w 6128435"/>
              <a:gd name="connsiteY48" fmla="*/ 2447359 h 6858000"/>
              <a:gd name="connsiteX49" fmla="*/ 5272069 w 6128435"/>
              <a:gd name="connsiteY49" fmla="*/ 2454523 h 6858000"/>
              <a:gd name="connsiteX50" fmla="*/ 5271049 w 6128435"/>
              <a:gd name="connsiteY50" fmla="*/ 2459442 h 6858000"/>
              <a:gd name="connsiteX51" fmla="*/ 5307538 w 6128435"/>
              <a:gd name="connsiteY51" fmla="*/ 2514685 h 6858000"/>
              <a:gd name="connsiteX52" fmla="*/ 5337604 w 6128435"/>
              <a:gd name="connsiteY52" fmla="*/ 2597632 h 6858000"/>
              <a:gd name="connsiteX53" fmla="*/ 5407503 w 6128435"/>
              <a:gd name="connsiteY53" fmla="*/ 2786290 h 6858000"/>
              <a:gd name="connsiteX54" fmla="*/ 5407356 w 6128435"/>
              <a:gd name="connsiteY54" fmla="*/ 2787545 h 6858000"/>
              <a:gd name="connsiteX55" fmla="*/ 5411130 w 6128435"/>
              <a:gd name="connsiteY55" fmla="*/ 2788640 h 6858000"/>
              <a:gd name="connsiteX56" fmla="*/ 5416439 w 6128435"/>
              <a:gd name="connsiteY56" fmla="*/ 2805666 h 6858000"/>
              <a:gd name="connsiteX57" fmla="*/ 5416589 w 6128435"/>
              <a:gd name="connsiteY57" fmla="*/ 2810822 h 6858000"/>
              <a:gd name="connsiteX58" fmla="*/ 5418542 w 6128435"/>
              <a:gd name="connsiteY58" fmla="*/ 2817745 h 6858000"/>
              <a:gd name="connsiteX59" fmla="*/ 5418847 w 6128435"/>
              <a:gd name="connsiteY59" fmla="*/ 2817825 h 6858000"/>
              <a:gd name="connsiteX60" fmla="*/ 5423364 w 6128435"/>
              <a:gd name="connsiteY60" fmla="*/ 2858292 h 6858000"/>
              <a:gd name="connsiteX61" fmla="*/ 5479298 w 6128435"/>
              <a:gd name="connsiteY61" fmla="*/ 2947791 h 6858000"/>
              <a:gd name="connsiteX62" fmla="*/ 5481770 w 6128435"/>
              <a:gd name="connsiteY62" fmla="*/ 2951352 h 6858000"/>
              <a:gd name="connsiteX63" fmla="*/ 5481013 w 6128435"/>
              <a:gd name="connsiteY63" fmla="*/ 2973461 h 6858000"/>
              <a:gd name="connsiteX64" fmla="*/ 5482045 w 6128435"/>
              <a:gd name="connsiteY64" fmla="*/ 2984371 h 6858000"/>
              <a:gd name="connsiteX65" fmla="*/ 5479405 w 6128435"/>
              <a:gd name="connsiteY65" fmla="*/ 2988507 h 6858000"/>
              <a:gd name="connsiteX66" fmla="*/ 5482415 w 6128435"/>
              <a:gd name="connsiteY66" fmla="*/ 3004079 h 6858000"/>
              <a:gd name="connsiteX67" fmla="*/ 5483865 w 6128435"/>
              <a:gd name="connsiteY67" fmla="*/ 3005467 h 6858000"/>
              <a:gd name="connsiteX68" fmla="*/ 5482236 w 6128435"/>
              <a:gd name="connsiteY68" fmla="*/ 3019791 h 6858000"/>
              <a:gd name="connsiteX69" fmla="*/ 5475895 w 6128435"/>
              <a:gd name="connsiteY69" fmla="*/ 3033578 h 6858000"/>
              <a:gd name="connsiteX70" fmla="*/ 5477595 w 6128435"/>
              <a:gd name="connsiteY70" fmla="*/ 3250534 h 6858000"/>
              <a:gd name="connsiteX71" fmla="*/ 5532836 w 6128435"/>
              <a:gd name="connsiteY71" fmla="*/ 3353840 h 6858000"/>
              <a:gd name="connsiteX72" fmla="*/ 5561229 w 6128435"/>
              <a:gd name="connsiteY72" fmla="*/ 3395784 h 6858000"/>
              <a:gd name="connsiteX73" fmla="*/ 5589758 w 6128435"/>
              <a:gd name="connsiteY73" fmla="*/ 3506453 h 6858000"/>
              <a:gd name="connsiteX74" fmla="*/ 5596144 w 6128435"/>
              <a:gd name="connsiteY74" fmla="*/ 3534624 h 6858000"/>
              <a:gd name="connsiteX75" fmla="*/ 5597750 w 6128435"/>
              <a:gd name="connsiteY75" fmla="*/ 3534129 h 6858000"/>
              <a:gd name="connsiteX76" fmla="*/ 5599700 w 6128435"/>
              <a:gd name="connsiteY76" fmla="*/ 3547221 h 6858000"/>
              <a:gd name="connsiteX77" fmla="*/ 5615031 w 6128435"/>
              <a:gd name="connsiteY77" fmla="*/ 3557482 h 6858000"/>
              <a:gd name="connsiteX78" fmla="*/ 5618377 w 6128435"/>
              <a:gd name="connsiteY78" fmla="*/ 3588431 h 6858000"/>
              <a:gd name="connsiteX79" fmla="*/ 5612155 w 6128435"/>
              <a:gd name="connsiteY79" fmla="*/ 3589869 h 6858000"/>
              <a:gd name="connsiteX80" fmla="*/ 5620843 w 6128435"/>
              <a:gd name="connsiteY80" fmla="*/ 3606745 h 6858000"/>
              <a:gd name="connsiteX81" fmla="*/ 5655472 w 6128435"/>
              <a:gd name="connsiteY81" fmla="*/ 3678877 h 6858000"/>
              <a:gd name="connsiteX82" fmla="*/ 5680448 w 6128435"/>
              <a:gd name="connsiteY82" fmla="*/ 3717760 h 6858000"/>
              <a:gd name="connsiteX83" fmla="*/ 5683015 w 6128435"/>
              <a:gd name="connsiteY83" fmla="*/ 3762025 h 6858000"/>
              <a:gd name="connsiteX84" fmla="*/ 5696643 w 6128435"/>
              <a:gd name="connsiteY84" fmla="*/ 3773888 h 6858000"/>
              <a:gd name="connsiteX85" fmla="*/ 5699203 w 6128435"/>
              <a:gd name="connsiteY85" fmla="*/ 3775823 h 6858000"/>
              <a:gd name="connsiteX86" fmla="*/ 5704824 w 6128435"/>
              <a:gd name="connsiteY86" fmla="*/ 3785966 h 6858000"/>
              <a:gd name="connsiteX87" fmla="*/ 5712204 w 6128435"/>
              <a:gd name="connsiteY87" fmla="*/ 3785830 h 6858000"/>
              <a:gd name="connsiteX88" fmla="*/ 5724816 w 6128435"/>
              <a:gd name="connsiteY88" fmla="*/ 3798949 h 6858000"/>
              <a:gd name="connsiteX89" fmla="*/ 5733539 w 6128435"/>
              <a:gd name="connsiteY89" fmla="*/ 3818457 h 6858000"/>
              <a:gd name="connsiteX90" fmla="*/ 5768491 w 6128435"/>
              <a:gd name="connsiteY90" fmla="*/ 3914399 h 6858000"/>
              <a:gd name="connsiteX91" fmla="*/ 5793123 w 6128435"/>
              <a:gd name="connsiteY91" fmla="*/ 3969952 h 6858000"/>
              <a:gd name="connsiteX92" fmla="*/ 5808321 w 6128435"/>
              <a:gd name="connsiteY92" fmla="*/ 3988153 h 6858000"/>
              <a:gd name="connsiteX93" fmla="*/ 5825621 w 6128435"/>
              <a:gd name="connsiteY93" fmla="*/ 4015525 h 6858000"/>
              <a:gd name="connsiteX94" fmla="*/ 5860672 w 6128435"/>
              <a:gd name="connsiteY94" fmla="*/ 4061579 h 6858000"/>
              <a:gd name="connsiteX95" fmla="*/ 5872173 w 6128435"/>
              <a:gd name="connsiteY95" fmla="*/ 4088497 h 6858000"/>
              <a:gd name="connsiteX96" fmla="*/ 5883705 w 6128435"/>
              <a:gd name="connsiteY96" fmla="*/ 4101899 h 6858000"/>
              <a:gd name="connsiteX97" fmla="*/ 5885314 w 6128435"/>
              <a:gd name="connsiteY97" fmla="*/ 4108387 h 6858000"/>
              <a:gd name="connsiteX98" fmla="*/ 5894095 w 6128435"/>
              <a:gd name="connsiteY98" fmla="*/ 4128857 h 6858000"/>
              <a:gd name="connsiteX99" fmla="*/ 5898339 w 6128435"/>
              <a:gd name="connsiteY99" fmla="*/ 4140800 h 6858000"/>
              <a:gd name="connsiteX100" fmla="*/ 5899734 w 6128435"/>
              <a:gd name="connsiteY100" fmla="*/ 4145632 h 6858000"/>
              <a:gd name="connsiteX101" fmla="*/ 5897098 w 6128435"/>
              <a:gd name="connsiteY101" fmla="*/ 4157819 h 6858000"/>
              <a:gd name="connsiteX102" fmla="*/ 5903513 w 6128435"/>
              <a:gd name="connsiteY102" fmla="*/ 4187661 h 6858000"/>
              <a:gd name="connsiteX103" fmla="*/ 5917114 w 6128435"/>
              <a:gd name="connsiteY103" fmla="*/ 4213096 h 6858000"/>
              <a:gd name="connsiteX104" fmla="*/ 5921153 w 6128435"/>
              <a:gd name="connsiteY104" fmla="*/ 4236222 h 6858000"/>
              <a:gd name="connsiteX105" fmla="*/ 5924233 w 6128435"/>
              <a:gd name="connsiteY105" fmla="*/ 4242060 h 6858000"/>
              <a:gd name="connsiteX106" fmla="*/ 5928910 w 6128435"/>
              <a:gd name="connsiteY106" fmla="*/ 4300973 h 6858000"/>
              <a:gd name="connsiteX107" fmla="*/ 5939320 w 6128435"/>
              <a:gd name="connsiteY107" fmla="*/ 4340435 h 6858000"/>
              <a:gd name="connsiteX108" fmla="*/ 5946705 w 6128435"/>
              <a:gd name="connsiteY108" fmla="*/ 4428051 h 6858000"/>
              <a:gd name="connsiteX109" fmla="*/ 5949261 w 6128435"/>
              <a:gd name="connsiteY109" fmla="*/ 4449185 h 6858000"/>
              <a:gd name="connsiteX110" fmla="*/ 5957504 w 6128435"/>
              <a:gd name="connsiteY110" fmla="*/ 4465911 h 6858000"/>
              <a:gd name="connsiteX111" fmla="*/ 5964689 w 6128435"/>
              <a:gd name="connsiteY111" fmla="*/ 4468532 h 6858000"/>
              <a:gd name="connsiteX112" fmla="*/ 5967062 w 6128435"/>
              <a:gd name="connsiteY112" fmla="*/ 4479923 h 6858000"/>
              <a:gd name="connsiteX113" fmla="*/ 5968960 w 6128435"/>
              <a:gd name="connsiteY113" fmla="*/ 4482655 h 6858000"/>
              <a:gd name="connsiteX114" fmla="*/ 5978567 w 6128435"/>
              <a:gd name="connsiteY114" fmla="*/ 4498605 h 6858000"/>
              <a:gd name="connsiteX115" fmla="*/ 5980106 w 6128435"/>
              <a:gd name="connsiteY115" fmla="*/ 4585087 h 6858000"/>
              <a:gd name="connsiteX116" fmla="*/ 5998138 w 6128435"/>
              <a:gd name="connsiteY116" fmla="*/ 4697518 h 6858000"/>
              <a:gd name="connsiteX117" fmla="*/ 6013516 w 6128435"/>
              <a:gd name="connsiteY117" fmla="*/ 4786619 h 6858000"/>
              <a:gd name="connsiteX118" fmla="*/ 6025404 w 6128435"/>
              <a:gd name="connsiteY118" fmla="*/ 4858148 h 6858000"/>
              <a:gd name="connsiteX119" fmla="*/ 6007749 w 6128435"/>
              <a:gd name="connsiteY119" fmla="*/ 4964715 h 6858000"/>
              <a:gd name="connsiteX120" fmla="*/ 6005269 w 6128435"/>
              <a:gd name="connsiteY120" fmla="*/ 5150567 h 6858000"/>
              <a:gd name="connsiteX121" fmla="*/ 6001127 w 6128435"/>
              <a:gd name="connsiteY121" fmla="*/ 5164609 h 6858000"/>
              <a:gd name="connsiteX122" fmla="*/ 5996647 w 6128435"/>
              <a:gd name="connsiteY122" fmla="*/ 5185640 h 6858000"/>
              <a:gd name="connsiteX123" fmla="*/ 5998514 w 6128435"/>
              <a:gd name="connsiteY123" fmla="*/ 5189673 h 6858000"/>
              <a:gd name="connsiteX124" fmla="*/ 5995970 w 6128435"/>
              <a:gd name="connsiteY124" fmla="*/ 5221547 h 6858000"/>
              <a:gd name="connsiteX125" fmla="*/ 5997218 w 6128435"/>
              <a:gd name="connsiteY125" fmla="*/ 5222031 h 6858000"/>
              <a:gd name="connsiteX126" fmla="*/ 6002116 w 6128435"/>
              <a:gd name="connsiteY126" fmla="*/ 5231223 h 6858000"/>
              <a:gd name="connsiteX127" fmla="*/ 6008541 w 6128435"/>
              <a:gd name="connsiteY127" fmla="*/ 5248680 h 6858000"/>
              <a:gd name="connsiteX128" fmla="*/ 6039260 w 6128435"/>
              <a:gd name="connsiteY128" fmla="*/ 5289518 h 6858000"/>
              <a:gd name="connsiteX129" fmla="*/ 6036748 w 6128435"/>
              <a:gd name="connsiteY129" fmla="*/ 5322752 h 6858000"/>
              <a:gd name="connsiteX130" fmla="*/ 6036943 w 6128435"/>
              <a:gd name="connsiteY130" fmla="*/ 5329480 h 6858000"/>
              <a:gd name="connsiteX131" fmla="*/ 6037236 w 6128435"/>
              <a:gd name="connsiteY131" fmla="*/ 5329634 h 6858000"/>
              <a:gd name="connsiteX132" fmla="*/ 6038019 w 6128435"/>
              <a:gd name="connsiteY132" fmla="*/ 5336764 h 6858000"/>
              <a:gd name="connsiteX133" fmla="*/ 6037298 w 6128435"/>
              <a:gd name="connsiteY133" fmla="*/ 5341753 h 6858000"/>
              <a:gd name="connsiteX134" fmla="*/ 6037677 w 6128435"/>
              <a:gd name="connsiteY134" fmla="*/ 5354807 h 6858000"/>
              <a:gd name="connsiteX135" fmla="*/ 6039728 w 6128435"/>
              <a:gd name="connsiteY135" fmla="*/ 5359416 h 6858000"/>
              <a:gd name="connsiteX136" fmla="*/ 6043311 w 6128435"/>
              <a:gd name="connsiteY136" fmla="*/ 5361407 h 6858000"/>
              <a:gd name="connsiteX137" fmla="*/ 6042954 w 6128435"/>
              <a:gd name="connsiteY137" fmla="*/ 5362576 h 6858000"/>
              <a:gd name="connsiteX138" fmla="*/ 6053435 w 6128435"/>
              <a:gd name="connsiteY138" fmla="*/ 5387547 h 6858000"/>
              <a:gd name="connsiteX139" fmla="*/ 6065933 w 6128435"/>
              <a:gd name="connsiteY139" fmla="*/ 5443002 h 6858000"/>
              <a:gd name="connsiteX140" fmla="*/ 6068640 w 6128435"/>
              <a:gd name="connsiteY140" fmla="*/ 5474503 h 6858000"/>
              <a:gd name="connsiteX141" fmla="*/ 6080922 w 6128435"/>
              <a:gd name="connsiteY141" fmla="*/ 5561070 h 6858000"/>
              <a:gd name="connsiteX142" fmla="*/ 6096949 w 6128435"/>
              <a:gd name="connsiteY142" fmla="*/ 5648179 h 6858000"/>
              <a:gd name="connsiteX143" fmla="*/ 6125703 w 6128435"/>
              <a:gd name="connsiteY143" fmla="*/ 5692894 h 6858000"/>
              <a:gd name="connsiteX144" fmla="*/ 6126670 w 6128435"/>
              <a:gd name="connsiteY144" fmla="*/ 5697882 h 6858000"/>
              <a:gd name="connsiteX145" fmla="*/ 6124061 w 6128435"/>
              <a:gd name="connsiteY145" fmla="*/ 5710294 h 6858000"/>
              <a:gd name="connsiteX146" fmla="*/ 6122213 w 6128435"/>
              <a:gd name="connsiteY146" fmla="*/ 5714762 h 6858000"/>
              <a:gd name="connsiteX147" fmla="*/ 6121353 w 6128435"/>
              <a:gd name="connsiteY147" fmla="*/ 5721725 h 6858000"/>
              <a:gd name="connsiteX148" fmla="*/ 6121607 w 6128435"/>
              <a:gd name="connsiteY148" fmla="*/ 5721959 h 6858000"/>
              <a:gd name="connsiteX149" fmla="*/ 6120262 w 6128435"/>
              <a:gd name="connsiteY149" fmla="*/ 5728358 h 6858000"/>
              <a:gd name="connsiteX150" fmla="*/ 6110194 w 6128435"/>
              <a:gd name="connsiteY150" fmla="*/ 5758853 h 6858000"/>
              <a:gd name="connsiteX151" fmla="*/ 6127519 w 6128435"/>
              <a:gd name="connsiteY151" fmla="*/ 5865775 h 6858000"/>
              <a:gd name="connsiteX152" fmla="*/ 6128435 w 6128435"/>
              <a:gd name="connsiteY152" fmla="*/ 5870164 h 6858000"/>
              <a:gd name="connsiteX153" fmla="*/ 6119217 w 6128435"/>
              <a:gd name="connsiteY153" fmla="*/ 5888542 h 6858000"/>
              <a:gd name="connsiteX154" fmla="*/ 6115966 w 6128435"/>
              <a:gd name="connsiteY154" fmla="*/ 5898387 h 6858000"/>
              <a:gd name="connsiteX155" fmla="*/ 6111924 w 6128435"/>
              <a:gd name="connsiteY155" fmla="*/ 5900444 h 6858000"/>
              <a:gd name="connsiteX156" fmla="*/ 6108716 w 6128435"/>
              <a:gd name="connsiteY156" fmla="*/ 5915345 h 6858000"/>
              <a:gd name="connsiteX157" fmla="*/ 6109524 w 6128435"/>
              <a:gd name="connsiteY157" fmla="*/ 5917328 h 6858000"/>
              <a:gd name="connsiteX158" fmla="*/ 6102493 w 6128435"/>
              <a:gd name="connsiteY158" fmla="*/ 5928602 h 6858000"/>
              <a:gd name="connsiteX159" fmla="*/ 6056863 w 6128435"/>
              <a:gd name="connsiteY159" fmla="*/ 6000643 h 6858000"/>
              <a:gd name="connsiteX160" fmla="*/ 6045436 w 6128435"/>
              <a:gd name="connsiteY160" fmla="*/ 6124480 h 6858000"/>
              <a:gd name="connsiteX161" fmla="*/ 6030489 w 6128435"/>
              <a:gd name="connsiteY161" fmla="*/ 6317666 h 6858000"/>
              <a:gd name="connsiteX162" fmla="*/ 6007492 w 6128435"/>
              <a:gd name="connsiteY162" fmla="*/ 6440818 h 6858000"/>
              <a:gd name="connsiteX163" fmla="*/ 6009467 w 6128435"/>
              <a:gd name="connsiteY163" fmla="*/ 6487076 h 6858000"/>
              <a:gd name="connsiteX164" fmla="*/ 5995064 w 6128435"/>
              <a:gd name="connsiteY164" fmla="*/ 6540791 h 6858000"/>
              <a:gd name="connsiteX165" fmla="*/ 5996309 w 6128435"/>
              <a:gd name="connsiteY165" fmla="*/ 6543961 h 6858000"/>
              <a:gd name="connsiteX166" fmla="*/ 5996048 w 6128435"/>
              <a:gd name="connsiteY166" fmla="*/ 6555444 h 6858000"/>
              <a:gd name="connsiteX167" fmla="*/ 6002524 w 6128435"/>
              <a:gd name="connsiteY167" fmla="*/ 6560188 h 6858000"/>
              <a:gd name="connsiteX168" fmla="*/ 6006823 w 6128435"/>
              <a:gd name="connsiteY168" fmla="*/ 6578546 h 6858000"/>
              <a:gd name="connsiteX169" fmla="*/ 6004510 w 6128435"/>
              <a:gd name="connsiteY169" fmla="*/ 6599256 h 6858000"/>
              <a:gd name="connsiteX170" fmla="*/ 5986207 w 6128435"/>
              <a:gd name="connsiteY170" fmla="*/ 6695855 h 6858000"/>
              <a:gd name="connsiteX171" fmla="*/ 5979428 w 6128435"/>
              <a:gd name="connsiteY171" fmla="*/ 6754678 h 6858000"/>
              <a:gd name="connsiteX172" fmla="*/ 5983398 w 6128435"/>
              <a:gd name="connsiteY172" fmla="*/ 6778641 h 6858000"/>
              <a:gd name="connsiteX173" fmla="*/ 5984543 w 6128435"/>
              <a:gd name="connsiteY173" fmla="*/ 6811016 h 6858000"/>
              <a:gd name="connsiteX174" fmla="*/ 5981802 w 6128435"/>
              <a:gd name="connsiteY174" fmla="*/ 6838578 h 6858000"/>
              <a:gd name="connsiteX175" fmla="*/ 5979671 w 6128435"/>
              <a:gd name="connsiteY175" fmla="*/ 6858000 h 6858000"/>
              <a:gd name="connsiteX176" fmla="*/ 0 w 6128435"/>
              <a:gd name="connsiteY176" fmla="*/ 6858000 h 6858000"/>
              <a:gd name="connsiteX177" fmla="*/ 0 w 6128435"/>
              <a:gd name="connsiteY17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98758 w 6128435"/>
              <a:gd name="connsiteY44" fmla="*/ 2375971 h 6858000"/>
              <a:gd name="connsiteX45" fmla="*/ 5271650 w 6128435"/>
              <a:gd name="connsiteY45" fmla="*/ 2440467 h 6858000"/>
              <a:gd name="connsiteX46" fmla="*/ 5271438 w 6128435"/>
              <a:gd name="connsiteY46" fmla="*/ 2447186 h 6858000"/>
              <a:gd name="connsiteX47" fmla="*/ 5271722 w 6128435"/>
              <a:gd name="connsiteY47" fmla="*/ 2447359 h 6858000"/>
              <a:gd name="connsiteX48" fmla="*/ 5272069 w 6128435"/>
              <a:gd name="connsiteY48" fmla="*/ 2454523 h 6858000"/>
              <a:gd name="connsiteX49" fmla="*/ 5271049 w 6128435"/>
              <a:gd name="connsiteY49" fmla="*/ 2459442 h 6858000"/>
              <a:gd name="connsiteX50" fmla="*/ 5307538 w 6128435"/>
              <a:gd name="connsiteY50" fmla="*/ 2514685 h 6858000"/>
              <a:gd name="connsiteX51" fmla="*/ 5337604 w 6128435"/>
              <a:gd name="connsiteY51" fmla="*/ 2597632 h 6858000"/>
              <a:gd name="connsiteX52" fmla="*/ 5407503 w 6128435"/>
              <a:gd name="connsiteY52" fmla="*/ 2786290 h 6858000"/>
              <a:gd name="connsiteX53" fmla="*/ 5407356 w 6128435"/>
              <a:gd name="connsiteY53" fmla="*/ 2787545 h 6858000"/>
              <a:gd name="connsiteX54" fmla="*/ 5411130 w 6128435"/>
              <a:gd name="connsiteY54" fmla="*/ 2788640 h 6858000"/>
              <a:gd name="connsiteX55" fmla="*/ 5416439 w 6128435"/>
              <a:gd name="connsiteY55" fmla="*/ 2805666 h 6858000"/>
              <a:gd name="connsiteX56" fmla="*/ 5416589 w 6128435"/>
              <a:gd name="connsiteY56" fmla="*/ 2810822 h 6858000"/>
              <a:gd name="connsiteX57" fmla="*/ 5418542 w 6128435"/>
              <a:gd name="connsiteY57" fmla="*/ 2817745 h 6858000"/>
              <a:gd name="connsiteX58" fmla="*/ 5418847 w 6128435"/>
              <a:gd name="connsiteY58" fmla="*/ 2817825 h 6858000"/>
              <a:gd name="connsiteX59" fmla="*/ 5423364 w 6128435"/>
              <a:gd name="connsiteY59" fmla="*/ 2858292 h 6858000"/>
              <a:gd name="connsiteX60" fmla="*/ 5479298 w 6128435"/>
              <a:gd name="connsiteY60" fmla="*/ 2947791 h 6858000"/>
              <a:gd name="connsiteX61" fmla="*/ 5481770 w 6128435"/>
              <a:gd name="connsiteY61" fmla="*/ 2951352 h 6858000"/>
              <a:gd name="connsiteX62" fmla="*/ 5481013 w 6128435"/>
              <a:gd name="connsiteY62" fmla="*/ 2973461 h 6858000"/>
              <a:gd name="connsiteX63" fmla="*/ 5482045 w 6128435"/>
              <a:gd name="connsiteY63" fmla="*/ 2984371 h 6858000"/>
              <a:gd name="connsiteX64" fmla="*/ 5479405 w 6128435"/>
              <a:gd name="connsiteY64" fmla="*/ 2988507 h 6858000"/>
              <a:gd name="connsiteX65" fmla="*/ 5482415 w 6128435"/>
              <a:gd name="connsiteY65" fmla="*/ 3004079 h 6858000"/>
              <a:gd name="connsiteX66" fmla="*/ 5483865 w 6128435"/>
              <a:gd name="connsiteY66" fmla="*/ 3005467 h 6858000"/>
              <a:gd name="connsiteX67" fmla="*/ 5482236 w 6128435"/>
              <a:gd name="connsiteY67" fmla="*/ 3019791 h 6858000"/>
              <a:gd name="connsiteX68" fmla="*/ 5475895 w 6128435"/>
              <a:gd name="connsiteY68" fmla="*/ 3033578 h 6858000"/>
              <a:gd name="connsiteX69" fmla="*/ 5477595 w 6128435"/>
              <a:gd name="connsiteY69" fmla="*/ 3250534 h 6858000"/>
              <a:gd name="connsiteX70" fmla="*/ 5532836 w 6128435"/>
              <a:gd name="connsiteY70" fmla="*/ 3353840 h 6858000"/>
              <a:gd name="connsiteX71" fmla="*/ 5561229 w 6128435"/>
              <a:gd name="connsiteY71" fmla="*/ 3395784 h 6858000"/>
              <a:gd name="connsiteX72" fmla="*/ 5589758 w 6128435"/>
              <a:gd name="connsiteY72" fmla="*/ 3506453 h 6858000"/>
              <a:gd name="connsiteX73" fmla="*/ 5596144 w 6128435"/>
              <a:gd name="connsiteY73" fmla="*/ 3534624 h 6858000"/>
              <a:gd name="connsiteX74" fmla="*/ 5597750 w 6128435"/>
              <a:gd name="connsiteY74" fmla="*/ 3534129 h 6858000"/>
              <a:gd name="connsiteX75" fmla="*/ 5599700 w 6128435"/>
              <a:gd name="connsiteY75" fmla="*/ 3547221 h 6858000"/>
              <a:gd name="connsiteX76" fmla="*/ 5615031 w 6128435"/>
              <a:gd name="connsiteY76" fmla="*/ 3557482 h 6858000"/>
              <a:gd name="connsiteX77" fmla="*/ 5618377 w 6128435"/>
              <a:gd name="connsiteY77" fmla="*/ 3588431 h 6858000"/>
              <a:gd name="connsiteX78" fmla="*/ 5612155 w 6128435"/>
              <a:gd name="connsiteY78" fmla="*/ 3589869 h 6858000"/>
              <a:gd name="connsiteX79" fmla="*/ 5620843 w 6128435"/>
              <a:gd name="connsiteY79" fmla="*/ 3606745 h 6858000"/>
              <a:gd name="connsiteX80" fmla="*/ 5655472 w 6128435"/>
              <a:gd name="connsiteY80" fmla="*/ 3678877 h 6858000"/>
              <a:gd name="connsiteX81" fmla="*/ 5680448 w 6128435"/>
              <a:gd name="connsiteY81" fmla="*/ 3717760 h 6858000"/>
              <a:gd name="connsiteX82" fmla="*/ 5683015 w 6128435"/>
              <a:gd name="connsiteY82" fmla="*/ 3762025 h 6858000"/>
              <a:gd name="connsiteX83" fmla="*/ 5696643 w 6128435"/>
              <a:gd name="connsiteY83" fmla="*/ 3773888 h 6858000"/>
              <a:gd name="connsiteX84" fmla="*/ 5699203 w 6128435"/>
              <a:gd name="connsiteY84" fmla="*/ 3775823 h 6858000"/>
              <a:gd name="connsiteX85" fmla="*/ 5704824 w 6128435"/>
              <a:gd name="connsiteY85" fmla="*/ 3785966 h 6858000"/>
              <a:gd name="connsiteX86" fmla="*/ 5712204 w 6128435"/>
              <a:gd name="connsiteY86" fmla="*/ 3785830 h 6858000"/>
              <a:gd name="connsiteX87" fmla="*/ 5724816 w 6128435"/>
              <a:gd name="connsiteY87" fmla="*/ 3798949 h 6858000"/>
              <a:gd name="connsiteX88" fmla="*/ 5733539 w 6128435"/>
              <a:gd name="connsiteY88" fmla="*/ 3818457 h 6858000"/>
              <a:gd name="connsiteX89" fmla="*/ 5768491 w 6128435"/>
              <a:gd name="connsiteY89" fmla="*/ 3914399 h 6858000"/>
              <a:gd name="connsiteX90" fmla="*/ 5793123 w 6128435"/>
              <a:gd name="connsiteY90" fmla="*/ 3969952 h 6858000"/>
              <a:gd name="connsiteX91" fmla="*/ 5808321 w 6128435"/>
              <a:gd name="connsiteY91" fmla="*/ 3988153 h 6858000"/>
              <a:gd name="connsiteX92" fmla="*/ 5825621 w 6128435"/>
              <a:gd name="connsiteY92" fmla="*/ 4015525 h 6858000"/>
              <a:gd name="connsiteX93" fmla="*/ 5860672 w 6128435"/>
              <a:gd name="connsiteY93" fmla="*/ 4061579 h 6858000"/>
              <a:gd name="connsiteX94" fmla="*/ 5872173 w 6128435"/>
              <a:gd name="connsiteY94" fmla="*/ 4088497 h 6858000"/>
              <a:gd name="connsiteX95" fmla="*/ 5883705 w 6128435"/>
              <a:gd name="connsiteY95" fmla="*/ 4101899 h 6858000"/>
              <a:gd name="connsiteX96" fmla="*/ 5885314 w 6128435"/>
              <a:gd name="connsiteY96" fmla="*/ 4108387 h 6858000"/>
              <a:gd name="connsiteX97" fmla="*/ 5894095 w 6128435"/>
              <a:gd name="connsiteY97" fmla="*/ 4128857 h 6858000"/>
              <a:gd name="connsiteX98" fmla="*/ 5898339 w 6128435"/>
              <a:gd name="connsiteY98" fmla="*/ 4140800 h 6858000"/>
              <a:gd name="connsiteX99" fmla="*/ 5899734 w 6128435"/>
              <a:gd name="connsiteY99" fmla="*/ 4145632 h 6858000"/>
              <a:gd name="connsiteX100" fmla="*/ 5897098 w 6128435"/>
              <a:gd name="connsiteY100" fmla="*/ 4157819 h 6858000"/>
              <a:gd name="connsiteX101" fmla="*/ 5903513 w 6128435"/>
              <a:gd name="connsiteY101" fmla="*/ 4187661 h 6858000"/>
              <a:gd name="connsiteX102" fmla="*/ 5917114 w 6128435"/>
              <a:gd name="connsiteY102" fmla="*/ 4213096 h 6858000"/>
              <a:gd name="connsiteX103" fmla="*/ 5921153 w 6128435"/>
              <a:gd name="connsiteY103" fmla="*/ 4236222 h 6858000"/>
              <a:gd name="connsiteX104" fmla="*/ 5924233 w 6128435"/>
              <a:gd name="connsiteY104" fmla="*/ 4242060 h 6858000"/>
              <a:gd name="connsiteX105" fmla="*/ 5928910 w 6128435"/>
              <a:gd name="connsiteY105" fmla="*/ 4300973 h 6858000"/>
              <a:gd name="connsiteX106" fmla="*/ 5939320 w 6128435"/>
              <a:gd name="connsiteY106" fmla="*/ 4340435 h 6858000"/>
              <a:gd name="connsiteX107" fmla="*/ 5946705 w 6128435"/>
              <a:gd name="connsiteY107" fmla="*/ 4428051 h 6858000"/>
              <a:gd name="connsiteX108" fmla="*/ 5949261 w 6128435"/>
              <a:gd name="connsiteY108" fmla="*/ 4449185 h 6858000"/>
              <a:gd name="connsiteX109" fmla="*/ 5957504 w 6128435"/>
              <a:gd name="connsiteY109" fmla="*/ 4465911 h 6858000"/>
              <a:gd name="connsiteX110" fmla="*/ 5964689 w 6128435"/>
              <a:gd name="connsiteY110" fmla="*/ 4468532 h 6858000"/>
              <a:gd name="connsiteX111" fmla="*/ 5967062 w 6128435"/>
              <a:gd name="connsiteY111" fmla="*/ 4479923 h 6858000"/>
              <a:gd name="connsiteX112" fmla="*/ 5968960 w 6128435"/>
              <a:gd name="connsiteY112" fmla="*/ 4482655 h 6858000"/>
              <a:gd name="connsiteX113" fmla="*/ 5978567 w 6128435"/>
              <a:gd name="connsiteY113" fmla="*/ 4498605 h 6858000"/>
              <a:gd name="connsiteX114" fmla="*/ 5980106 w 6128435"/>
              <a:gd name="connsiteY114" fmla="*/ 4585087 h 6858000"/>
              <a:gd name="connsiteX115" fmla="*/ 5998138 w 6128435"/>
              <a:gd name="connsiteY115" fmla="*/ 4697518 h 6858000"/>
              <a:gd name="connsiteX116" fmla="*/ 6013516 w 6128435"/>
              <a:gd name="connsiteY116" fmla="*/ 4786619 h 6858000"/>
              <a:gd name="connsiteX117" fmla="*/ 6025404 w 6128435"/>
              <a:gd name="connsiteY117" fmla="*/ 4858148 h 6858000"/>
              <a:gd name="connsiteX118" fmla="*/ 6007749 w 6128435"/>
              <a:gd name="connsiteY118" fmla="*/ 4964715 h 6858000"/>
              <a:gd name="connsiteX119" fmla="*/ 6005269 w 6128435"/>
              <a:gd name="connsiteY119" fmla="*/ 5150567 h 6858000"/>
              <a:gd name="connsiteX120" fmla="*/ 6001127 w 6128435"/>
              <a:gd name="connsiteY120" fmla="*/ 5164609 h 6858000"/>
              <a:gd name="connsiteX121" fmla="*/ 5996647 w 6128435"/>
              <a:gd name="connsiteY121" fmla="*/ 5185640 h 6858000"/>
              <a:gd name="connsiteX122" fmla="*/ 5998514 w 6128435"/>
              <a:gd name="connsiteY122" fmla="*/ 5189673 h 6858000"/>
              <a:gd name="connsiteX123" fmla="*/ 5995970 w 6128435"/>
              <a:gd name="connsiteY123" fmla="*/ 5221547 h 6858000"/>
              <a:gd name="connsiteX124" fmla="*/ 5997218 w 6128435"/>
              <a:gd name="connsiteY124" fmla="*/ 5222031 h 6858000"/>
              <a:gd name="connsiteX125" fmla="*/ 6002116 w 6128435"/>
              <a:gd name="connsiteY125" fmla="*/ 5231223 h 6858000"/>
              <a:gd name="connsiteX126" fmla="*/ 6008541 w 6128435"/>
              <a:gd name="connsiteY126" fmla="*/ 5248680 h 6858000"/>
              <a:gd name="connsiteX127" fmla="*/ 6039260 w 6128435"/>
              <a:gd name="connsiteY127" fmla="*/ 5289518 h 6858000"/>
              <a:gd name="connsiteX128" fmla="*/ 6036748 w 6128435"/>
              <a:gd name="connsiteY128" fmla="*/ 5322752 h 6858000"/>
              <a:gd name="connsiteX129" fmla="*/ 6036943 w 6128435"/>
              <a:gd name="connsiteY129" fmla="*/ 5329480 h 6858000"/>
              <a:gd name="connsiteX130" fmla="*/ 6037236 w 6128435"/>
              <a:gd name="connsiteY130" fmla="*/ 5329634 h 6858000"/>
              <a:gd name="connsiteX131" fmla="*/ 6038019 w 6128435"/>
              <a:gd name="connsiteY131" fmla="*/ 5336764 h 6858000"/>
              <a:gd name="connsiteX132" fmla="*/ 6037298 w 6128435"/>
              <a:gd name="connsiteY132" fmla="*/ 5341753 h 6858000"/>
              <a:gd name="connsiteX133" fmla="*/ 6037677 w 6128435"/>
              <a:gd name="connsiteY133" fmla="*/ 5354807 h 6858000"/>
              <a:gd name="connsiteX134" fmla="*/ 6039728 w 6128435"/>
              <a:gd name="connsiteY134" fmla="*/ 5359416 h 6858000"/>
              <a:gd name="connsiteX135" fmla="*/ 6043311 w 6128435"/>
              <a:gd name="connsiteY135" fmla="*/ 5361407 h 6858000"/>
              <a:gd name="connsiteX136" fmla="*/ 6042954 w 6128435"/>
              <a:gd name="connsiteY136" fmla="*/ 5362576 h 6858000"/>
              <a:gd name="connsiteX137" fmla="*/ 6053435 w 6128435"/>
              <a:gd name="connsiteY137" fmla="*/ 5387547 h 6858000"/>
              <a:gd name="connsiteX138" fmla="*/ 6065933 w 6128435"/>
              <a:gd name="connsiteY138" fmla="*/ 5443002 h 6858000"/>
              <a:gd name="connsiteX139" fmla="*/ 6068640 w 6128435"/>
              <a:gd name="connsiteY139" fmla="*/ 5474503 h 6858000"/>
              <a:gd name="connsiteX140" fmla="*/ 6080922 w 6128435"/>
              <a:gd name="connsiteY140" fmla="*/ 5561070 h 6858000"/>
              <a:gd name="connsiteX141" fmla="*/ 6096949 w 6128435"/>
              <a:gd name="connsiteY141" fmla="*/ 5648179 h 6858000"/>
              <a:gd name="connsiteX142" fmla="*/ 6125703 w 6128435"/>
              <a:gd name="connsiteY142" fmla="*/ 5692894 h 6858000"/>
              <a:gd name="connsiteX143" fmla="*/ 6126670 w 6128435"/>
              <a:gd name="connsiteY143" fmla="*/ 5697882 h 6858000"/>
              <a:gd name="connsiteX144" fmla="*/ 6124061 w 6128435"/>
              <a:gd name="connsiteY144" fmla="*/ 5710294 h 6858000"/>
              <a:gd name="connsiteX145" fmla="*/ 6122213 w 6128435"/>
              <a:gd name="connsiteY145" fmla="*/ 5714762 h 6858000"/>
              <a:gd name="connsiteX146" fmla="*/ 6121353 w 6128435"/>
              <a:gd name="connsiteY146" fmla="*/ 5721725 h 6858000"/>
              <a:gd name="connsiteX147" fmla="*/ 6121607 w 6128435"/>
              <a:gd name="connsiteY147" fmla="*/ 5721959 h 6858000"/>
              <a:gd name="connsiteX148" fmla="*/ 6120262 w 6128435"/>
              <a:gd name="connsiteY148" fmla="*/ 5728358 h 6858000"/>
              <a:gd name="connsiteX149" fmla="*/ 6110194 w 6128435"/>
              <a:gd name="connsiteY149" fmla="*/ 5758853 h 6858000"/>
              <a:gd name="connsiteX150" fmla="*/ 6127519 w 6128435"/>
              <a:gd name="connsiteY150" fmla="*/ 5865775 h 6858000"/>
              <a:gd name="connsiteX151" fmla="*/ 6128435 w 6128435"/>
              <a:gd name="connsiteY151" fmla="*/ 5870164 h 6858000"/>
              <a:gd name="connsiteX152" fmla="*/ 6119217 w 6128435"/>
              <a:gd name="connsiteY152" fmla="*/ 5888542 h 6858000"/>
              <a:gd name="connsiteX153" fmla="*/ 6115966 w 6128435"/>
              <a:gd name="connsiteY153" fmla="*/ 5898387 h 6858000"/>
              <a:gd name="connsiteX154" fmla="*/ 6111924 w 6128435"/>
              <a:gd name="connsiteY154" fmla="*/ 5900444 h 6858000"/>
              <a:gd name="connsiteX155" fmla="*/ 6108716 w 6128435"/>
              <a:gd name="connsiteY155" fmla="*/ 5915345 h 6858000"/>
              <a:gd name="connsiteX156" fmla="*/ 6109524 w 6128435"/>
              <a:gd name="connsiteY156" fmla="*/ 5917328 h 6858000"/>
              <a:gd name="connsiteX157" fmla="*/ 6102493 w 6128435"/>
              <a:gd name="connsiteY157" fmla="*/ 5928602 h 6858000"/>
              <a:gd name="connsiteX158" fmla="*/ 6056863 w 6128435"/>
              <a:gd name="connsiteY158" fmla="*/ 6000643 h 6858000"/>
              <a:gd name="connsiteX159" fmla="*/ 6045436 w 6128435"/>
              <a:gd name="connsiteY159" fmla="*/ 6124480 h 6858000"/>
              <a:gd name="connsiteX160" fmla="*/ 6030489 w 6128435"/>
              <a:gd name="connsiteY160" fmla="*/ 6317666 h 6858000"/>
              <a:gd name="connsiteX161" fmla="*/ 6007492 w 6128435"/>
              <a:gd name="connsiteY161" fmla="*/ 6440818 h 6858000"/>
              <a:gd name="connsiteX162" fmla="*/ 6009467 w 6128435"/>
              <a:gd name="connsiteY162" fmla="*/ 6487076 h 6858000"/>
              <a:gd name="connsiteX163" fmla="*/ 5995064 w 6128435"/>
              <a:gd name="connsiteY163" fmla="*/ 6540791 h 6858000"/>
              <a:gd name="connsiteX164" fmla="*/ 5996309 w 6128435"/>
              <a:gd name="connsiteY164" fmla="*/ 6543961 h 6858000"/>
              <a:gd name="connsiteX165" fmla="*/ 5996048 w 6128435"/>
              <a:gd name="connsiteY165" fmla="*/ 6555444 h 6858000"/>
              <a:gd name="connsiteX166" fmla="*/ 6002524 w 6128435"/>
              <a:gd name="connsiteY166" fmla="*/ 6560188 h 6858000"/>
              <a:gd name="connsiteX167" fmla="*/ 6006823 w 6128435"/>
              <a:gd name="connsiteY167" fmla="*/ 6578546 h 6858000"/>
              <a:gd name="connsiteX168" fmla="*/ 6004510 w 6128435"/>
              <a:gd name="connsiteY168" fmla="*/ 6599256 h 6858000"/>
              <a:gd name="connsiteX169" fmla="*/ 5986207 w 6128435"/>
              <a:gd name="connsiteY169" fmla="*/ 6695855 h 6858000"/>
              <a:gd name="connsiteX170" fmla="*/ 5979428 w 6128435"/>
              <a:gd name="connsiteY170" fmla="*/ 6754678 h 6858000"/>
              <a:gd name="connsiteX171" fmla="*/ 5983398 w 6128435"/>
              <a:gd name="connsiteY171" fmla="*/ 6778641 h 6858000"/>
              <a:gd name="connsiteX172" fmla="*/ 5984543 w 6128435"/>
              <a:gd name="connsiteY172" fmla="*/ 6811016 h 6858000"/>
              <a:gd name="connsiteX173" fmla="*/ 5981802 w 6128435"/>
              <a:gd name="connsiteY173" fmla="*/ 6838578 h 6858000"/>
              <a:gd name="connsiteX174" fmla="*/ 5979671 w 6128435"/>
              <a:gd name="connsiteY174" fmla="*/ 6858000 h 6858000"/>
              <a:gd name="connsiteX175" fmla="*/ 0 w 6128435"/>
              <a:gd name="connsiteY175" fmla="*/ 6858000 h 6858000"/>
              <a:gd name="connsiteX176" fmla="*/ 0 w 6128435"/>
              <a:gd name="connsiteY176"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71650 w 6128435"/>
              <a:gd name="connsiteY44" fmla="*/ 2440467 h 6858000"/>
              <a:gd name="connsiteX45" fmla="*/ 5271438 w 6128435"/>
              <a:gd name="connsiteY45" fmla="*/ 2447186 h 6858000"/>
              <a:gd name="connsiteX46" fmla="*/ 5271722 w 6128435"/>
              <a:gd name="connsiteY46" fmla="*/ 2447359 h 6858000"/>
              <a:gd name="connsiteX47" fmla="*/ 5272069 w 6128435"/>
              <a:gd name="connsiteY47" fmla="*/ 2454523 h 6858000"/>
              <a:gd name="connsiteX48" fmla="*/ 5271049 w 6128435"/>
              <a:gd name="connsiteY48" fmla="*/ 2459442 h 6858000"/>
              <a:gd name="connsiteX49" fmla="*/ 5307538 w 6128435"/>
              <a:gd name="connsiteY49" fmla="*/ 2514685 h 6858000"/>
              <a:gd name="connsiteX50" fmla="*/ 5337604 w 6128435"/>
              <a:gd name="connsiteY50" fmla="*/ 2597632 h 6858000"/>
              <a:gd name="connsiteX51" fmla="*/ 5407503 w 6128435"/>
              <a:gd name="connsiteY51" fmla="*/ 2786290 h 6858000"/>
              <a:gd name="connsiteX52" fmla="*/ 5407356 w 6128435"/>
              <a:gd name="connsiteY52" fmla="*/ 2787545 h 6858000"/>
              <a:gd name="connsiteX53" fmla="*/ 5411130 w 6128435"/>
              <a:gd name="connsiteY53" fmla="*/ 2788640 h 6858000"/>
              <a:gd name="connsiteX54" fmla="*/ 5416439 w 6128435"/>
              <a:gd name="connsiteY54" fmla="*/ 2805666 h 6858000"/>
              <a:gd name="connsiteX55" fmla="*/ 5416589 w 6128435"/>
              <a:gd name="connsiteY55" fmla="*/ 2810822 h 6858000"/>
              <a:gd name="connsiteX56" fmla="*/ 5418542 w 6128435"/>
              <a:gd name="connsiteY56" fmla="*/ 2817745 h 6858000"/>
              <a:gd name="connsiteX57" fmla="*/ 5418847 w 6128435"/>
              <a:gd name="connsiteY57" fmla="*/ 2817825 h 6858000"/>
              <a:gd name="connsiteX58" fmla="*/ 5423364 w 6128435"/>
              <a:gd name="connsiteY58" fmla="*/ 2858292 h 6858000"/>
              <a:gd name="connsiteX59" fmla="*/ 5479298 w 6128435"/>
              <a:gd name="connsiteY59" fmla="*/ 2947791 h 6858000"/>
              <a:gd name="connsiteX60" fmla="*/ 5481770 w 6128435"/>
              <a:gd name="connsiteY60" fmla="*/ 2951352 h 6858000"/>
              <a:gd name="connsiteX61" fmla="*/ 5481013 w 6128435"/>
              <a:gd name="connsiteY61" fmla="*/ 2973461 h 6858000"/>
              <a:gd name="connsiteX62" fmla="*/ 5482045 w 6128435"/>
              <a:gd name="connsiteY62" fmla="*/ 2984371 h 6858000"/>
              <a:gd name="connsiteX63" fmla="*/ 5479405 w 6128435"/>
              <a:gd name="connsiteY63" fmla="*/ 2988507 h 6858000"/>
              <a:gd name="connsiteX64" fmla="*/ 5482415 w 6128435"/>
              <a:gd name="connsiteY64" fmla="*/ 3004079 h 6858000"/>
              <a:gd name="connsiteX65" fmla="*/ 5483865 w 6128435"/>
              <a:gd name="connsiteY65" fmla="*/ 3005467 h 6858000"/>
              <a:gd name="connsiteX66" fmla="*/ 5482236 w 6128435"/>
              <a:gd name="connsiteY66" fmla="*/ 3019791 h 6858000"/>
              <a:gd name="connsiteX67" fmla="*/ 5475895 w 6128435"/>
              <a:gd name="connsiteY67" fmla="*/ 3033578 h 6858000"/>
              <a:gd name="connsiteX68" fmla="*/ 5477595 w 6128435"/>
              <a:gd name="connsiteY68" fmla="*/ 3250534 h 6858000"/>
              <a:gd name="connsiteX69" fmla="*/ 5532836 w 6128435"/>
              <a:gd name="connsiteY69" fmla="*/ 3353840 h 6858000"/>
              <a:gd name="connsiteX70" fmla="*/ 5561229 w 6128435"/>
              <a:gd name="connsiteY70" fmla="*/ 3395784 h 6858000"/>
              <a:gd name="connsiteX71" fmla="*/ 5589758 w 6128435"/>
              <a:gd name="connsiteY71" fmla="*/ 3506453 h 6858000"/>
              <a:gd name="connsiteX72" fmla="*/ 5596144 w 6128435"/>
              <a:gd name="connsiteY72" fmla="*/ 3534624 h 6858000"/>
              <a:gd name="connsiteX73" fmla="*/ 5597750 w 6128435"/>
              <a:gd name="connsiteY73" fmla="*/ 3534129 h 6858000"/>
              <a:gd name="connsiteX74" fmla="*/ 5599700 w 6128435"/>
              <a:gd name="connsiteY74" fmla="*/ 3547221 h 6858000"/>
              <a:gd name="connsiteX75" fmla="*/ 5615031 w 6128435"/>
              <a:gd name="connsiteY75" fmla="*/ 3557482 h 6858000"/>
              <a:gd name="connsiteX76" fmla="*/ 5618377 w 6128435"/>
              <a:gd name="connsiteY76" fmla="*/ 3588431 h 6858000"/>
              <a:gd name="connsiteX77" fmla="*/ 5612155 w 6128435"/>
              <a:gd name="connsiteY77" fmla="*/ 3589869 h 6858000"/>
              <a:gd name="connsiteX78" fmla="*/ 5620843 w 6128435"/>
              <a:gd name="connsiteY78" fmla="*/ 3606745 h 6858000"/>
              <a:gd name="connsiteX79" fmla="*/ 5655472 w 6128435"/>
              <a:gd name="connsiteY79" fmla="*/ 3678877 h 6858000"/>
              <a:gd name="connsiteX80" fmla="*/ 5680448 w 6128435"/>
              <a:gd name="connsiteY80" fmla="*/ 3717760 h 6858000"/>
              <a:gd name="connsiteX81" fmla="*/ 5683015 w 6128435"/>
              <a:gd name="connsiteY81" fmla="*/ 3762025 h 6858000"/>
              <a:gd name="connsiteX82" fmla="*/ 5696643 w 6128435"/>
              <a:gd name="connsiteY82" fmla="*/ 3773888 h 6858000"/>
              <a:gd name="connsiteX83" fmla="*/ 5699203 w 6128435"/>
              <a:gd name="connsiteY83" fmla="*/ 3775823 h 6858000"/>
              <a:gd name="connsiteX84" fmla="*/ 5704824 w 6128435"/>
              <a:gd name="connsiteY84" fmla="*/ 3785966 h 6858000"/>
              <a:gd name="connsiteX85" fmla="*/ 5712204 w 6128435"/>
              <a:gd name="connsiteY85" fmla="*/ 3785830 h 6858000"/>
              <a:gd name="connsiteX86" fmla="*/ 5724816 w 6128435"/>
              <a:gd name="connsiteY86" fmla="*/ 3798949 h 6858000"/>
              <a:gd name="connsiteX87" fmla="*/ 5733539 w 6128435"/>
              <a:gd name="connsiteY87" fmla="*/ 3818457 h 6858000"/>
              <a:gd name="connsiteX88" fmla="*/ 5768491 w 6128435"/>
              <a:gd name="connsiteY88" fmla="*/ 3914399 h 6858000"/>
              <a:gd name="connsiteX89" fmla="*/ 5793123 w 6128435"/>
              <a:gd name="connsiteY89" fmla="*/ 3969952 h 6858000"/>
              <a:gd name="connsiteX90" fmla="*/ 5808321 w 6128435"/>
              <a:gd name="connsiteY90" fmla="*/ 3988153 h 6858000"/>
              <a:gd name="connsiteX91" fmla="*/ 5825621 w 6128435"/>
              <a:gd name="connsiteY91" fmla="*/ 4015525 h 6858000"/>
              <a:gd name="connsiteX92" fmla="*/ 5860672 w 6128435"/>
              <a:gd name="connsiteY92" fmla="*/ 4061579 h 6858000"/>
              <a:gd name="connsiteX93" fmla="*/ 5872173 w 6128435"/>
              <a:gd name="connsiteY93" fmla="*/ 4088497 h 6858000"/>
              <a:gd name="connsiteX94" fmla="*/ 5883705 w 6128435"/>
              <a:gd name="connsiteY94" fmla="*/ 4101899 h 6858000"/>
              <a:gd name="connsiteX95" fmla="*/ 5885314 w 6128435"/>
              <a:gd name="connsiteY95" fmla="*/ 4108387 h 6858000"/>
              <a:gd name="connsiteX96" fmla="*/ 5894095 w 6128435"/>
              <a:gd name="connsiteY96" fmla="*/ 4128857 h 6858000"/>
              <a:gd name="connsiteX97" fmla="*/ 5898339 w 6128435"/>
              <a:gd name="connsiteY97" fmla="*/ 4140800 h 6858000"/>
              <a:gd name="connsiteX98" fmla="*/ 5899734 w 6128435"/>
              <a:gd name="connsiteY98" fmla="*/ 4145632 h 6858000"/>
              <a:gd name="connsiteX99" fmla="*/ 5897098 w 6128435"/>
              <a:gd name="connsiteY99" fmla="*/ 4157819 h 6858000"/>
              <a:gd name="connsiteX100" fmla="*/ 5903513 w 6128435"/>
              <a:gd name="connsiteY100" fmla="*/ 4187661 h 6858000"/>
              <a:gd name="connsiteX101" fmla="*/ 5917114 w 6128435"/>
              <a:gd name="connsiteY101" fmla="*/ 4213096 h 6858000"/>
              <a:gd name="connsiteX102" fmla="*/ 5921153 w 6128435"/>
              <a:gd name="connsiteY102" fmla="*/ 4236222 h 6858000"/>
              <a:gd name="connsiteX103" fmla="*/ 5924233 w 6128435"/>
              <a:gd name="connsiteY103" fmla="*/ 4242060 h 6858000"/>
              <a:gd name="connsiteX104" fmla="*/ 5928910 w 6128435"/>
              <a:gd name="connsiteY104" fmla="*/ 4300973 h 6858000"/>
              <a:gd name="connsiteX105" fmla="*/ 5939320 w 6128435"/>
              <a:gd name="connsiteY105" fmla="*/ 4340435 h 6858000"/>
              <a:gd name="connsiteX106" fmla="*/ 5946705 w 6128435"/>
              <a:gd name="connsiteY106" fmla="*/ 4428051 h 6858000"/>
              <a:gd name="connsiteX107" fmla="*/ 5949261 w 6128435"/>
              <a:gd name="connsiteY107" fmla="*/ 4449185 h 6858000"/>
              <a:gd name="connsiteX108" fmla="*/ 5957504 w 6128435"/>
              <a:gd name="connsiteY108" fmla="*/ 4465911 h 6858000"/>
              <a:gd name="connsiteX109" fmla="*/ 5964689 w 6128435"/>
              <a:gd name="connsiteY109" fmla="*/ 4468532 h 6858000"/>
              <a:gd name="connsiteX110" fmla="*/ 5967062 w 6128435"/>
              <a:gd name="connsiteY110" fmla="*/ 4479923 h 6858000"/>
              <a:gd name="connsiteX111" fmla="*/ 5968960 w 6128435"/>
              <a:gd name="connsiteY111" fmla="*/ 4482655 h 6858000"/>
              <a:gd name="connsiteX112" fmla="*/ 5978567 w 6128435"/>
              <a:gd name="connsiteY112" fmla="*/ 4498605 h 6858000"/>
              <a:gd name="connsiteX113" fmla="*/ 5980106 w 6128435"/>
              <a:gd name="connsiteY113" fmla="*/ 4585087 h 6858000"/>
              <a:gd name="connsiteX114" fmla="*/ 5998138 w 6128435"/>
              <a:gd name="connsiteY114" fmla="*/ 4697518 h 6858000"/>
              <a:gd name="connsiteX115" fmla="*/ 6013516 w 6128435"/>
              <a:gd name="connsiteY115" fmla="*/ 4786619 h 6858000"/>
              <a:gd name="connsiteX116" fmla="*/ 6025404 w 6128435"/>
              <a:gd name="connsiteY116" fmla="*/ 4858148 h 6858000"/>
              <a:gd name="connsiteX117" fmla="*/ 6007749 w 6128435"/>
              <a:gd name="connsiteY117" fmla="*/ 4964715 h 6858000"/>
              <a:gd name="connsiteX118" fmla="*/ 6005269 w 6128435"/>
              <a:gd name="connsiteY118" fmla="*/ 5150567 h 6858000"/>
              <a:gd name="connsiteX119" fmla="*/ 6001127 w 6128435"/>
              <a:gd name="connsiteY119" fmla="*/ 5164609 h 6858000"/>
              <a:gd name="connsiteX120" fmla="*/ 5996647 w 6128435"/>
              <a:gd name="connsiteY120" fmla="*/ 5185640 h 6858000"/>
              <a:gd name="connsiteX121" fmla="*/ 5998514 w 6128435"/>
              <a:gd name="connsiteY121" fmla="*/ 5189673 h 6858000"/>
              <a:gd name="connsiteX122" fmla="*/ 5995970 w 6128435"/>
              <a:gd name="connsiteY122" fmla="*/ 5221547 h 6858000"/>
              <a:gd name="connsiteX123" fmla="*/ 5997218 w 6128435"/>
              <a:gd name="connsiteY123" fmla="*/ 5222031 h 6858000"/>
              <a:gd name="connsiteX124" fmla="*/ 6002116 w 6128435"/>
              <a:gd name="connsiteY124" fmla="*/ 5231223 h 6858000"/>
              <a:gd name="connsiteX125" fmla="*/ 6008541 w 6128435"/>
              <a:gd name="connsiteY125" fmla="*/ 5248680 h 6858000"/>
              <a:gd name="connsiteX126" fmla="*/ 6039260 w 6128435"/>
              <a:gd name="connsiteY126" fmla="*/ 5289518 h 6858000"/>
              <a:gd name="connsiteX127" fmla="*/ 6036748 w 6128435"/>
              <a:gd name="connsiteY127" fmla="*/ 5322752 h 6858000"/>
              <a:gd name="connsiteX128" fmla="*/ 6036943 w 6128435"/>
              <a:gd name="connsiteY128" fmla="*/ 5329480 h 6858000"/>
              <a:gd name="connsiteX129" fmla="*/ 6037236 w 6128435"/>
              <a:gd name="connsiteY129" fmla="*/ 5329634 h 6858000"/>
              <a:gd name="connsiteX130" fmla="*/ 6038019 w 6128435"/>
              <a:gd name="connsiteY130" fmla="*/ 5336764 h 6858000"/>
              <a:gd name="connsiteX131" fmla="*/ 6037298 w 6128435"/>
              <a:gd name="connsiteY131" fmla="*/ 5341753 h 6858000"/>
              <a:gd name="connsiteX132" fmla="*/ 6037677 w 6128435"/>
              <a:gd name="connsiteY132" fmla="*/ 5354807 h 6858000"/>
              <a:gd name="connsiteX133" fmla="*/ 6039728 w 6128435"/>
              <a:gd name="connsiteY133" fmla="*/ 5359416 h 6858000"/>
              <a:gd name="connsiteX134" fmla="*/ 6043311 w 6128435"/>
              <a:gd name="connsiteY134" fmla="*/ 5361407 h 6858000"/>
              <a:gd name="connsiteX135" fmla="*/ 6042954 w 6128435"/>
              <a:gd name="connsiteY135" fmla="*/ 5362576 h 6858000"/>
              <a:gd name="connsiteX136" fmla="*/ 6053435 w 6128435"/>
              <a:gd name="connsiteY136" fmla="*/ 5387547 h 6858000"/>
              <a:gd name="connsiteX137" fmla="*/ 6065933 w 6128435"/>
              <a:gd name="connsiteY137" fmla="*/ 5443002 h 6858000"/>
              <a:gd name="connsiteX138" fmla="*/ 6068640 w 6128435"/>
              <a:gd name="connsiteY138" fmla="*/ 5474503 h 6858000"/>
              <a:gd name="connsiteX139" fmla="*/ 6080922 w 6128435"/>
              <a:gd name="connsiteY139" fmla="*/ 5561070 h 6858000"/>
              <a:gd name="connsiteX140" fmla="*/ 6096949 w 6128435"/>
              <a:gd name="connsiteY140" fmla="*/ 5648179 h 6858000"/>
              <a:gd name="connsiteX141" fmla="*/ 6125703 w 6128435"/>
              <a:gd name="connsiteY141" fmla="*/ 5692894 h 6858000"/>
              <a:gd name="connsiteX142" fmla="*/ 6126670 w 6128435"/>
              <a:gd name="connsiteY142" fmla="*/ 5697882 h 6858000"/>
              <a:gd name="connsiteX143" fmla="*/ 6124061 w 6128435"/>
              <a:gd name="connsiteY143" fmla="*/ 5710294 h 6858000"/>
              <a:gd name="connsiteX144" fmla="*/ 6122213 w 6128435"/>
              <a:gd name="connsiteY144" fmla="*/ 5714762 h 6858000"/>
              <a:gd name="connsiteX145" fmla="*/ 6121353 w 6128435"/>
              <a:gd name="connsiteY145" fmla="*/ 5721725 h 6858000"/>
              <a:gd name="connsiteX146" fmla="*/ 6121607 w 6128435"/>
              <a:gd name="connsiteY146" fmla="*/ 5721959 h 6858000"/>
              <a:gd name="connsiteX147" fmla="*/ 6120262 w 6128435"/>
              <a:gd name="connsiteY147" fmla="*/ 5728358 h 6858000"/>
              <a:gd name="connsiteX148" fmla="*/ 6110194 w 6128435"/>
              <a:gd name="connsiteY148" fmla="*/ 5758853 h 6858000"/>
              <a:gd name="connsiteX149" fmla="*/ 6127519 w 6128435"/>
              <a:gd name="connsiteY149" fmla="*/ 5865775 h 6858000"/>
              <a:gd name="connsiteX150" fmla="*/ 6128435 w 6128435"/>
              <a:gd name="connsiteY150" fmla="*/ 5870164 h 6858000"/>
              <a:gd name="connsiteX151" fmla="*/ 6119217 w 6128435"/>
              <a:gd name="connsiteY151" fmla="*/ 5888542 h 6858000"/>
              <a:gd name="connsiteX152" fmla="*/ 6115966 w 6128435"/>
              <a:gd name="connsiteY152" fmla="*/ 5898387 h 6858000"/>
              <a:gd name="connsiteX153" fmla="*/ 6111924 w 6128435"/>
              <a:gd name="connsiteY153" fmla="*/ 5900444 h 6858000"/>
              <a:gd name="connsiteX154" fmla="*/ 6108716 w 6128435"/>
              <a:gd name="connsiteY154" fmla="*/ 5915345 h 6858000"/>
              <a:gd name="connsiteX155" fmla="*/ 6109524 w 6128435"/>
              <a:gd name="connsiteY155" fmla="*/ 5917328 h 6858000"/>
              <a:gd name="connsiteX156" fmla="*/ 6102493 w 6128435"/>
              <a:gd name="connsiteY156" fmla="*/ 5928602 h 6858000"/>
              <a:gd name="connsiteX157" fmla="*/ 6056863 w 6128435"/>
              <a:gd name="connsiteY157" fmla="*/ 6000643 h 6858000"/>
              <a:gd name="connsiteX158" fmla="*/ 6045436 w 6128435"/>
              <a:gd name="connsiteY158" fmla="*/ 6124480 h 6858000"/>
              <a:gd name="connsiteX159" fmla="*/ 6030489 w 6128435"/>
              <a:gd name="connsiteY159" fmla="*/ 6317666 h 6858000"/>
              <a:gd name="connsiteX160" fmla="*/ 6007492 w 6128435"/>
              <a:gd name="connsiteY160" fmla="*/ 6440818 h 6858000"/>
              <a:gd name="connsiteX161" fmla="*/ 6009467 w 6128435"/>
              <a:gd name="connsiteY161" fmla="*/ 6487076 h 6858000"/>
              <a:gd name="connsiteX162" fmla="*/ 5995064 w 6128435"/>
              <a:gd name="connsiteY162" fmla="*/ 6540791 h 6858000"/>
              <a:gd name="connsiteX163" fmla="*/ 5996309 w 6128435"/>
              <a:gd name="connsiteY163" fmla="*/ 6543961 h 6858000"/>
              <a:gd name="connsiteX164" fmla="*/ 5996048 w 6128435"/>
              <a:gd name="connsiteY164" fmla="*/ 6555444 h 6858000"/>
              <a:gd name="connsiteX165" fmla="*/ 6002524 w 6128435"/>
              <a:gd name="connsiteY165" fmla="*/ 6560188 h 6858000"/>
              <a:gd name="connsiteX166" fmla="*/ 6006823 w 6128435"/>
              <a:gd name="connsiteY166" fmla="*/ 6578546 h 6858000"/>
              <a:gd name="connsiteX167" fmla="*/ 6004510 w 6128435"/>
              <a:gd name="connsiteY167" fmla="*/ 6599256 h 6858000"/>
              <a:gd name="connsiteX168" fmla="*/ 5986207 w 6128435"/>
              <a:gd name="connsiteY168" fmla="*/ 6695855 h 6858000"/>
              <a:gd name="connsiteX169" fmla="*/ 5979428 w 6128435"/>
              <a:gd name="connsiteY169" fmla="*/ 6754678 h 6858000"/>
              <a:gd name="connsiteX170" fmla="*/ 5983398 w 6128435"/>
              <a:gd name="connsiteY170" fmla="*/ 6778641 h 6858000"/>
              <a:gd name="connsiteX171" fmla="*/ 5984543 w 6128435"/>
              <a:gd name="connsiteY171" fmla="*/ 6811016 h 6858000"/>
              <a:gd name="connsiteX172" fmla="*/ 5981802 w 6128435"/>
              <a:gd name="connsiteY172" fmla="*/ 6838578 h 6858000"/>
              <a:gd name="connsiteX173" fmla="*/ 5979671 w 6128435"/>
              <a:gd name="connsiteY173" fmla="*/ 6858000 h 6858000"/>
              <a:gd name="connsiteX174" fmla="*/ 0 w 6128435"/>
              <a:gd name="connsiteY174" fmla="*/ 6858000 h 6858000"/>
              <a:gd name="connsiteX175" fmla="*/ 0 w 6128435"/>
              <a:gd name="connsiteY17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71650 w 6128435"/>
              <a:gd name="connsiteY44" fmla="*/ 2440467 h 6858000"/>
              <a:gd name="connsiteX45" fmla="*/ 5271438 w 6128435"/>
              <a:gd name="connsiteY45" fmla="*/ 2447186 h 6858000"/>
              <a:gd name="connsiteX46" fmla="*/ 5271722 w 6128435"/>
              <a:gd name="connsiteY46" fmla="*/ 2447359 h 6858000"/>
              <a:gd name="connsiteX47" fmla="*/ 5272069 w 6128435"/>
              <a:gd name="connsiteY47" fmla="*/ 2454523 h 6858000"/>
              <a:gd name="connsiteX48" fmla="*/ 5192511 w 6128435"/>
              <a:gd name="connsiteY48" fmla="*/ 2549199 h 6858000"/>
              <a:gd name="connsiteX49" fmla="*/ 5307538 w 6128435"/>
              <a:gd name="connsiteY49" fmla="*/ 2514685 h 6858000"/>
              <a:gd name="connsiteX50" fmla="*/ 5337604 w 6128435"/>
              <a:gd name="connsiteY50" fmla="*/ 2597632 h 6858000"/>
              <a:gd name="connsiteX51" fmla="*/ 5407503 w 6128435"/>
              <a:gd name="connsiteY51" fmla="*/ 2786290 h 6858000"/>
              <a:gd name="connsiteX52" fmla="*/ 5407356 w 6128435"/>
              <a:gd name="connsiteY52" fmla="*/ 2787545 h 6858000"/>
              <a:gd name="connsiteX53" fmla="*/ 5411130 w 6128435"/>
              <a:gd name="connsiteY53" fmla="*/ 2788640 h 6858000"/>
              <a:gd name="connsiteX54" fmla="*/ 5416439 w 6128435"/>
              <a:gd name="connsiteY54" fmla="*/ 2805666 h 6858000"/>
              <a:gd name="connsiteX55" fmla="*/ 5416589 w 6128435"/>
              <a:gd name="connsiteY55" fmla="*/ 2810822 h 6858000"/>
              <a:gd name="connsiteX56" fmla="*/ 5418542 w 6128435"/>
              <a:gd name="connsiteY56" fmla="*/ 2817745 h 6858000"/>
              <a:gd name="connsiteX57" fmla="*/ 5418847 w 6128435"/>
              <a:gd name="connsiteY57" fmla="*/ 2817825 h 6858000"/>
              <a:gd name="connsiteX58" fmla="*/ 5423364 w 6128435"/>
              <a:gd name="connsiteY58" fmla="*/ 2858292 h 6858000"/>
              <a:gd name="connsiteX59" fmla="*/ 5479298 w 6128435"/>
              <a:gd name="connsiteY59" fmla="*/ 2947791 h 6858000"/>
              <a:gd name="connsiteX60" fmla="*/ 5481770 w 6128435"/>
              <a:gd name="connsiteY60" fmla="*/ 2951352 h 6858000"/>
              <a:gd name="connsiteX61" fmla="*/ 5481013 w 6128435"/>
              <a:gd name="connsiteY61" fmla="*/ 2973461 h 6858000"/>
              <a:gd name="connsiteX62" fmla="*/ 5482045 w 6128435"/>
              <a:gd name="connsiteY62" fmla="*/ 2984371 h 6858000"/>
              <a:gd name="connsiteX63" fmla="*/ 5479405 w 6128435"/>
              <a:gd name="connsiteY63" fmla="*/ 2988507 h 6858000"/>
              <a:gd name="connsiteX64" fmla="*/ 5482415 w 6128435"/>
              <a:gd name="connsiteY64" fmla="*/ 3004079 h 6858000"/>
              <a:gd name="connsiteX65" fmla="*/ 5483865 w 6128435"/>
              <a:gd name="connsiteY65" fmla="*/ 3005467 h 6858000"/>
              <a:gd name="connsiteX66" fmla="*/ 5482236 w 6128435"/>
              <a:gd name="connsiteY66" fmla="*/ 3019791 h 6858000"/>
              <a:gd name="connsiteX67" fmla="*/ 5475895 w 6128435"/>
              <a:gd name="connsiteY67" fmla="*/ 3033578 h 6858000"/>
              <a:gd name="connsiteX68" fmla="*/ 5477595 w 6128435"/>
              <a:gd name="connsiteY68" fmla="*/ 3250534 h 6858000"/>
              <a:gd name="connsiteX69" fmla="*/ 5532836 w 6128435"/>
              <a:gd name="connsiteY69" fmla="*/ 3353840 h 6858000"/>
              <a:gd name="connsiteX70" fmla="*/ 5561229 w 6128435"/>
              <a:gd name="connsiteY70" fmla="*/ 3395784 h 6858000"/>
              <a:gd name="connsiteX71" fmla="*/ 5589758 w 6128435"/>
              <a:gd name="connsiteY71" fmla="*/ 3506453 h 6858000"/>
              <a:gd name="connsiteX72" fmla="*/ 5596144 w 6128435"/>
              <a:gd name="connsiteY72" fmla="*/ 3534624 h 6858000"/>
              <a:gd name="connsiteX73" fmla="*/ 5597750 w 6128435"/>
              <a:gd name="connsiteY73" fmla="*/ 3534129 h 6858000"/>
              <a:gd name="connsiteX74" fmla="*/ 5599700 w 6128435"/>
              <a:gd name="connsiteY74" fmla="*/ 3547221 h 6858000"/>
              <a:gd name="connsiteX75" fmla="*/ 5615031 w 6128435"/>
              <a:gd name="connsiteY75" fmla="*/ 3557482 h 6858000"/>
              <a:gd name="connsiteX76" fmla="*/ 5618377 w 6128435"/>
              <a:gd name="connsiteY76" fmla="*/ 3588431 h 6858000"/>
              <a:gd name="connsiteX77" fmla="*/ 5612155 w 6128435"/>
              <a:gd name="connsiteY77" fmla="*/ 3589869 h 6858000"/>
              <a:gd name="connsiteX78" fmla="*/ 5620843 w 6128435"/>
              <a:gd name="connsiteY78" fmla="*/ 3606745 h 6858000"/>
              <a:gd name="connsiteX79" fmla="*/ 5655472 w 6128435"/>
              <a:gd name="connsiteY79" fmla="*/ 3678877 h 6858000"/>
              <a:gd name="connsiteX80" fmla="*/ 5680448 w 6128435"/>
              <a:gd name="connsiteY80" fmla="*/ 3717760 h 6858000"/>
              <a:gd name="connsiteX81" fmla="*/ 5683015 w 6128435"/>
              <a:gd name="connsiteY81" fmla="*/ 3762025 h 6858000"/>
              <a:gd name="connsiteX82" fmla="*/ 5696643 w 6128435"/>
              <a:gd name="connsiteY82" fmla="*/ 3773888 h 6858000"/>
              <a:gd name="connsiteX83" fmla="*/ 5699203 w 6128435"/>
              <a:gd name="connsiteY83" fmla="*/ 3775823 h 6858000"/>
              <a:gd name="connsiteX84" fmla="*/ 5704824 w 6128435"/>
              <a:gd name="connsiteY84" fmla="*/ 3785966 h 6858000"/>
              <a:gd name="connsiteX85" fmla="*/ 5712204 w 6128435"/>
              <a:gd name="connsiteY85" fmla="*/ 3785830 h 6858000"/>
              <a:gd name="connsiteX86" fmla="*/ 5724816 w 6128435"/>
              <a:gd name="connsiteY86" fmla="*/ 3798949 h 6858000"/>
              <a:gd name="connsiteX87" fmla="*/ 5733539 w 6128435"/>
              <a:gd name="connsiteY87" fmla="*/ 3818457 h 6858000"/>
              <a:gd name="connsiteX88" fmla="*/ 5768491 w 6128435"/>
              <a:gd name="connsiteY88" fmla="*/ 3914399 h 6858000"/>
              <a:gd name="connsiteX89" fmla="*/ 5793123 w 6128435"/>
              <a:gd name="connsiteY89" fmla="*/ 3969952 h 6858000"/>
              <a:gd name="connsiteX90" fmla="*/ 5808321 w 6128435"/>
              <a:gd name="connsiteY90" fmla="*/ 3988153 h 6858000"/>
              <a:gd name="connsiteX91" fmla="*/ 5825621 w 6128435"/>
              <a:gd name="connsiteY91" fmla="*/ 4015525 h 6858000"/>
              <a:gd name="connsiteX92" fmla="*/ 5860672 w 6128435"/>
              <a:gd name="connsiteY92" fmla="*/ 4061579 h 6858000"/>
              <a:gd name="connsiteX93" fmla="*/ 5872173 w 6128435"/>
              <a:gd name="connsiteY93" fmla="*/ 4088497 h 6858000"/>
              <a:gd name="connsiteX94" fmla="*/ 5883705 w 6128435"/>
              <a:gd name="connsiteY94" fmla="*/ 4101899 h 6858000"/>
              <a:gd name="connsiteX95" fmla="*/ 5885314 w 6128435"/>
              <a:gd name="connsiteY95" fmla="*/ 4108387 h 6858000"/>
              <a:gd name="connsiteX96" fmla="*/ 5894095 w 6128435"/>
              <a:gd name="connsiteY96" fmla="*/ 4128857 h 6858000"/>
              <a:gd name="connsiteX97" fmla="*/ 5898339 w 6128435"/>
              <a:gd name="connsiteY97" fmla="*/ 4140800 h 6858000"/>
              <a:gd name="connsiteX98" fmla="*/ 5899734 w 6128435"/>
              <a:gd name="connsiteY98" fmla="*/ 4145632 h 6858000"/>
              <a:gd name="connsiteX99" fmla="*/ 5897098 w 6128435"/>
              <a:gd name="connsiteY99" fmla="*/ 4157819 h 6858000"/>
              <a:gd name="connsiteX100" fmla="*/ 5903513 w 6128435"/>
              <a:gd name="connsiteY100" fmla="*/ 4187661 h 6858000"/>
              <a:gd name="connsiteX101" fmla="*/ 5917114 w 6128435"/>
              <a:gd name="connsiteY101" fmla="*/ 4213096 h 6858000"/>
              <a:gd name="connsiteX102" fmla="*/ 5921153 w 6128435"/>
              <a:gd name="connsiteY102" fmla="*/ 4236222 h 6858000"/>
              <a:gd name="connsiteX103" fmla="*/ 5924233 w 6128435"/>
              <a:gd name="connsiteY103" fmla="*/ 4242060 h 6858000"/>
              <a:gd name="connsiteX104" fmla="*/ 5928910 w 6128435"/>
              <a:gd name="connsiteY104" fmla="*/ 4300973 h 6858000"/>
              <a:gd name="connsiteX105" fmla="*/ 5939320 w 6128435"/>
              <a:gd name="connsiteY105" fmla="*/ 4340435 h 6858000"/>
              <a:gd name="connsiteX106" fmla="*/ 5946705 w 6128435"/>
              <a:gd name="connsiteY106" fmla="*/ 4428051 h 6858000"/>
              <a:gd name="connsiteX107" fmla="*/ 5949261 w 6128435"/>
              <a:gd name="connsiteY107" fmla="*/ 4449185 h 6858000"/>
              <a:gd name="connsiteX108" fmla="*/ 5957504 w 6128435"/>
              <a:gd name="connsiteY108" fmla="*/ 4465911 h 6858000"/>
              <a:gd name="connsiteX109" fmla="*/ 5964689 w 6128435"/>
              <a:gd name="connsiteY109" fmla="*/ 4468532 h 6858000"/>
              <a:gd name="connsiteX110" fmla="*/ 5967062 w 6128435"/>
              <a:gd name="connsiteY110" fmla="*/ 4479923 h 6858000"/>
              <a:gd name="connsiteX111" fmla="*/ 5968960 w 6128435"/>
              <a:gd name="connsiteY111" fmla="*/ 4482655 h 6858000"/>
              <a:gd name="connsiteX112" fmla="*/ 5978567 w 6128435"/>
              <a:gd name="connsiteY112" fmla="*/ 4498605 h 6858000"/>
              <a:gd name="connsiteX113" fmla="*/ 5980106 w 6128435"/>
              <a:gd name="connsiteY113" fmla="*/ 4585087 h 6858000"/>
              <a:gd name="connsiteX114" fmla="*/ 5998138 w 6128435"/>
              <a:gd name="connsiteY114" fmla="*/ 4697518 h 6858000"/>
              <a:gd name="connsiteX115" fmla="*/ 6013516 w 6128435"/>
              <a:gd name="connsiteY115" fmla="*/ 4786619 h 6858000"/>
              <a:gd name="connsiteX116" fmla="*/ 6025404 w 6128435"/>
              <a:gd name="connsiteY116" fmla="*/ 4858148 h 6858000"/>
              <a:gd name="connsiteX117" fmla="*/ 6007749 w 6128435"/>
              <a:gd name="connsiteY117" fmla="*/ 4964715 h 6858000"/>
              <a:gd name="connsiteX118" fmla="*/ 6005269 w 6128435"/>
              <a:gd name="connsiteY118" fmla="*/ 5150567 h 6858000"/>
              <a:gd name="connsiteX119" fmla="*/ 6001127 w 6128435"/>
              <a:gd name="connsiteY119" fmla="*/ 5164609 h 6858000"/>
              <a:gd name="connsiteX120" fmla="*/ 5996647 w 6128435"/>
              <a:gd name="connsiteY120" fmla="*/ 5185640 h 6858000"/>
              <a:gd name="connsiteX121" fmla="*/ 5998514 w 6128435"/>
              <a:gd name="connsiteY121" fmla="*/ 5189673 h 6858000"/>
              <a:gd name="connsiteX122" fmla="*/ 5995970 w 6128435"/>
              <a:gd name="connsiteY122" fmla="*/ 5221547 h 6858000"/>
              <a:gd name="connsiteX123" fmla="*/ 5997218 w 6128435"/>
              <a:gd name="connsiteY123" fmla="*/ 5222031 h 6858000"/>
              <a:gd name="connsiteX124" fmla="*/ 6002116 w 6128435"/>
              <a:gd name="connsiteY124" fmla="*/ 5231223 h 6858000"/>
              <a:gd name="connsiteX125" fmla="*/ 6008541 w 6128435"/>
              <a:gd name="connsiteY125" fmla="*/ 5248680 h 6858000"/>
              <a:gd name="connsiteX126" fmla="*/ 6039260 w 6128435"/>
              <a:gd name="connsiteY126" fmla="*/ 5289518 h 6858000"/>
              <a:gd name="connsiteX127" fmla="*/ 6036748 w 6128435"/>
              <a:gd name="connsiteY127" fmla="*/ 5322752 h 6858000"/>
              <a:gd name="connsiteX128" fmla="*/ 6036943 w 6128435"/>
              <a:gd name="connsiteY128" fmla="*/ 5329480 h 6858000"/>
              <a:gd name="connsiteX129" fmla="*/ 6037236 w 6128435"/>
              <a:gd name="connsiteY129" fmla="*/ 5329634 h 6858000"/>
              <a:gd name="connsiteX130" fmla="*/ 6038019 w 6128435"/>
              <a:gd name="connsiteY130" fmla="*/ 5336764 h 6858000"/>
              <a:gd name="connsiteX131" fmla="*/ 6037298 w 6128435"/>
              <a:gd name="connsiteY131" fmla="*/ 5341753 h 6858000"/>
              <a:gd name="connsiteX132" fmla="*/ 6037677 w 6128435"/>
              <a:gd name="connsiteY132" fmla="*/ 5354807 h 6858000"/>
              <a:gd name="connsiteX133" fmla="*/ 6039728 w 6128435"/>
              <a:gd name="connsiteY133" fmla="*/ 5359416 h 6858000"/>
              <a:gd name="connsiteX134" fmla="*/ 6043311 w 6128435"/>
              <a:gd name="connsiteY134" fmla="*/ 5361407 h 6858000"/>
              <a:gd name="connsiteX135" fmla="*/ 6042954 w 6128435"/>
              <a:gd name="connsiteY135" fmla="*/ 5362576 h 6858000"/>
              <a:gd name="connsiteX136" fmla="*/ 6053435 w 6128435"/>
              <a:gd name="connsiteY136" fmla="*/ 5387547 h 6858000"/>
              <a:gd name="connsiteX137" fmla="*/ 6065933 w 6128435"/>
              <a:gd name="connsiteY137" fmla="*/ 5443002 h 6858000"/>
              <a:gd name="connsiteX138" fmla="*/ 6068640 w 6128435"/>
              <a:gd name="connsiteY138" fmla="*/ 5474503 h 6858000"/>
              <a:gd name="connsiteX139" fmla="*/ 6080922 w 6128435"/>
              <a:gd name="connsiteY139" fmla="*/ 5561070 h 6858000"/>
              <a:gd name="connsiteX140" fmla="*/ 6096949 w 6128435"/>
              <a:gd name="connsiteY140" fmla="*/ 5648179 h 6858000"/>
              <a:gd name="connsiteX141" fmla="*/ 6125703 w 6128435"/>
              <a:gd name="connsiteY141" fmla="*/ 5692894 h 6858000"/>
              <a:gd name="connsiteX142" fmla="*/ 6126670 w 6128435"/>
              <a:gd name="connsiteY142" fmla="*/ 5697882 h 6858000"/>
              <a:gd name="connsiteX143" fmla="*/ 6124061 w 6128435"/>
              <a:gd name="connsiteY143" fmla="*/ 5710294 h 6858000"/>
              <a:gd name="connsiteX144" fmla="*/ 6122213 w 6128435"/>
              <a:gd name="connsiteY144" fmla="*/ 5714762 h 6858000"/>
              <a:gd name="connsiteX145" fmla="*/ 6121353 w 6128435"/>
              <a:gd name="connsiteY145" fmla="*/ 5721725 h 6858000"/>
              <a:gd name="connsiteX146" fmla="*/ 6121607 w 6128435"/>
              <a:gd name="connsiteY146" fmla="*/ 5721959 h 6858000"/>
              <a:gd name="connsiteX147" fmla="*/ 6120262 w 6128435"/>
              <a:gd name="connsiteY147" fmla="*/ 5728358 h 6858000"/>
              <a:gd name="connsiteX148" fmla="*/ 6110194 w 6128435"/>
              <a:gd name="connsiteY148" fmla="*/ 5758853 h 6858000"/>
              <a:gd name="connsiteX149" fmla="*/ 6127519 w 6128435"/>
              <a:gd name="connsiteY149" fmla="*/ 5865775 h 6858000"/>
              <a:gd name="connsiteX150" fmla="*/ 6128435 w 6128435"/>
              <a:gd name="connsiteY150" fmla="*/ 5870164 h 6858000"/>
              <a:gd name="connsiteX151" fmla="*/ 6119217 w 6128435"/>
              <a:gd name="connsiteY151" fmla="*/ 5888542 h 6858000"/>
              <a:gd name="connsiteX152" fmla="*/ 6115966 w 6128435"/>
              <a:gd name="connsiteY152" fmla="*/ 5898387 h 6858000"/>
              <a:gd name="connsiteX153" fmla="*/ 6111924 w 6128435"/>
              <a:gd name="connsiteY153" fmla="*/ 5900444 h 6858000"/>
              <a:gd name="connsiteX154" fmla="*/ 6108716 w 6128435"/>
              <a:gd name="connsiteY154" fmla="*/ 5915345 h 6858000"/>
              <a:gd name="connsiteX155" fmla="*/ 6109524 w 6128435"/>
              <a:gd name="connsiteY155" fmla="*/ 5917328 h 6858000"/>
              <a:gd name="connsiteX156" fmla="*/ 6102493 w 6128435"/>
              <a:gd name="connsiteY156" fmla="*/ 5928602 h 6858000"/>
              <a:gd name="connsiteX157" fmla="*/ 6056863 w 6128435"/>
              <a:gd name="connsiteY157" fmla="*/ 6000643 h 6858000"/>
              <a:gd name="connsiteX158" fmla="*/ 6045436 w 6128435"/>
              <a:gd name="connsiteY158" fmla="*/ 6124480 h 6858000"/>
              <a:gd name="connsiteX159" fmla="*/ 6030489 w 6128435"/>
              <a:gd name="connsiteY159" fmla="*/ 6317666 h 6858000"/>
              <a:gd name="connsiteX160" fmla="*/ 6007492 w 6128435"/>
              <a:gd name="connsiteY160" fmla="*/ 6440818 h 6858000"/>
              <a:gd name="connsiteX161" fmla="*/ 6009467 w 6128435"/>
              <a:gd name="connsiteY161" fmla="*/ 6487076 h 6858000"/>
              <a:gd name="connsiteX162" fmla="*/ 5995064 w 6128435"/>
              <a:gd name="connsiteY162" fmla="*/ 6540791 h 6858000"/>
              <a:gd name="connsiteX163" fmla="*/ 5996309 w 6128435"/>
              <a:gd name="connsiteY163" fmla="*/ 6543961 h 6858000"/>
              <a:gd name="connsiteX164" fmla="*/ 5996048 w 6128435"/>
              <a:gd name="connsiteY164" fmla="*/ 6555444 h 6858000"/>
              <a:gd name="connsiteX165" fmla="*/ 6002524 w 6128435"/>
              <a:gd name="connsiteY165" fmla="*/ 6560188 h 6858000"/>
              <a:gd name="connsiteX166" fmla="*/ 6006823 w 6128435"/>
              <a:gd name="connsiteY166" fmla="*/ 6578546 h 6858000"/>
              <a:gd name="connsiteX167" fmla="*/ 6004510 w 6128435"/>
              <a:gd name="connsiteY167" fmla="*/ 6599256 h 6858000"/>
              <a:gd name="connsiteX168" fmla="*/ 5986207 w 6128435"/>
              <a:gd name="connsiteY168" fmla="*/ 6695855 h 6858000"/>
              <a:gd name="connsiteX169" fmla="*/ 5979428 w 6128435"/>
              <a:gd name="connsiteY169" fmla="*/ 6754678 h 6858000"/>
              <a:gd name="connsiteX170" fmla="*/ 5983398 w 6128435"/>
              <a:gd name="connsiteY170" fmla="*/ 6778641 h 6858000"/>
              <a:gd name="connsiteX171" fmla="*/ 5984543 w 6128435"/>
              <a:gd name="connsiteY171" fmla="*/ 6811016 h 6858000"/>
              <a:gd name="connsiteX172" fmla="*/ 5981802 w 6128435"/>
              <a:gd name="connsiteY172" fmla="*/ 6838578 h 6858000"/>
              <a:gd name="connsiteX173" fmla="*/ 5979671 w 6128435"/>
              <a:gd name="connsiteY173" fmla="*/ 6858000 h 6858000"/>
              <a:gd name="connsiteX174" fmla="*/ 0 w 6128435"/>
              <a:gd name="connsiteY174" fmla="*/ 6858000 h 6858000"/>
              <a:gd name="connsiteX175" fmla="*/ 0 w 6128435"/>
              <a:gd name="connsiteY17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71650 w 6128435"/>
              <a:gd name="connsiteY44" fmla="*/ 2440467 h 6858000"/>
              <a:gd name="connsiteX45" fmla="*/ 5271438 w 6128435"/>
              <a:gd name="connsiteY45" fmla="*/ 2447186 h 6858000"/>
              <a:gd name="connsiteX46" fmla="*/ 5271722 w 6128435"/>
              <a:gd name="connsiteY46" fmla="*/ 2447359 h 6858000"/>
              <a:gd name="connsiteX47" fmla="*/ 5148653 w 6128435"/>
              <a:gd name="connsiteY47" fmla="*/ 2460132 h 6858000"/>
              <a:gd name="connsiteX48" fmla="*/ 5192511 w 6128435"/>
              <a:gd name="connsiteY48" fmla="*/ 2549199 h 6858000"/>
              <a:gd name="connsiteX49" fmla="*/ 5307538 w 6128435"/>
              <a:gd name="connsiteY49" fmla="*/ 2514685 h 6858000"/>
              <a:gd name="connsiteX50" fmla="*/ 5337604 w 6128435"/>
              <a:gd name="connsiteY50" fmla="*/ 2597632 h 6858000"/>
              <a:gd name="connsiteX51" fmla="*/ 5407503 w 6128435"/>
              <a:gd name="connsiteY51" fmla="*/ 2786290 h 6858000"/>
              <a:gd name="connsiteX52" fmla="*/ 5407356 w 6128435"/>
              <a:gd name="connsiteY52" fmla="*/ 2787545 h 6858000"/>
              <a:gd name="connsiteX53" fmla="*/ 5411130 w 6128435"/>
              <a:gd name="connsiteY53" fmla="*/ 2788640 h 6858000"/>
              <a:gd name="connsiteX54" fmla="*/ 5416439 w 6128435"/>
              <a:gd name="connsiteY54" fmla="*/ 2805666 h 6858000"/>
              <a:gd name="connsiteX55" fmla="*/ 5416589 w 6128435"/>
              <a:gd name="connsiteY55" fmla="*/ 2810822 h 6858000"/>
              <a:gd name="connsiteX56" fmla="*/ 5418542 w 6128435"/>
              <a:gd name="connsiteY56" fmla="*/ 2817745 h 6858000"/>
              <a:gd name="connsiteX57" fmla="*/ 5418847 w 6128435"/>
              <a:gd name="connsiteY57" fmla="*/ 2817825 h 6858000"/>
              <a:gd name="connsiteX58" fmla="*/ 5423364 w 6128435"/>
              <a:gd name="connsiteY58" fmla="*/ 2858292 h 6858000"/>
              <a:gd name="connsiteX59" fmla="*/ 5479298 w 6128435"/>
              <a:gd name="connsiteY59" fmla="*/ 2947791 h 6858000"/>
              <a:gd name="connsiteX60" fmla="*/ 5481770 w 6128435"/>
              <a:gd name="connsiteY60" fmla="*/ 2951352 h 6858000"/>
              <a:gd name="connsiteX61" fmla="*/ 5481013 w 6128435"/>
              <a:gd name="connsiteY61" fmla="*/ 2973461 h 6858000"/>
              <a:gd name="connsiteX62" fmla="*/ 5482045 w 6128435"/>
              <a:gd name="connsiteY62" fmla="*/ 2984371 h 6858000"/>
              <a:gd name="connsiteX63" fmla="*/ 5479405 w 6128435"/>
              <a:gd name="connsiteY63" fmla="*/ 2988507 h 6858000"/>
              <a:gd name="connsiteX64" fmla="*/ 5482415 w 6128435"/>
              <a:gd name="connsiteY64" fmla="*/ 3004079 h 6858000"/>
              <a:gd name="connsiteX65" fmla="*/ 5483865 w 6128435"/>
              <a:gd name="connsiteY65" fmla="*/ 3005467 h 6858000"/>
              <a:gd name="connsiteX66" fmla="*/ 5482236 w 6128435"/>
              <a:gd name="connsiteY66" fmla="*/ 3019791 h 6858000"/>
              <a:gd name="connsiteX67" fmla="*/ 5475895 w 6128435"/>
              <a:gd name="connsiteY67" fmla="*/ 3033578 h 6858000"/>
              <a:gd name="connsiteX68" fmla="*/ 5477595 w 6128435"/>
              <a:gd name="connsiteY68" fmla="*/ 3250534 h 6858000"/>
              <a:gd name="connsiteX69" fmla="*/ 5532836 w 6128435"/>
              <a:gd name="connsiteY69" fmla="*/ 3353840 h 6858000"/>
              <a:gd name="connsiteX70" fmla="*/ 5561229 w 6128435"/>
              <a:gd name="connsiteY70" fmla="*/ 3395784 h 6858000"/>
              <a:gd name="connsiteX71" fmla="*/ 5589758 w 6128435"/>
              <a:gd name="connsiteY71" fmla="*/ 3506453 h 6858000"/>
              <a:gd name="connsiteX72" fmla="*/ 5596144 w 6128435"/>
              <a:gd name="connsiteY72" fmla="*/ 3534624 h 6858000"/>
              <a:gd name="connsiteX73" fmla="*/ 5597750 w 6128435"/>
              <a:gd name="connsiteY73" fmla="*/ 3534129 h 6858000"/>
              <a:gd name="connsiteX74" fmla="*/ 5599700 w 6128435"/>
              <a:gd name="connsiteY74" fmla="*/ 3547221 h 6858000"/>
              <a:gd name="connsiteX75" fmla="*/ 5615031 w 6128435"/>
              <a:gd name="connsiteY75" fmla="*/ 3557482 h 6858000"/>
              <a:gd name="connsiteX76" fmla="*/ 5618377 w 6128435"/>
              <a:gd name="connsiteY76" fmla="*/ 3588431 h 6858000"/>
              <a:gd name="connsiteX77" fmla="*/ 5612155 w 6128435"/>
              <a:gd name="connsiteY77" fmla="*/ 3589869 h 6858000"/>
              <a:gd name="connsiteX78" fmla="*/ 5620843 w 6128435"/>
              <a:gd name="connsiteY78" fmla="*/ 3606745 h 6858000"/>
              <a:gd name="connsiteX79" fmla="*/ 5655472 w 6128435"/>
              <a:gd name="connsiteY79" fmla="*/ 3678877 h 6858000"/>
              <a:gd name="connsiteX80" fmla="*/ 5680448 w 6128435"/>
              <a:gd name="connsiteY80" fmla="*/ 3717760 h 6858000"/>
              <a:gd name="connsiteX81" fmla="*/ 5683015 w 6128435"/>
              <a:gd name="connsiteY81" fmla="*/ 3762025 h 6858000"/>
              <a:gd name="connsiteX82" fmla="*/ 5696643 w 6128435"/>
              <a:gd name="connsiteY82" fmla="*/ 3773888 h 6858000"/>
              <a:gd name="connsiteX83" fmla="*/ 5699203 w 6128435"/>
              <a:gd name="connsiteY83" fmla="*/ 3775823 h 6858000"/>
              <a:gd name="connsiteX84" fmla="*/ 5704824 w 6128435"/>
              <a:gd name="connsiteY84" fmla="*/ 3785966 h 6858000"/>
              <a:gd name="connsiteX85" fmla="*/ 5712204 w 6128435"/>
              <a:gd name="connsiteY85" fmla="*/ 3785830 h 6858000"/>
              <a:gd name="connsiteX86" fmla="*/ 5724816 w 6128435"/>
              <a:gd name="connsiteY86" fmla="*/ 3798949 h 6858000"/>
              <a:gd name="connsiteX87" fmla="*/ 5733539 w 6128435"/>
              <a:gd name="connsiteY87" fmla="*/ 3818457 h 6858000"/>
              <a:gd name="connsiteX88" fmla="*/ 5768491 w 6128435"/>
              <a:gd name="connsiteY88" fmla="*/ 3914399 h 6858000"/>
              <a:gd name="connsiteX89" fmla="*/ 5793123 w 6128435"/>
              <a:gd name="connsiteY89" fmla="*/ 3969952 h 6858000"/>
              <a:gd name="connsiteX90" fmla="*/ 5808321 w 6128435"/>
              <a:gd name="connsiteY90" fmla="*/ 3988153 h 6858000"/>
              <a:gd name="connsiteX91" fmla="*/ 5825621 w 6128435"/>
              <a:gd name="connsiteY91" fmla="*/ 4015525 h 6858000"/>
              <a:gd name="connsiteX92" fmla="*/ 5860672 w 6128435"/>
              <a:gd name="connsiteY92" fmla="*/ 4061579 h 6858000"/>
              <a:gd name="connsiteX93" fmla="*/ 5872173 w 6128435"/>
              <a:gd name="connsiteY93" fmla="*/ 4088497 h 6858000"/>
              <a:gd name="connsiteX94" fmla="*/ 5883705 w 6128435"/>
              <a:gd name="connsiteY94" fmla="*/ 4101899 h 6858000"/>
              <a:gd name="connsiteX95" fmla="*/ 5885314 w 6128435"/>
              <a:gd name="connsiteY95" fmla="*/ 4108387 h 6858000"/>
              <a:gd name="connsiteX96" fmla="*/ 5894095 w 6128435"/>
              <a:gd name="connsiteY96" fmla="*/ 4128857 h 6858000"/>
              <a:gd name="connsiteX97" fmla="*/ 5898339 w 6128435"/>
              <a:gd name="connsiteY97" fmla="*/ 4140800 h 6858000"/>
              <a:gd name="connsiteX98" fmla="*/ 5899734 w 6128435"/>
              <a:gd name="connsiteY98" fmla="*/ 4145632 h 6858000"/>
              <a:gd name="connsiteX99" fmla="*/ 5897098 w 6128435"/>
              <a:gd name="connsiteY99" fmla="*/ 4157819 h 6858000"/>
              <a:gd name="connsiteX100" fmla="*/ 5903513 w 6128435"/>
              <a:gd name="connsiteY100" fmla="*/ 4187661 h 6858000"/>
              <a:gd name="connsiteX101" fmla="*/ 5917114 w 6128435"/>
              <a:gd name="connsiteY101" fmla="*/ 4213096 h 6858000"/>
              <a:gd name="connsiteX102" fmla="*/ 5921153 w 6128435"/>
              <a:gd name="connsiteY102" fmla="*/ 4236222 h 6858000"/>
              <a:gd name="connsiteX103" fmla="*/ 5924233 w 6128435"/>
              <a:gd name="connsiteY103" fmla="*/ 4242060 h 6858000"/>
              <a:gd name="connsiteX104" fmla="*/ 5928910 w 6128435"/>
              <a:gd name="connsiteY104" fmla="*/ 4300973 h 6858000"/>
              <a:gd name="connsiteX105" fmla="*/ 5939320 w 6128435"/>
              <a:gd name="connsiteY105" fmla="*/ 4340435 h 6858000"/>
              <a:gd name="connsiteX106" fmla="*/ 5946705 w 6128435"/>
              <a:gd name="connsiteY106" fmla="*/ 4428051 h 6858000"/>
              <a:gd name="connsiteX107" fmla="*/ 5949261 w 6128435"/>
              <a:gd name="connsiteY107" fmla="*/ 4449185 h 6858000"/>
              <a:gd name="connsiteX108" fmla="*/ 5957504 w 6128435"/>
              <a:gd name="connsiteY108" fmla="*/ 4465911 h 6858000"/>
              <a:gd name="connsiteX109" fmla="*/ 5964689 w 6128435"/>
              <a:gd name="connsiteY109" fmla="*/ 4468532 h 6858000"/>
              <a:gd name="connsiteX110" fmla="*/ 5967062 w 6128435"/>
              <a:gd name="connsiteY110" fmla="*/ 4479923 h 6858000"/>
              <a:gd name="connsiteX111" fmla="*/ 5968960 w 6128435"/>
              <a:gd name="connsiteY111" fmla="*/ 4482655 h 6858000"/>
              <a:gd name="connsiteX112" fmla="*/ 5978567 w 6128435"/>
              <a:gd name="connsiteY112" fmla="*/ 4498605 h 6858000"/>
              <a:gd name="connsiteX113" fmla="*/ 5980106 w 6128435"/>
              <a:gd name="connsiteY113" fmla="*/ 4585087 h 6858000"/>
              <a:gd name="connsiteX114" fmla="*/ 5998138 w 6128435"/>
              <a:gd name="connsiteY114" fmla="*/ 4697518 h 6858000"/>
              <a:gd name="connsiteX115" fmla="*/ 6013516 w 6128435"/>
              <a:gd name="connsiteY115" fmla="*/ 4786619 h 6858000"/>
              <a:gd name="connsiteX116" fmla="*/ 6025404 w 6128435"/>
              <a:gd name="connsiteY116" fmla="*/ 4858148 h 6858000"/>
              <a:gd name="connsiteX117" fmla="*/ 6007749 w 6128435"/>
              <a:gd name="connsiteY117" fmla="*/ 4964715 h 6858000"/>
              <a:gd name="connsiteX118" fmla="*/ 6005269 w 6128435"/>
              <a:gd name="connsiteY118" fmla="*/ 5150567 h 6858000"/>
              <a:gd name="connsiteX119" fmla="*/ 6001127 w 6128435"/>
              <a:gd name="connsiteY119" fmla="*/ 5164609 h 6858000"/>
              <a:gd name="connsiteX120" fmla="*/ 5996647 w 6128435"/>
              <a:gd name="connsiteY120" fmla="*/ 5185640 h 6858000"/>
              <a:gd name="connsiteX121" fmla="*/ 5998514 w 6128435"/>
              <a:gd name="connsiteY121" fmla="*/ 5189673 h 6858000"/>
              <a:gd name="connsiteX122" fmla="*/ 5995970 w 6128435"/>
              <a:gd name="connsiteY122" fmla="*/ 5221547 h 6858000"/>
              <a:gd name="connsiteX123" fmla="*/ 5997218 w 6128435"/>
              <a:gd name="connsiteY123" fmla="*/ 5222031 h 6858000"/>
              <a:gd name="connsiteX124" fmla="*/ 6002116 w 6128435"/>
              <a:gd name="connsiteY124" fmla="*/ 5231223 h 6858000"/>
              <a:gd name="connsiteX125" fmla="*/ 6008541 w 6128435"/>
              <a:gd name="connsiteY125" fmla="*/ 5248680 h 6858000"/>
              <a:gd name="connsiteX126" fmla="*/ 6039260 w 6128435"/>
              <a:gd name="connsiteY126" fmla="*/ 5289518 h 6858000"/>
              <a:gd name="connsiteX127" fmla="*/ 6036748 w 6128435"/>
              <a:gd name="connsiteY127" fmla="*/ 5322752 h 6858000"/>
              <a:gd name="connsiteX128" fmla="*/ 6036943 w 6128435"/>
              <a:gd name="connsiteY128" fmla="*/ 5329480 h 6858000"/>
              <a:gd name="connsiteX129" fmla="*/ 6037236 w 6128435"/>
              <a:gd name="connsiteY129" fmla="*/ 5329634 h 6858000"/>
              <a:gd name="connsiteX130" fmla="*/ 6038019 w 6128435"/>
              <a:gd name="connsiteY130" fmla="*/ 5336764 h 6858000"/>
              <a:gd name="connsiteX131" fmla="*/ 6037298 w 6128435"/>
              <a:gd name="connsiteY131" fmla="*/ 5341753 h 6858000"/>
              <a:gd name="connsiteX132" fmla="*/ 6037677 w 6128435"/>
              <a:gd name="connsiteY132" fmla="*/ 5354807 h 6858000"/>
              <a:gd name="connsiteX133" fmla="*/ 6039728 w 6128435"/>
              <a:gd name="connsiteY133" fmla="*/ 5359416 h 6858000"/>
              <a:gd name="connsiteX134" fmla="*/ 6043311 w 6128435"/>
              <a:gd name="connsiteY134" fmla="*/ 5361407 h 6858000"/>
              <a:gd name="connsiteX135" fmla="*/ 6042954 w 6128435"/>
              <a:gd name="connsiteY135" fmla="*/ 5362576 h 6858000"/>
              <a:gd name="connsiteX136" fmla="*/ 6053435 w 6128435"/>
              <a:gd name="connsiteY136" fmla="*/ 5387547 h 6858000"/>
              <a:gd name="connsiteX137" fmla="*/ 6065933 w 6128435"/>
              <a:gd name="connsiteY137" fmla="*/ 5443002 h 6858000"/>
              <a:gd name="connsiteX138" fmla="*/ 6068640 w 6128435"/>
              <a:gd name="connsiteY138" fmla="*/ 5474503 h 6858000"/>
              <a:gd name="connsiteX139" fmla="*/ 6080922 w 6128435"/>
              <a:gd name="connsiteY139" fmla="*/ 5561070 h 6858000"/>
              <a:gd name="connsiteX140" fmla="*/ 6096949 w 6128435"/>
              <a:gd name="connsiteY140" fmla="*/ 5648179 h 6858000"/>
              <a:gd name="connsiteX141" fmla="*/ 6125703 w 6128435"/>
              <a:gd name="connsiteY141" fmla="*/ 5692894 h 6858000"/>
              <a:gd name="connsiteX142" fmla="*/ 6126670 w 6128435"/>
              <a:gd name="connsiteY142" fmla="*/ 5697882 h 6858000"/>
              <a:gd name="connsiteX143" fmla="*/ 6124061 w 6128435"/>
              <a:gd name="connsiteY143" fmla="*/ 5710294 h 6858000"/>
              <a:gd name="connsiteX144" fmla="*/ 6122213 w 6128435"/>
              <a:gd name="connsiteY144" fmla="*/ 5714762 h 6858000"/>
              <a:gd name="connsiteX145" fmla="*/ 6121353 w 6128435"/>
              <a:gd name="connsiteY145" fmla="*/ 5721725 h 6858000"/>
              <a:gd name="connsiteX146" fmla="*/ 6121607 w 6128435"/>
              <a:gd name="connsiteY146" fmla="*/ 5721959 h 6858000"/>
              <a:gd name="connsiteX147" fmla="*/ 6120262 w 6128435"/>
              <a:gd name="connsiteY147" fmla="*/ 5728358 h 6858000"/>
              <a:gd name="connsiteX148" fmla="*/ 6110194 w 6128435"/>
              <a:gd name="connsiteY148" fmla="*/ 5758853 h 6858000"/>
              <a:gd name="connsiteX149" fmla="*/ 6127519 w 6128435"/>
              <a:gd name="connsiteY149" fmla="*/ 5865775 h 6858000"/>
              <a:gd name="connsiteX150" fmla="*/ 6128435 w 6128435"/>
              <a:gd name="connsiteY150" fmla="*/ 5870164 h 6858000"/>
              <a:gd name="connsiteX151" fmla="*/ 6119217 w 6128435"/>
              <a:gd name="connsiteY151" fmla="*/ 5888542 h 6858000"/>
              <a:gd name="connsiteX152" fmla="*/ 6115966 w 6128435"/>
              <a:gd name="connsiteY152" fmla="*/ 5898387 h 6858000"/>
              <a:gd name="connsiteX153" fmla="*/ 6111924 w 6128435"/>
              <a:gd name="connsiteY153" fmla="*/ 5900444 h 6858000"/>
              <a:gd name="connsiteX154" fmla="*/ 6108716 w 6128435"/>
              <a:gd name="connsiteY154" fmla="*/ 5915345 h 6858000"/>
              <a:gd name="connsiteX155" fmla="*/ 6109524 w 6128435"/>
              <a:gd name="connsiteY155" fmla="*/ 5917328 h 6858000"/>
              <a:gd name="connsiteX156" fmla="*/ 6102493 w 6128435"/>
              <a:gd name="connsiteY156" fmla="*/ 5928602 h 6858000"/>
              <a:gd name="connsiteX157" fmla="*/ 6056863 w 6128435"/>
              <a:gd name="connsiteY157" fmla="*/ 6000643 h 6858000"/>
              <a:gd name="connsiteX158" fmla="*/ 6045436 w 6128435"/>
              <a:gd name="connsiteY158" fmla="*/ 6124480 h 6858000"/>
              <a:gd name="connsiteX159" fmla="*/ 6030489 w 6128435"/>
              <a:gd name="connsiteY159" fmla="*/ 6317666 h 6858000"/>
              <a:gd name="connsiteX160" fmla="*/ 6007492 w 6128435"/>
              <a:gd name="connsiteY160" fmla="*/ 6440818 h 6858000"/>
              <a:gd name="connsiteX161" fmla="*/ 6009467 w 6128435"/>
              <a:gd name="connsiteY161" fmla="*/ 6487076 h 6858000"/>
              <a:gd name="connsiteX162" fmla="*/ 5995064 w 6128435"/>
              <a:gd name="connsiteY162" fmla="*/ 6540791 h 6858000"/>
              <a:gd name="connsiteX163" fmla="*/ 5996309 w 6128435"/>
              <a:gd name="connsiteY163" fmla="*/ 6543961 h 6858000"/>
              <a:gd name="connsiteX164" fmla="*/ 5996048 w 6128435"/>
              <a:gd name="connsiteY164" fmla="*/ 6555444 h 6858000"/>
              <a:gd name="connsiteX165" fmla="*/ 6002524 w 6128435"/>
              <a:gd name="connsiteY165" fmla="*/ 6560188 h 6858000"/>
              <a:gd name="connsiteX166" fmla="*/ 6006823 w 6128435"/>
              <a:gd name="connsiteY166" fmla="*/ 6578546 h 6858000"/>
              <a:gd name="connsiteX167" fmla="*/ 6004510 w 6128435"/>
              <a:gd name="connsiteY167" fmla="*/ 6599256 h 6858000"/>
              <a:gd name="connsiteX168" fmla="*/ 5986207 w 6128435"/>
              <a:gd name="connsiteY168" fmla="*/ 6695855 h 6858000"/>
              <a:gd name="connsiteX169" fmla="*/ 5979428 w 6128435"/>
              <a:gd name="connsiteY169" fmla="*/ 6754678 h 6858000"/>
              <a:gd name="connsiteX170" fmla="*/ 5983398 w 6128435"/>
              <a:gd name="connsiteY170" fmla="*/ 6778641 h 6858000"/>
              <a:gd name="connsiteX171" fmla="*/ 5984543 w 6128435"/>
              <a:gd name="connsiteY171" fmla="*/ 6811016 h 6858000"/>
              <a:gd name="connsiteX172" fmla="*/ 5981802 w 6128435"/>
              <a:gd name="connsiteY172" fmla="*/ 6838578 h 6858000"/>
              <a:gd name="connsiteX173" fmla="*/ 5979671 w 6128435"/>
              <a:gd name="connsiteY173" fmla="*/ 6858000 h 6858000"/>
              <a:gd name="connsiteX174" fmla="*/ 0 w 6128435"/>
              <a:gd name="connsiteY174" fmla="*/ 6858000 h 6858000"/>
              <a:gd name="connsiteX175" fmla="*/ 0 w 6128435"/>
              <a:gd name="connsiteY17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71650 w 6128435"/>
              <a:gd name="connsiteY44" fmla="*/ 2440467 h 6858000"/>
              <a:gd name="connsiteX45" fmla="*/ 5271438 w 6128435"/>
              <a:gd name="connsiteY45" fmla="*/ 2447186 h 6858000"/>
              <a:gd name="connsiteX46" fmla="*/ 5271722 w 6128435"/>
              <a:gd name="connsiteY46" fmla="*/ 2447359 h 6858000"/>
              <a:gd name="connsiteX47" fmla="*/ 5148653 w 6128435"/>
              <a:gd name="connsiteY47" fmla="*/ 2460132 h 6858000"/>
              <a:gd name="connsiteX48" fmla="*/ 5192511 w 6128435"/>
              <a:gd name="connsiteY48" fmla="*/ 2549199 h 6858000"/>
              <a:gd name="connsiteX49" fmla="*/ 5307538 w 6128435"/>
              <a:gd name="connsiteY49" fmla="*/ 2514685 h 6858000"/>
              <a:gd name="connsiteX50" fmla="*/ 5337604 w 6128435"/>
              <a:gd name="connsiteY50" fmla="*/ 2597632 h 6858000"/>
              <a:gd name="connsiteX51" fmla="*/ 5407503 w 6128435"/>
              <a:gd name="connsiteY51" fmla="*/ 2786290 h 6858000"/>
              <a:gd name="connsiteX52" fmla="*/ 5407356 w 6128435"/>
              <a:gd name="connsiteY52" fmla="*/ 2787545 h 6858000"/>
              <a:gd name="connsiteX53" fmla="*/ 5411130 w 6128435"/>
              <a:gd name="connsiteY53" fmla="*/ 2788640 h 6858000"/>
              <a:gd name="connsiteX54" fmla="*/ 5416439 w 6128435"/>
              <a:gd name="connsiteY54" fmla="*/ 2805666 h 6858000"/>
              <a:gd name="connsiteX55" fmla="*/ 5416589 w 6128435"/>
              <a:gd name="connsiteY55" fmla="*/ 2810822 h 6858000"/>
              <a:gd name="connsiteX56" fmla="*/ 5418542 w 6128435"/>
              <a:gd name="connsiteY56" fmla="*/ 2817745 h 6858000"/>
              <a:gd name="connsiteX57" fmla="*/ 5418847 w 6128435"/>
              <a:gd name="connsiteY57" fmla="*/ 2817825 h 6858000"/>
              <a:gd name="connsiteX58" fmla="*/ 5423364 w 6128435"/>
              <a:gd name="connsiteY58" fmla="*/ 2858292 h 6858000"/>
              <a:gd name="connsiteX59" fmla="*/ 5479298 w 6128435"/>
              <a:gd name="connsiteY59" fmla="*/ 2947791 h 6858000"/>
              <a:gd name="connsiteX60" fmla="*/ 5481770 w 6128435"/>
              <a:gd name="connsiteY60" fmla="*/ 2951352 h 6858000"/>
              <a:gd name="connsiteX61" fmla="*/ 5481013 w 6128435"/>
              <a:gd name="connsiteY61" fmla="*/ 2973461 h 6858000"/>
              <a:gd name="connsiteX62" fmla="*/ 5482045 w 6128435"/>
              <a:gd name="connsiteY62" fmla="*/ 2984371 h 6858000"/>
              <a:gd name="connsiteX63" fmla="*/ 5479405 w 6128435"/>
              <a:gd name="connsiteY63" fmla="*/ 2988507 h 6858000"/>
              <a:gd name="connsiteX64" fmla="*/ 5482415 w 6128435"/>
              <a:gd name="connsiteY64" fmla="*/ 3004079 h 6858000"/>
              <a:gd name="connsiteX65" fmla="*/ 5483865 w 6128435"/>
              <a:gd name="connsiteY65" fmla="*/ 3005467 h 6858000"/>
              <a:gd name="connsiteX66" fmla="*/ 5482236 w 6128435"/>
              <a:gd name="connsiteY66" fmla="*/ 3019791 h 6858000"/>
              <a:gd name="connsiteX67" fmla="*/ 5475895 w 6128435"/>
              <a:gd name="connsiteY67" fmla="*/ 3033578 h 6858000"/>
              <a:gd name="connsiteX68" fmla="*/ 5477595 w 6128435"/>
              <a:gd name="connsiteY68" fmla="*/ 3250534 h 6858000"/>
              <a:gd name="connsiteX69" fmla="*/ 5532836 w 6128435"/>
              <a:gd name="connsiteY69" fmla="*/ 3353840 h 6858000"/>
              <a:gd name="connsiteX70" fmla="*/ 5561229 w 6128435"/>
              <a:gd name="connsiteY70" fmla="*/ 3395784 h 6858000"/>
              <a:gd name="connsiteX71" fmla="*/ 5589758 w 6128435"/>
              <a:gd name="connsiteY71" fmla="*/ 3506453 h 6858000"/>
              <a:gd name="connsiteX72" fmla="*/ 5596144 w 6128435"/>
              <a:gd name="connsiteY72" fmla="*/ 3534624 h 6858000"/>
              <a:gd name="connsiteX73" fmla="*/ 5597750 w 6128435"/>
              <a:gd name="connsiteY73" fmla="*/ 3534129 h 6858000"/>
              <a:gd name="connsiteX74" fmla="*/ 5599700 w 6128435"/>
              <a:gd name="connsiteY74" fmla="*/ 3547221 h 6858000"/>
              <a:gd name="connsiteX75" fmla="*/ 5615031 w 6128435"/>
              <a:gd name="connsiteY75" fmla="*/ 3557482 h 6858000"/>
              <a:gd name="connsiteX76" fmla="*/ 5618377 w 6128435"/>
              <a:gd name="connsiteY76" fmla="*/ 3588431 h 6858000"/>
              <a:gd name="connsiteX77" fmla="*/ 5612155 w 6128435"/>
              <a:gd name="connsiteY77" fmla="*/ 3589869 h 6858000"/>
              <a:gd name="connsiteX78" fmla="*/ 5620843 w 6128435"/>
              <a:gd name="connsiteY78" fmla="*/ 3606745 h 6858000"/>
              <a:gd name="connsiteX79" fmla="*/ 5655472 w 6128435"/>
              <a:gd name="connsiteY79" fmla="*/ 3678877 h 6858000"/>
              <a:gd name="connsiteX80" fmla="*/ 5680448 w 6128435"/>
              <a:gd name="connsiteY80" fmla="*/ 3717760 h 6858000"/>
              <a:gd name="connsiteX81" fmla="*/ 5683015 w 6128435"/>
              <a:gd name="connsiteY81" fmla="*/ 3762025 h 6858000"/>
              <a:gd name="connsiteX82" fmla="*/ 5696643 w 6128435"/>
              <a:gd name="connsiteY82" fmla="*/ 3773888 h 6858000"/>
              <a:gd name="connsiteX83" fmla="*/ 5699203 w 6128435"/>
              <a:gd name="connsiteY83" fmla="*/ 3775823 h 6858000"/>
              <a:gd name="connsiteX84" fmla="*/ 5704824 w 6128435"/>
              <a:gd name="connsiteY84" fmla="*/ 3785966 h 6858000"/>
              <a:gd name="connsiteX85" fmla="*/ 5712204 w 6128435"/>
              <a:gd name="connsiteY85" fmla="*/ 3785830 h 6858000"/>
              <a:gd name="connsiteX86" fmla="*/ 5724816 w 6128435"/>
              <a:gd name="connsiteY86" fmla="*/ 3798949 h 6858000"/>
              <a:gd name="connsiteX87" fmla="*/ 5733539 w 6128435"/>
              <a:gd name="connsiteY87" fmla="*/ 3818457 h 6858000"/>
              <a:gd name="connsiteX88" fmla="*/ 5768491 w 6128435"/>
              <a:gd name="connsiteY88" fmla="*/ 3914399 h 6858000"/>
              <a:gd name="connsiteX89" fmla="*/ 5793123 w 6128435"/>
              <a:gd name="connsiteY89" fmla="*/ 3969952 h 6858000"/>
              <a:gd name="connsiteX90" fmla="*/ 5808321 w 6128435"/>
              <a:gd name="connsiteY90" fmla="*/ 3988153 h 6858000"/>
              <a:gd name="connsiteX91" fmla="*/ 5825621 w 6128435"/>
              <a:gd name="connsiteY91" fmla="*/ 4015525 h 6858000"/>
              <a:gd name="connsiteX92" fmla="*/ 5860672 w 6128435"/>
              <a:gd name="connsiteY92" fmla="*/ 4061579 h 6858000"/>
              <a:gd name="connsiteX93" fmla="*/ 5872173 w 6128435"/>
              <a:gd name="connsiteY93" fmla="*/ 4088497 h 6858000"/>
              <a:gd name="connsiteX94" fmla="*/ 5883705 w 6128435"/>
              <a:gd name="connsiteY94" fmla="*/ 4101899 h 6858000"/>
              <a:gd name="connsiteX95" fmla="*/ 5885314 w 6128435"/>
              <a:gd name="connsiteY95" fmla="*/ 4108387 h 6858000"/>
              <a:gd name="connsiteX96" fmla="*/ 5894095 w 6128435"/>
              <a:gd name="connsiteY96" fmla="*/ 4128857 h 6858000"/>
              <a:gd name="connsiteX97" fmla="*/ 5898339 w 6128435"/>
              <a:gd name="connsiteY97" fmla="*/ 4140800 h 6858000"/>
              <a:gd name="connsiteX98" fmla="*/ 5899734 w 6128435"/>
              <a:gd name="connsiteY98" fmla="*/ 4145632 h 6858000"/>
              <a:gd name="connsiteX99" fmla="*/ 5897098 w 6128435"/>
              <a:gd name="connsiteY99" fmla="*/ 4157819 h 6858000"/>
              <a:gd name="connsiteX100" fmla="*/ 5903513 w 6128435"/>
              <a:gd name="connsiteY100" fmla="*/ 4187661 h 6858000"/>
              <a:gd name="connsiteX101" fmla="*/ 5917114 w 6128435"/>
              <a:gd name="connsiteY101" fmla="*/ 4213096 h 6858000"/>
              <a:gd name="connsiteX102" fmla="*/ 5921153 w 6128435"/>
              <a:gd name="connsiteY102" fmla="*/ 4236222 h 6858000"/>
              <a:gd name="connsiteX103" fmla="*/ 5924233 w 6128435"/>
              <a:gd name="connsiteY103" fmla="*/ 4242060 h 6858000"/>
              <a:gd name="connsiteX104" fmla="*/ 5928910 w 6128435"/>
              <a:gd name="connsiteY104" fmla="*/ 4300973 h 6858000"/>
              <a:gd name="connsiteX105" fmla="*/ 5939320 w 6128435"/>
              <a:gd name="connsiteY105" fmla="*/ 4340435 h 6858000"/>
              <a:gd name="connsiteX106" fmla="*/ 5946705 w 6128435"/>
              <a:gd name="connsiteY106" fmla="*/ 4428051 h 6858000"/>
              <a:gd name="connsiteX107" fmla="*/ 5949261 w 6128435"/>
              <a:gd name="connsiteY107" fmla="*/ 4449185 h 6858000"/>
              <a:gd name="connsiteX108" fmla="*/ 5957504 w 6128435"/>
              <a:gd name="connsiteY108" fmla="*/ 4465911 h 6858000"/>
              <a:gd name="connsiteX109" fmla="*/ 5964689 w 6128435"/>
              <a:gd name="connsiteY109" fmla="*/ 4468532 h 6858000"/>
              <a:gd name="connsiteX110" fmla="*/ 5967062 w 6128435"/>
              <a:gd name="connsiteY110" fmla="*/ 4479923 h 6858000"/>
              <a:gd name="connsiteX111" fmla="*/ 5968960 w 6128435"/>
              <a:gd name="connsiteY111" fmla="*/ 4482655 h 6858000"/>
              <a:gd name="connsiteX112" fmla="*/ 5978567 w 6128435"/>
              <a:gd name="connsiteY112" fmla="*/ 4498605 h 6858000"/>
              <a:gd name="connsiteX113" fmla="*/ 5980106 w 6128435"/>
              <a:gd name="connsiteY113" fmla="*/ 4585087 h 6858000"/>
              <a:gd name="connsiteX114" fmla="*/ 5998138 w 6128435"/>
              <a:gd name="connsiteY114" fmla="*/ 4697518 h 6858000"/>
              <a:gd name="connsiteX115" fmla="*/ 6013516 w 6128435"/>
              <a:gd name="connsiteY115" fmla="*/ 4786619 h 6858000"/>
              <a:gd name="connsiteX116" fmla="*/ 6025404 w 6128435"/>
              <a:gd name="connsiteY116" fmla="*/ 4858148 h 6858000"/>
              <a:gd name="connsiteX117" fmla="*/ 6007749 w 6128435"/>
              <a:gd name="connsiteY117" fmla="*/ 4964715 h 6858000"/>
              <a:gd name="connsiteX118" fmla="*/ 6005269 w 6128435"/>
              <a:gd name="connsiteY118" fmla="*/ 5150567 h 6858000"/>
              <a:gd name="connsiteX119" fmla="*/ 6001127 w 6128435"/>
              <a:gd name="connsiteY119" fmla="*/ 5164609 h 6858000"/>
              <a:gd name="connsiteX120" fmla="*/ 5996647 w 6128435"/>
              <a:gd name="connsiteY120" fmla="*/ 5185640 h 6858000"/>
              <a:gd name="connsiteX121" fmla="*/ 5998514 w 6128435"/>
              <a:gd name="connsiteY121" fmla="*/ 5189673 h 6858000"/>
              <a:gd name="connsiteX122" fmla="*/ 5995970 w 6128435"/>
              <a:gd name="connsiteY122" fmla="*/ 5221547 h 6858000"/>
              <a:gd name="connsiteX123" fmla="*/ 5997218 w 6128435"/>
              <a:gd name="connsiteY123" fmla="*/ 5222031 h 6858000"/>
              <a:gd name="connsiteX124" fmla="*/ 6002116 w 6128435"/>
              <a:gd name="connsiteY124" fmla="*/ 5231223 h 6858000"/>
              <a:gd name="connsiteX125" fmla="*/ 6008541 w 6128435"/>
              <a:gd name="connsiteY125" fmla="*/ 5248680 h 6858000"/>
              <a:gd name="connsiteX126" fmla="*/ 6039260 w 6128435"/>
              <a:gd name="connsiteY126" fmla="*/ 5289518 h 6858000"/>
              <a:gd name="connsiteX127" fmla="*/ 6036748 w 6128435"/>
              <a:gd name="connsiteY127" fmla="*/ 5322752 h 6858000"/>
              <a:gd name="connsiteX128" fmla="*/ 6036943 w 6128435"/>
              <a:gd name="connsiteY128" fmla="*/ 5329480 h 6858000"/>
              <a:gd name="connsiteX129" fmla="*/ 6037236 w 6128435"/>
              <a:gd name="connsiteY129" fmla="*/ 5329634 h 6858000"/>
              <a:gd name="connsiteX130" fmla="*/ 6038019 w 6128435"/>
              <a:gd name="connsiteY130" fmla="*/ 5336764 h 6858000"/>
              <a:gd name="connsiteX131" fmla="*/ 6037298 w 6128435"/>
              <a:gd name="connsiteY131" fmla="*/ 5341753 h 6858000"/>
              <a:gd name="connsiteX132" fmla="*/ 6037677 w 6128435"/>
              <a:gd name="connsiteY132" fmla="*/ 5354807 h 6858000"/>
              <a:gd name="connsiteX133" fmla="*/ 6039728 w 6128435"/>
              <a:gd name="connsiteY133" fmla="*/ 5359416 h 6858000"/>
              <a:gd name="connsiteX134" fmla="*/ 6043311 w 6128435"/>
              <a:gd name="connsiteY134" fmla="*/ 5361407 h 6858000"/>
              <a:gd name="connsiteX135" fmla="*/ 6042954 w 6128435"/>
              <a:gd name="connsiteY135" fmla="*/ 5362576 h 6858000"/>
              <a:gd name="connsiteX136" fmla="*/ 6053435 w 6128435"/>
              <a:gd name="connsiteY136" fmla="*/ 5387547 h 6858000"/>
              <a:gd name="connsiteX137" fmla="*/ 6065933 w 6128435"/>
              <a:gd name="connsiteY137" fmla="*/ 5443002 h 6858000"/>
              <a:gd name="connsiteX138" fmla="*/ 6068640 w 6128435"/>
              <a:gd name="connsiteY138" fmla="*/ 5474503 h 6858000"/>
              <a:gd name="connsiteX139" fmla="*/ 6080922 w 6128435"/>
              <a:gd name="connsiteY139" fmla="*/ 5561070 h 6858000"/>
              <a:gd name="connsiteX140" fmla="*/ 6096949 w 6128435"/>
              <a:gd name="connsiteY140" fmla="*/ 5648179 h 6858000"/>
              <a:gd name="connsiteX141" fmla="*/ 6125703 w 6128435"/>
              <a:gd name="connsiteY141" fmla="*/ 5692894 h 6858000"/>
              <a:gd name="connsiteX142" fmla="*/ 6126670 w 6128435"/>
              <a:gd name="connsiteY142" fmla="*/ 5697882 h 6858000"/>
              <a:gd name="connsiteX143" fmla="*/ 6124061 w 6128435"/>
              <a:gd name="connsiteY143" fmla="*/ 5710294 h 6858000"/>
              <a:gd name="connsiteX144" fmla="*/ 6122213 w 6128435"/>
              <a:gd name="connsiteY144" fmla="*/ 5714762 h 6858000"/>
              <a:gd name="connsiteX145" fmla="*/ 6121353 w 6128435"/>
              <a:gd name="connsiteY145" fmla="*/ 5721725 h 6858000"/>
              <a:gd name="connsiteX146" fmla="*/ 6121607 w 6128435"/>
              <a:gd name="connsiteY146" fmla="*/ 5721959 h 6858000"/>
              <a:gd name="connsiteX147" fmla="*/ 6120262 w 6128435"/>
              <a:gd name="connsiteY147" fmla="*/ 5728358 h 6858000"/>
              <a:gd name="connsiteX148" fmla="*/ 6110194 w 6128435"/>
              <a:gd name="connsiteY148" fmla="*/ 5758853 h 6858000"/>
              <a:gd name="connsiteX149" fmla="*/ 6127519 w 6128435"/>
              <a:gd name="connsiteY149" fmla="*/ 5865775 h 6858000"/>
              <a:gd name="connsiteX150" fmla="*/ 6128435 w 6128435"/>
              <a:gd name="connsiteY150" fmla="*/ 5870164 h 6858000"/>
              <a:gd name="connsiteX151" fmla="*/ 6119217 w 6128435"/>
              <a:gd name="connsiteY151" fmla="*/ 5888542 h 6858000"/>
              <a:gd name="connsiteX152" fmla="*/ 6115966 w 6128435"/>
              <a:gd name="connsiteY152" fmla="*/ 5898387 h 6858000"/>
              <a:gd name="connsiteX153" fmla="*/ 6111924 w 6128435"/>
              <a:gd name="connsiteY153" fmla="*/ 5900444 h 6858000"/>
              <a:gd name="connsiteX154" fmla="*/ 6108716 w 6128435"/>
              <a:gd name="connsiteY154" fmla="*/ 5915345 h 6858000"/>
              <a:gd name="connsiteX155" fmla="*/ 6109524 w 6128435"/>
              <a:gd name="connsiteY155" fmla="*/ 5917328 h 6858000"/>
              <a:gd name="connsiteX156" fmla="*/ 6102493 w 6128435"/>
              <a:gd name="connsiteY156" fmla="*/ 5928602 h 6858000"/>
              <a:gd name="connsiteX157" fmla="*/ 6056863 w 6128435"/>
              <a:gd name="connsiteY157" fmla="*/ 6000643 h 6858000"/>
              <a:gd name="connsiteX158" fmla="*/ 6045436 w 6128435"/>
              <a:gd name="connsiteY158" fmla="*/ 6124480 h 6858000"/>
              <a:gd name="connsiteX159" fmla="*/ 6030489 w 6128435"/>
              <a:gd name="connsiteY159" fmla="*/ 6317666 h 6858000"/>
              <a:gd name="connsiteX160" fmla="*/ 6007492 w 6128435"/>
              <a:gd name="connsiteY160" fmla="*/ 6440818 h 6858000"/>
              <a:gd name="connsiteX161" fmla="*/ 6009467 w 6128435"/>
              <a:gd name="connsiteY161" fmla="*/ 6487076 h 6858000"/>
              <a:gd name="connsiteX162" fmla="*/ 5995064 w 6128435"/>
              <a:gd name="connsiteY162" fmla="*/ 6540791 h 6858000"/>
              <a:gd name="connsiteX163" fmla="*/ 5996309 w 6128435"/>
              <a:gd name="connsiteY163" fmla="*/ 6543961 h 6858000"/>
              <a:gd name="connsiteX164" fmla="*/ 5996048 w 6128435"/>
              <a:gd name="connsiteY164" fmla="*/ 6555444 h 6858000"/>
              <a:gd name="connsiteX165" fmla="*/ 6002524 w 6128435"/>
              <a:gd name="connsiteY165" fmla="*/ 6560188 h 6858000"/>
              <a:gd name="connsiteX166" fmla="*/ 6006823 w 6128435"/>
              <a:gd name="connsiteY166" fmla="*/ 6578546 h 6858000"/>
              <a:gd name="connsiteX167" fmla="*/ 6004510 w 6128435"/>
              <a:gd name="connsiteY167" fmla="*/ 6599256 h 6858000"/>
              <a:gd name="connsiteX168" fmla="*/ 5986207 w 6128435"/>
              <a:gd name="connsiteY168" fmla="*/ 6695855 h 6858000"/>
              <a:gd name="connsiteX169" fmla="*/ 5979428 w 6128435"/>
              <a:gd name="connsiteY169" fmla="*/ 6754678 h 6858000"/>
              <a:gd name="connsiteX170" fmla="*/ 5983398 w 6128435"/>
              <a:gd name="connsiteY170" fmla="*/ 6778641 h 6858000"/>
              <a:gd name="connsiteX171" fmla="*/ 5984543 w 6128435"/>
              <a:gd name="connsiteY171" fmla="*/ 6811016 h 6858000"/>
              <a:gd name="connsiteX172" fmla="*/ 5981802 w 6128435"/>
              <a:gd name="connsiteY172" fmla="*/ 6838578 h 6858000"/>
              <a:gd name="connsiteX173" fmla="*/ 5979671 w 6128435"/>
              <a:gd name="connsiteY173" fmla="*/ 6858000 h 6858000"/>
              <a:gd name="connsiteX174" fmla="*/ 0 w 6128435"/>
              <a:gd name="connsiteY174" fmla="*/ 6858000 h 6858000"/>
              <a:gd name="connsiteX175" fmla="*/ 0 w 6128435"/>
              <a:gd name="connsiteY17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71650 w 6128435"/>
              <a:gd name="connsiteY44" fmla="*/ 2440467 h 6858000"/>
              <a:gd name="connsiteX45" fmla="*/ 5271438 w 6128435"/>
              <a:gd name="connsiteY45" fmla="*/ 2447186 h 6858000"/>
              <a:gd name="connsiteX46" fmla="*/ 5148653 w 6128435"/>
              <a:gd name="connsiteY46" fmla="*/ 2460132 h 6858000"/>
              <a:gd name="connsiteX47" fmla="*/ 5192511 w 6128435"/>
              <a:gd name="connsiteY47" fmla="*/ 2549199 h 6858000"/>
              <a:gd name="connsiteX48" fmla="*/ 5307538 w 6128435"/>
              <a:gd name="connsiteY48" fmla="*/ 2514685 h 6858000"/>
              <a:gd name="connsiteX49" fmla="*/ 5337604 w 6128435"/>
              <a:gd name="connsiteY49" fmla="*/ 2597632 h 6858000"/>
              <a:gd name="connsiteX50" fmla="*/ 5407503 w 6128435"/>
              <a:gd name="connsiteY50" fmla="*/ 2786290 h 6858000"/>
              <a:gd name="connsiteX51" fmla="*/ 5407356 w 6128435"/>
              <a:gd name="connsiteY51" fmla="*/ 2787545 h 6858000"/>
              <a:gd name="connsiteX52" fmla="*/ 5411130 w 6128435"/>
              <a:gd name="connsiteY52" fmla="*/ 2788640 h 6858000"/>
              <a:gd name="connsiteX53" fmla="*/ 5416439 w 6128435"/>
              <a:gd name="connsiteY53" fmla="*/ 2805666 h 6858000"/>
              <a:gd name="connsiteX54" fmla="*/ 5416589 w 6128435"/>
              <a:gd name="connsiteY54" fmla="*/ 2810822 h 6858000"/>
              <a:gd name="connsiteX55" fmla="*/ 5418542 w 6128435"/>
              <a:gd name="connsiteY55" fmla="*/ 2817745 h 6858000"/>
              <a:gd name="connsiteX56" fmla="*/ 5418847 w 6128435"/>
              <a:gd name="connsiteY56" fmla="*/ 2817825 h 6858000"/>
              <a:gd name="connsiteX57" fmla="*/ 5423364 w 6128435"/>
              <a:gd name="connsiteY57" fmla="*/ 2858292 h 6858000"/>
              <a:gd name="connsiteX58" fmla="*/ 5479298 w 6128435"/>
              <a:gd name="connsiteY58" fmla="*/ 2947791 h 6858000"/>
              <a:gd name="connsiteX59" fmla="*/ 5481770 w 6128435"/>
              <a:gd name="connsiteY59" fmla="*/ 2951352 h 6858000"/>
              <a:gd name="connsiteX60" fmla="*/ 5481013 w 6128435"/>
              <a:gd name="connsiteY60" fmla="*/ 2973461 h 6858000"/>
              <a:gd name="connsiteX61" fmla="*/ 5482045 w 6128435"/>
              <a:gd name="connsiteY61" fmla="*/ 2984371 h 6858000"/>
              <a:gd name="connsiteX62" fmla="*/ 5479405 w 6128435"/>
              <a:gd name="connsiteY62" fmla="*/ 2988507 h 6858000"/>
              <a:gd name="connsiteX63" fmla="*/ 5482415 w 6128435"/>
              <a:gd name="connsiteY63" fmla="*/ 3004079 h 6858000"/>
              <a:gd name="connsiteX64" fmla="*/ 5483865 w 6128435"/>
              <a:gd name="connsiteY64" fmla="*/ 3005467 h 6858000"/>
              <a:gd name="connsiteX65" fmla="*/ 5482236 w 6128435"/>
              <a:gd name="connsiteY65" fmla="*/ 3019791 h 6858000"/>
              <a:gd name="connsiteX66" fmla="*/ 5475895 w 6128435"/>
              <a:gd name="connsiteY66" fmla="*/ 3033578 h 6858000"/>
              <a:gd name="connsiteX67" fmla="*/ 5477595 w 6128435"/>
              <a:gd name="connsiteY67" fmla="*/ 3250534 h 6858000"/>
              <a:gd name="connsiteX68" fmla="*/ 5532836 w 6128435"/>
              <a:gd name="connsiteY68" fmla="*/ 3353840 h 6858000"/>
              <a:gd name="connsiteX69" fmla="*/ 5561229 w 6128435"/>
              <a:gd name="connsiteY69" fmla="*/ 3395784 h 6858000"/>
              <a:gd name="connsiteX70" fmla="*/ 5589758 w 6128435"/>
              <a:gd name="connsiteY70" fmla="*/ 3506453 h 6858000"/>
              <a:gd name="connsiteX71" fmla="*/ 5596144 w 6128435"/>
              <a:gd name="connsiteY71" fmla="*/ 3534624 h 6858000"/>
              <a:gd name="connsiteX72" fmla="*/ 5597750 w 6128435"/>
              <a:gd name="connsiteY72" fmla="*/ 3534129 h 6858000"/>
              <a:gd name="connsiteX73" fmla="*/ 5599700 w 6128435"/>
              <a:gd name="connsiteY73" fmla="*/ 3547221 h 6858000"/>
              <a:gd name="connsiteX74" fmla="*/ 5615031 w 6128435"/>
              <a:gd name="connsiteY74" fmla="*/ 3557482 h 6858000"/>
              <a:gd name="connsiteX75" fmla="*/ 5618377 w 6128435"/>
              <a:gd name="connsiteY75" fmla="*/ 3588431 h 6858000"/>
              <a:gd name="connsiteX76" fmla="*/ 5612155 w 6128435"/>
              <a:gd name="connsiteY76" fmla="*/ 3589869 h 6858000"/>
              <a:gd name="connsiteX77" fmla="*/ 5620843 w 6128435"/>
              <a:gd name="connsiteY77" fmla="*/ 3606745 h 6858000"/>
              <a:gd name="connsiteX78" fmla="*/ 5655472 w 6128435"/>
              <a:gd name="connsiteY78" fmla="*/ 3678877 h 6858000"/>
              <a:gd name="connsiteX79" fmla="*/ 5680448 w 6128435"/>
              <a:gd name="connsiteY79" fmla="*/ 3717760 h 6858000"/>
              <a:gd name="connsiteX80" fmla="*/ 5683015 w 6128435"/>
              <a:gd name="connsiteY80" fmla="*/ 3762025 h 6858000"/>
              <a:gd name="connsiteX81" fmla="*/ 5696643 w 6128435"/>
              <a:gd name="connsiteY81" fmla="*/ 3773888 h 6858000"/>
              <a:gd name="connsiteX82" fmla="*/ 5699203 w 6128435"/>
              <a:gd name="connsiteY82" fmla="*/ 3775823 h 6858000"/>
              <a:gd name="connsiteX83" fmla="*/ 5704824 w 6128435"/>
              <a:gd name="connsiteY83" fmla="*/ 3785966 h 6858000"/>
              <a:gd name="connsiteX84" fmla="*/ 5712204 w 6128435"/>
              <a:gd name="connsiteY84" fmla="*/ 3785830 h 6858000"/>
              <a:gd name="connsiteX85" fmla="*/ 5724816 w 6128435"/>
              <a:gd name="connsiteY85" fmla="*/ 3798949 h 6858000"/>
              <a:gd name="connsiteX86" fmla="*/ 5733539 w 6128435"/>
              <a:gd name="connsiteY86" fmla="*/ 3818457 h 6858000"/>
              <a:gd name="connsiteX87" fmla="*/ 5768491 w 6128435"/>
              <a:gd name="connsiteY87" fmla="*/ 3914399 h 6858000"/>
              <a:gd name="connsiteX88" fmla="*/ 5793123 w 6128435"/>
              <a:gd name="connsiteY88" fmla="*/ 3969952 h 6858000"/>
              <a:gd name="connsiteX89" fmla="*/ 5808321 w 6128435"/>
              <a:gd name="connsiteY89" fmla="*/ 3988153 h 6858000"/>
              <a:gd name="connsiteX90" fmla="*/ 5825621 w 6128435"/>
              <a:gd name="connsiteY90" fmla="*/ 4015525 h 6858000"/>
              <a:gd name="connsiteX91" fmla="*/ 5860672 w 6128435"/>
              <a:gd name="connsiteY91" fmla="*/ 4061579 h 6858000"/>
              <a:gd name="connsiteX92" fmla="*/ 5872173 w 6128435"/>
              <a:gd name="connsiteY92" fmla="*/ 4088497 h 6858000"/>
              <a:gd name="connsiteX93" fmla="*/ 5883705 w 6128435"/>
              <a:gd name="connsiteY93" fmla="*/ 4101899 h 6858000"/>
              <a:gd name="connsiteX94" fmla="*/ 5885314 w 6128435"/>
              <a:gd name="connsiteY94" fmla="*/ 4108387 h 6858000"/>
              <a:gd name="connsiteX95" fmla="*/ 5894095 w 6128435"/>
              <a:gd name="connsiteY95" fmla="*/ 4128857 h 6858000"/>
              <a:gd name="connsiteX96" fmla="*/ 5898339 w 6128435"/>
              <a:gd name="connsiteY96" fmla="*/ 4140800 h 6858000"/>
              <a:gd name="connsiteX97" fmla="*/ 5899734 w 6128435"/>
              <a:gd name="connsiteY97" fmla="*/ 4145632 h 6858000"/>
              <a:gd name="connsiteX98" fmla="*/ 5897098 w 6128435"/>
              <a:gd name="connsiteY98" fmla="*/ 4157819 h 6858000"/>
              <a:gd name="connsiteX99" fmla="*/ 5903513 w 6128435"/>
              <a:gd name="connsiteY99" fmla="*/ 4187661 h 6858000"/>
              <a:gd name="connsiteX100" fmla="*/ 5917114 w 6128435"/>
              <a:gd name="connsiteY100" fmla="*/ 4213096 h 6858000"/>
              <a:gd name="connsiteX101" fmla="*/ 5921153 w 6128435"/>
              <a:gd name="connsiteY101" fmla="*/ 4236222 h 6858000"/>
              <a:gd name="connsiteX102" fmla="*/ 5924233 w 6128435"/>
              <a:gd name="connsiteY102" fmla="*/ 4242060 h 6858000"/>
              <a:gd name="connsiteX103" fmla="*/ 5928910 w 6128435"/>
              <a:gd name="connsiteY103" fmla="*/ 4300973 h 6858000"/>
              <a:gd name="connsiteX104" fmla="*/ 5939320 w 6128435"/>
              <a:gd name="connsiteY104" fmla="*/ 4340435 h 6858000"/>
              <a:gd name="connsiteX105" fmla="*/ 5946705 w 6128435"/>
              <a:gd name="connsiteY105" fmla="*/ 4428051 h 6858000"/>
              <a:gd name="connsiteX106" fmla="*/ 5949261 w 6128435"/>
              <a:gd name="connsiteY106" fmla="*/ 4449185 h 6858000"/>
              <a:gd name="connsiteX107" fmla="*/ 5957504 w 6128435"/>
              <a:gd name="connsiteY107" fmla="*/ 4465911 h 6858000"/>
              <a:gd name="connsiteX108" fmla="*/ 5964689 w 6128435"/>
              <a:gd name="connsiteY108" fmla="*/ 4468532 h 6858000"/>
              <a:gd name="connsiteX109" fmla="*/ 5967062 w 6128435"/>
              <a:gd name="connsiteY109" fmla="*/ 4479923 h 6858000"/>
              <a:gd name="connsiteX110" fmla="*/ 5968960 w 6128435"/>
              <a:gd name="connsiteY110" fmla="*/ 4482655 h 6858000"/>
              <a:gd name="connsiteX111" fmla="*/ 5978567 w 6128435"/>
              <a:gd name="connsiteY111" fmla="*/ 4498605 h 6858000"/>
              <a:gd name="connsiteX112" fmla="*/ 5980106 w 6128435"/>
              <a:gd name="connsiteY112" fmla="*/ 4585087 h 6858000"/>
              <a:gd name="connsiteX113" fmla="*/ 5998138 w 6128435"/>
              <a:gd name="connsiteY113" fmla="*/ 4697518 h 6858000"/>
              <a:gd name="connsiteX114" fmla="*/ 6013516 w 6128435"/>
              <a:gd name="connsiteY114" fmla="*/ 4786619 h 6858000"/>
              <a:gd name="connsiteX115" fmla="*/ 6025404 w 6128435"/>
              <a:gd name="connsiteY115" fmla="*/ 4858148 h 6858000"/>
              <a:gd name="connsiteX116" fmla="*/ 6007749 w 6128435"/>
              <a:gd name="connsiteY116" fmla="*/ 4964715 h 6858000"/>
              <a:gd name="connsiteX117" fmla="*/ 6005269 w 6128435"/>
              <a:gd name="connsiteY117" fmla="*/ 5150567 h 6858000"/>
              <a:gd name="connsiteX118" fmla="*/ 6001127 w 6128435"/>
              <a:gd name="connsiteY118" fmla="*/ 5164609 h 6858000"/>
              <a:gd name="connsiteX119" fmla="*/ 5996647 w 6128435"/>
              <a:gd name="connsiteY119" fmla="*/ 5185640 h 6858000"/>
              <a:gd name="connsiteX120" fmla="*/ 5998514 w 6128435"/>
              <a:gd name="connsiteY120" fmla="*/ 5189673 h 6858000"/>
              <a:gd name="connsiteX121" fmla="*/ 5995970 w 6128435"/>
              <a:gd name="connsiteY121" fmla="*/ 5221547 h 6858000"/>
              <a:gd name="connsiteX122" fmla="*/ 5997218 w 6128435"/>
              <a:gd name="connsiteY122" fmla="*/ 5222031 h 6858000"/>
              <a:gd name="connsiteX123" fmla="*/ 6002116 w 6128435"/>
              <a:gd name="connsiteY123" fmla="*/ 5231223 h 6858000"/>
              <a:gd name="connsiteX124" fmla="*/ 6008541 w 6128435"/>
              <a:gd name="connsiteY124" fmla="*/ 5248680 h 6858000"/>
              <a:gd name="connsiteX125" fmla="*/ 6039260 w 6128435"/>
              <a:gd name="connsiteY125" fmla="*/ 5289518 h 6858000"/>
              <a:gd name="connsiteX126" fmla="*/ 6036748 w 6128435"/>
              <a:gd name="connsiteY126" fmla="*/ 5322752 h 6858000"/>
              <a:gd name="connsiteX127" fmla="*/ 6036943 w 6128435"/>
              <a:gd name="connsiteY127" fmla="*/ 5329480 h 6858000"/>
              <a:gd name="connsiteX128" fmla="*/ 6037236 w 6128435"/>
              <a:gd name="connsiteY128" fmla="*/ 5329634 h 6858000"/>
              <a:gd name="connsiteX129" fmla="*/ 6038019 w 6128435"/>
              <a:gd name="connsiteY129" fmla="*/ 5336764 h 6858000"/>
              <a:gd name="connsiteX130" fmla="*/ 6037298 w 6128435"/>
              <a:gd name="connsiteY130" fmla="*/ 5341753 h 6858000"/>
              <a:gd name="connsiteX131" fmla="*/ 6037677 w 6128435"/>
              <a:gd name="connsiteY131" fmla="*/ 5354807 h 6858000"/>
              <a:gd name="connsiteX132" fmla="*/ 6039728 w 6128435"/>
              <a:gd name="connsiteY132" fmla="*/ 5359416 h 6858000"/>
              <a:gd name="connsiteX133" fmla="*/ 6043311 w 6128435"/>
              <a:gd name="connsiteY133" fmla="*/ 5361407 h 6858000"/>
              <a:gd name="connsiteX134" fmla="*/ 6042954 w 6128435"/>
              <a:gd name="connsiteY134" fmla="*/ 5362576 h 6858000"/>
              <a:gd name="connsiteX135" fmla="*/ 6053435 w 6128435"/>
              <a:gd name="connsiteY135" fmla="*/ 5387547 h 6858000"/>
              <a:gd name="connsiteX136" fmla="*/ 6065933 w 6128435"/>
              <a:gd name="connsiteY136" fmla="*/ 5443002 h 6858000"/>
              <a:gd name="connsiteX137" fmla="*/ 6068640 w 6128435"/>
              <a:gd name="connsiteY137" fmla="*/ 5474503 h 6858000"/>
              <a:gd name="connsiteX138" fmla="*/ 6080922 w 6128435"/>
              <a:gd name="connsiteY138" fmla="*/ 5561070 h 6858000"/>
              <a:gd name="connsiteX139" fmla="*/ 6096949 w 6128435"/>
              <a:gd name="connsiteY139" fmla="*/ 5648179 h 6858000"/>
              <a:gd name="connsiteX140" fmla="*/ 6125703 w 6128435"/>
              <a:gd name="connsiteY140" fmla="*/ 5692894 h 6858000"/>
              <a:gd name="connsiteX141" fmla="*/ 6126670 w 6128435"/>
              <a:gd name="connsiteY141" fmla="*/ 5697882 h 6858000"/>
              <a:gd name="connsiteX142" fmla="*/ 6124061 w 6128435"/>
              <a:gd name="connsiteY142" fmla="*/ 5710294 h 6858000"/>
              <a:gd name="connsiteX143" fmla="*/ 6122213 w 6128435"/>
              <a:gd name="connsiteY143" fmla="*/ 5714762 h 6858000"/>
              <a:gd name="connsiteX144" fmla="*/ 6121353 w 6128435"/>
              <a:gd name="connsiteY144" fmla="*/ 5721725 h 6858000"/>
              <a:gd name="connsiteX145" fmla="*/ 6121607 w 6128435"/>
              <a:gd name="connsiteY145" fmla="*/ 5721959 h 6858000"/>
              <a:gd name="connsiteX146" fmla="*/ 6120262 w 6128435"/>
              <a:gd name="connsiteY146" fmla="*/ 5728358 h 6858000"/>
              <a:gd name="connsiteX147" fmla="*/ 6110194 w 6128435"/>
              <a:gd name="connsiteY147" fmla="*/ 5758853 h 6858000"/>
              <a:gd name="connsiteX148" fmla="*/ 6127519 w 6128435"/>
              <a:gd name="connsiteY148" fmla="*/ 5865775 h 6858000"/>
              <a:gd name="connsiteX149" fmla="*/ 6128435 w 6128435"/>
              <a:gd name="connsiteY149" fmla="*/ 5870164 h 6858000"/>
              <a:gd name="connsiteX150" fmla="*/ 6119217 w 6128435"/>
              <a:gd name="connsiteY150" fmla="*/ 5888542 h 6858000"/>
              <a:gd name="connsiteX151" fmla="*/ 6115966 w 6128435"/>
              <a:gd name="connsiteY151" fmla="*/ 5898387 h 6858000"/>
              <a:gd name="connsiteX152" fmla="*/ 6111924 w 6128435"/>
              <a:gd name="connsiteY152" fmla="*/ 5900444 h 6858000"/>
              <a:gd name="connsiteX153" fmla="*/ 6108716 w 6128435"/>
              <a:gd name="connsiteY153" fmla="*/ 5915345 h 6858000"/>
              <a:gd name="connsiteX154" fmla="*/ 6109524 w 6128435"/>
              <a:gd name="connsiteY154" fmla="*/ 5917328 h 6858000"/>
              <a:gd name="connsiteX155" fmla="*/ 6102493 w 6128435"/>
              <a:gd name="connsiteY155" fmla="*/ 5928602 h 6858000"/>
              <a:gd name="connsiteX156" fmla="*/ 6056863 w 6128435"/>
              <a:gd name="connsiteY156" fmla="*/ 6000643 h 6858000"/>
              <a:gd name="connsiteX157" fmla="*/ 6045436 w 6128435"/>
              <a:gd name="connsiteY157" fmla="*/ 6124480 h 6858000"/>
              <a:gd name="connsiteX158" fmla="*/ 6030489 w 6128435"/>
              <a:gd name="connsiteY158" fmla="*/ 6317666 h 6858000"/>
              <a:gd name="connsiteX159" fmla="*/ 6007492 w 6128435"/>
              <a:gd name="connsiteY159" fmla="*/ 6440818 h 6858000"/>
              <a:gd name="connsiteX160" fmla="*/ 6009467 w 6128435"/>
              <a:gd name="connsiteY160" fmla="*/ 6487076 h 6858000"/>
              <a:gd name="connsiteX161" fmla="*/ 5995064 w 6128435"/>
              <a:gd name="connsiteY161" fmla="*/ 6540791 h 6858000"/>
              <a:gd name="connsiteX162" fmla="*/ 5996309 w 6128435"/>
              <a:gd name="connsiteY162" fmla="*/ 6543961 h 6858000"/>
              <a:gd name="connsiteX163" fmla="*/ 5996048 w 6128435"/>
              <a:gd name="connsiteY163" fmla="*/ 6555444 h 6858000"/>
              <a:gd name="connsiteX164" fmla="*/ 6002524 w 6128435"/>
              <a:gd name="connsiteY164" fmla="*/ 6560188 h 6858000"/>
              <a:gd name="connsiteX165" fmla="*/ 6006823 w 6128435"/>
              <a:gd name="connsiteY165" fmla="*/ 6578546 h 6858000"/>
              <a:gd name="connsiteX166" fmla="*/ 6004510 w 6128435"/>
              <a:gd name="connsiteY166" fmla="*/ 6599256 h 6858000"/>
              <a:gd name="connsiteX167" fmla="*/ 5986207 w 6128435"/>
              <a:gd name="connsiteY167" fmla="*/ 6695855 h 6858000"/>
              <a:gd name="connsiteX168" fmla="*/ 5979428 w 6128435"/>
              <a:gd name="connsiteY168" fmla="*/ 6754678 h 6858000"/>
              <a:gd name="connsiteX169" fmla="*/ 5983398 w 6128435"/>
              <a:gd name="connsiteY169" fmla="*/ 6778641 h 6858000"/>
              <a:gd name="connsiteX170" fmla="*/ 5984543 w 6128435"/>
              <a:gd name="connsiteY170" fmla="*/ 6811016 h 6858000"/>
              <a:gd name="connsiteX171" fmla="*/ 5981802 w 6128435"/>
              <a:gd name="connsiteY171" fmla="*/ 6838578 h 6858000"/>
              <a:gd name="connsiteX172" fmla="*/ 5979671 w 6128435"/>
              <a:gd name="connsiteY172" fmla="*/ 6858000 h 6858000"/>
              <a:gd name="connsiteX173" fmla="*/ 0 w 6128435"/>
              <a:gd name="connsiteY173" fmla="*/ 6858000 h 6858000"/>
              <a:gd name="connsiteX174" fmla="*/ 0 w 6128435"/>
              <a:gd name="connsiteY174"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71650 w 6128435"/>
              <a:gd name="connsiteY44" fmla="*/ 2440467 h 6858000"/>
              <a:gd name="connsiteX45" fmla="*/ 5204120 w 6128435"/>
              <a:gd name="connsiteY45" fmla="*/ 2435967 h 6858000"/>
              <a:gd name="connsiteX46" fmla="*/ 5148653 w 6128435"/>
              <a:gd name="connsiteY46" fmla="*/ 2460132 h 6858000"/>
              <a:gd name="connsiteX47" fmla="*/ 5192511 w 6128435"/>
              <a:gd name="connsiteY47" fmla="*/ 2549199 h 6858000"/>
              <a:gd name="connsiteX48" fmla="*/ 5307538 w 6128435"/>
              <a:gd name="connsiteY48" fmla="*/ 2514685 h 6858000"/>
              <a:gd name="connsiteX49" fmla="*/ 5337604 w 6128435"/>
              <a:gd name="connsiteY49" fmla="*/ 2597632 h 6858000"/>
              <a:gd name="connsiteX50" fmla="*/ 5407503 w 6128435"/>
              <a:gd name="connsiteY50" fmla="*/ 2786290 h 6858000"/>
              <a:gd name="connsiteX51" fmla="*/ 5407356 w 6128435"/>
              <a:gd name="connsiteY51" fmla="*/ 2787545 h 6858000"/>
              <a:gd name="connsiteX52" fmla="*/ 5411130 w 6128435"/>
              <a:gd name="connsiteY52" fmla="*/ 2788640 h 6858000"/>
              <a:gd name="connsiteX53" fmla="*/ 5416439 w 6128435"/>
              <a:gd name="connsiteY53" fmla="*/ 2805666 h 6858000"/>
              <a:gd name="connsiteX54" fmla="*/ 5416589 w 6128435"/>
              <a:gd name="connsiteY54" fmla="*/ 2810822 h 6858000"/>
              <a:gd name="connsiteX55" fmla="*/ 5418542 w 6128435"/>
              <a:gd name="connsiteY55" fmla="*/ 2817745 h 6858000"/>
              <a:gd name="connsiteX56" fmla="*/ 5418847 w 6128435"/>
              <a:gd name="connsiteY56" fmla="*/ 2817825 h 6858000"/>
              <a:gd name="connsiteX57" fmla="*/ 5423364 w 6128435"/>
              <a:gd name="connsiteY57" fmla="*/ 2858292 h 6858000"/>
              <a:gd name="connsiteX58" fmla="*/ 5479298 w 6128435"/>
              <a:gd name="connsiteY58" fmla="*/ 2947791 h 6858000"/>
              <a:gd name="connsiteX59" fmla="*/ 5481770 w 6128435"/>
              <a:gd name="connsiteY59" fmla="*/ 2951352 h 6858000"/>
              <a:gd name="connsiteX60" fmla="*/ 5481013 w 6128435"/>
              <a:gd name="connsiteY60" fmla="*/ 2973461 h 6858000"/>
              <a:gd name="connsiteX61" fmla="*/ 5482045 w 6128435"/>
              <a:gd name="connsiteY61" fmla="*/ 2984371 h 6858000"/>
              <a:gd name="connsiteX62" fmla="*/ 5479405 w 6128435"/>
              <a:gd name="connsiteY62" fmla="*/ 2988507 h 6858000"/>
              <a:gd name="connsiteX63" fmla="*/ 5482415 w 6128435"/>
              <a:gd name="connsiteY63" fmla="*/ 3004079 h 6858000"/>
              <a:gd name="connsiteX64" fmla="*/ 5483865 w 6128435"/>
              <a:gd name="connsiteY64" fmla="*/ 3005467 h 6858000"/>
              <a:gd name="connsiteX65" fmla="*/ 5482236 w 6128435"/>
              <a:gd name="connsiteY65" fmla="*/ 3019791 h 6858000"/>
              <a:gd name="connsiteX66" fmla="*/ 5475895 w 6128435"/>
              <a:gd name="connsiteY66" fmla="*/ 3033578 h 6858000"/>
              <a:gd name="connsiteX67" fmla="*/ 5477595 w 6128435"/>
              <a:gd name="connsiteY67" fmla="*/ 3250534 h 6858000"/>
              <a:gd name="connsiteX68" fmla="*/ 5532836 w 6128435"/>
              <a:gd name="connsiteY68" fmla="*/ 3353840 h 6858000"/>
              <a:gd name="connsiteX69" fmla="*/ 5561229 w 6128435"/>
              <a:gd name="connsiteY69" fmla="*/ 3395784 h 6858000"/>
              <a:gd name="connsiteX70" fmla="*/ 5589758 w 6128435"/>
              <a:gd name="connsiteY70" fmla="*/ 3506453 h 6858000"/>
              <a:gd name="connsiteX71" fmla="*/ 5596144 w 6128435"/>
              <a:gd name="connsiteY71" fmla="*/ 3534624 h 6858000"/>
              <a:gd name="connsiteX72" fmla="*/ 5597750 w 6128435"/>
              <a:gd name="connsiteY72" fmla="*/ 3534129 h 6858000"/>
              <a:gd name="connsiteX73" fmla="*/ 5599700 w 6128435"/>
              <a:gd name="connsiteY73" fmla="*/ 3547221 h 6858000"/>
              <a:gd name="connsiteX74" fmla="*/ 5615031 w 6128435"/>
              <a:gd name="connsiteY74" fmla="*/ 3557482 h 6858000"/>
              <a:gd name="connsiteX75" fmla="*/ 5618377 w 6128435"/>
              <a:gd name="connsiteY75" fmla="*/ 3588431 h 6858000"/>
              <a:gd name="connsiteX76" fmla="*/ 5612155 w 6128435"/>
              <a:gd name="connsiteY76" fmla="*/ 3589869 h 6858000"/>
              <a:gd name="connsiteX77" fmla="*/ 5620843 w 6128435"/>
              <a:gd name="connsiteY77" fmla="*/ 3606745 h 6858000"/>
              <a:gd name="connsiteX78" fmla="*/ 5655472 w 6128435"/>
              <a:gd name="connsiteY78" fmla="*/ 3678877 h 6858000"/>
              <a:gd name="connsiteX79" fmla="*/ 5680448 w 6128435"/>
              <a:gd name="connsiteY79" fmla="*/ 3717760 h 6858000"/>
              <a:gd name="connsiteX80" fmla="*/ 5683015 w 6128435"/>
              <a:gd name="connsiteY80" fmla="*/ 3762025 h 6858000"/>
              <a:gd name="connsiteX81" fmla="*/ 5696643 w 6128435"/>
              <a:gd name="connsiteY81" fmla="*/ 3773888 h 6858000"/>
              <a:gd name="connsiteX82" fmla="*/ 5699203 w 6128435"/>
              <a:gd name="connsiteY82" fmla="*/ 3775823 h 6858000"/>
              <a:gd name="connsiteX83" fmla="*/ 5704824 w 6128435"/>
              <a:gd name="connsiteY83" fmla="*/ 3785966 h 6858000"/>
              <a:gd name="connsiteX84" fmla="*/ 5712204 w 6128435"/>
              <a:gd name="connsiteY84" fmla="*/ 3785830 h 6858000"/>
              <a:gd name="connsiteX85" fmla="*/ 5724816 w 6128435"/>
              <a:gd name="connsiteY85" fmla="*/ 3798949 h 6858000"/>
              <a:gd name="connsiteX86" fmla="*/ 5733539 w 6128435"/>
              <a:gd name="connsiteY86" fmla="*/ 3818457 h 6858000"/>
              <a:gd name="connsiteX87" fmla="*/ 5768491 w 6128435"/>
              <a:gd name="connsiteY87" fmla="*/ 3914399 h 6858000"/>
              <a:gd name="connsiteX88" fmla="*/ 5793123 w 6128435"/>
              <a:gd name="connsiteY88" fmla="*/ 3969952 h 6858000"/>
              <a:gd name="connsiteX89" fmla="*/ 5808321 w 6128435"/>
              <a:gd name="connsiteY89" fmla="*/ 3988153 h 6858000"/>
              <a:gd name="connsiteX90" fmla="*/ 5825621 w 6128435"/>
              <a:gd name="connsiteY90" fmla="*/ 4015525 h 6858000"/>
              <a:gd name="connsiteX91" fmla="*/ 5860672 w 6128435"/>
              <a:gd name="connsiteY91" fmla="*/ 4061579 h 6858000"/>
              <a:gd name="connsiteX92" fmla="*/ 5872173 w 6128435"/>
              <a:gd name="connsiteY92" fmla="*/ 4088497 h 6858000"/>
              <a:gd name="connsiteX93" fmla="*/ 5883705 w 6128435"/>
              <a:gd name="connsiteY93" fmla="*/ 4101899 h 6858000"/>
              <a:gd name="connsiteX94" fmla="*/ 5885314 w 6128435"/>
              <a:gd name="connsiteY94" fmla="*/ 4108387 h 6858000"/>
              <a:gd name="connsiteX95" fmla="*/ 5894095 w 6128435"/>
              <a:gd name="connsiteY95" fmla="*/ 4128857 h 6858000"/>
              <a:gd name="connsiteX96" fmla="*/ 5898339 w 6128435"/>
              <a:gd name="connsiteY96" fmla="*/ 4140800 h 6858000"/>
              <a:gd name="connsiteX97" fmla="*/ 5899734 w 6128435"/>
              <a:gd name="connsiteY97" fmla="*/ 4145632 h 6858000"/>
              <a:gd name="connsiteX98" fmla="*/ 5897098 w 6128435"/>
              <a:gd name="connsiteY98" fmla="*/ 4157819 h 6858000"/>
              <a:gd name="connsiteX99" fmla="*/ 5903513 w 6128435"/>
              <a:gd name="connsiteY99" fmla="*/ 4187661 h 6858000"/>
              <a:gd name="connsiteX100" fmla="*/ 5917114 w 6128435"/>
              <a:gd name="connsiteY100" fmla="*/ 4213096 h 6858000"/>
              <a:gd name="connsiteX101" fmla="*/ 5921153 w 6128435"/>
              <a:gd name="connsiteY101" fmla="*/ 4236222 h 6858000"/>
              <a:gd name="connsiteX102" fmla="*/ 5924233 w 6128435"/>
              <a:gd name="connsiteY102" fmla="*/ 4242060 h 6858000"/>
              <a:gd name="connsiteX103" fmla="*/ 5928910 w 6128435"/>
              <a:gd name="connsiteY103" fmla="*/ 4300973 h 6858000"/>
              <a:gd name="connsiteX104" fmla="*/ 5939320 w 6128435"/>
              <a:gd name="connsiteY104" fmla="*/ 4340435 h 6858000"/>
              <a:gd name="connsiteX105" fmla="*/ 5946705 w 6128435"/>
              <a:gd name="connsiteY105" fmla="*/ 4428051 h 6858000"/>
              <a:gd name="connsiteX106" fmla="*/ 5949261 w 6128435"/>
              <a:gd name="connsiteY106" fmla="*/ 4449185 h 6858000"/>
              <a:gd name="connsiteX107" fmla="*/ 5957504 w 6128435"/>
              <a:gd name="connsiteY107" fmla="*/ 4465911 h 6858000"/>
              <a:gd name="connsiteX108" fmla="*/ 5964689 w 6128435"/>
              <a:gd name="connsiteY108" fmla="*/ 4468532 h 6858000"/>
              <a:gd name="connsiteX109" fmla="*/ 5967062 w 6128435"/>
              <a:gd name="connsiteY109" fmla="*/ 4479923 h 6858000"/>
              <a:gd name="connsiteX110" fmla="*/ 5968960 w 6128435"/>
              <a:gd name="connsiteY110" fmla="*/ 4482655 h 6858000"/>
              <a:gd name="connsiteX111" fmla="*/ 5978567 w 6128435"/>
              <a:gd name="connsiteY111" fmla="*/ 4498605 h 6858000"/>
              <a:gd name="connsiteX112" fmla="*/ 5980106 w 6128435"/>
              <a:gd name="connsiteY112" fmla="*/ 4585087 h 6858000"/>
              <a:gd name="connsiteX113" fmla="*/ 5998138 w 6128435"/>
              <a:gd name="connsiteY113" fmla="*/ 4697518 h 6858000"/>
              <a:gd name="connsiteX114" fmla="*/ 6013516 w 6128435"/>
              <a:gd name="connsiteY114" fmla="*/ 4786619 h 6858000"/>
              <a:gd name="connsiteX115" fmla="*/ 6025404 w 6128435"/>
              <a:gd name="connsiteY115" fmla="*/ 4858148 h 6858000"/>
              <a:gd name="connsiteX116" fmla="*/ 6007749 w 6128435"/>
              <a:gd name="connsiteY116" fmla="*/ 4964715 h 6858000"/>
              <a:gd name="connsiteX117" fmla="*/ 6005269 w 6128435"/>
              <a:gd name="connsiteY117" fmla="*/ 5150567 h 6858000"/>
              <a:gd name="connsiteX118" fmla="*/ 6001127 w 6128435"/>
              <a:gd name="connsiteY118" fmla="*/ 5164609 h 6858000"/>
              <a:gd name="connsiteX119" fmla="*/ 5996647 w 6128435"/>
              <a:gd name="connsiteY119" fmla="*/ 5185640 h 6858000"/>
              <a:gd name="connsiteX120" fmla="*/ 5998514 w 6128435"/>
              <a:gd name="connsiteY120" fmla="*/ 5189673 h 6858000"/>
              <a:gd name="connsiteX121" fmla="*/ 5995970 w 6128435"/>
              <a:gd name="connsiteY121" fmla="*/ 5221547 h 6858000"/>
              <a:gd name="connsiteX122" fmla="*/ 5997218 w 6128435"/>
              <a:gd name="connsiteY122" fmla="*/ 5222031 h 6858000"/>
              <a:gd name="connsiteX123" fmla="*/ 6002116 w 6128435"/>
              <a:gd name="connsiteY123" fmla="*/ 5231223 h 6858000"/>
              <a:gd name="connsiteX124" fmla="*/ 6008541 w 6128435"/>
              <a:gd name="connsiteY124" fmla="*/ 5248680 h 6858000"/>
              <a:gd name="connsiteX125" fmla="*/ 6039260 w 6128435"/>
              <a:gd name="connsiteY125" fmla="*/ 5289518 h 6858000"/>
              <a:gd name="connsiteX126" fmla="*/ 6036748 w 6128435"/>
              <a:gd name="connsiteY126" fmla="*/ 5322752 h 6858000"/>
              <a:gd name="connsiteX127" fmla="*/ 6036943 w 6128435"/>
              <a:gd name="connsiteY127" fmla="*/ 5329480 h 6858000"/>
              <a:gd name="connsiteX128" fmla="*/ 6037236 w 6128435"/>
              <a:gd name="connsiteY128" fmla="*/ 5329634 h 6858000"/>
              <a:gd name="connsiteX129" fmla="*/ 6038019 w 6128435"/>
              <a:gd name="connsiteY129" fmla="*/ 5336764 h 6858000"/>
              <a:gd name="connsiteX130" fmla="*/ 6037298 w 6128435"/>
              <a:gd name="connsiteY130" fmla="*/ 5341753 h 6858000"/>
              <a:gd name="connsiteX131" fmla="*/ 6037677 w 6128435"/>
              <a:gd name="connsiteY131" fmla="*/ 5354807 h 6858000"/>
              <a:gd name="connsiteX132" fmla="*/ 6039728 w 6128435"/>
              <a:gd name="connsiteY132" fmla="*/ 5359416 h 6858000"/>
              <a:gd name="connsiteX133" fmla="*/ 6043311 w 6128435"/>
              <a:gd name="connsiteY133" fmla="*/ 5361407 h 6858000"/>
              <a:gd name="connsiteX134" fmla="*/ 6042954 w 6128435"/>
              <a:gd name="connsiteY134" fmla="*/ 5362576 h 6858000"/>
              <a:gd name="connsiteX135" fmla="*/ 6053435 w 6128435"/>
              <a:gd name="connsiteY135" fmla="*/ 5387547 h 6858000"/>
              <a:gd name="connsiteX136" fmla="*/ 6065933 w 6128435"/>
              <a:gd name="connsiteY136" fmla="*/ 5443002 h 6858000"/>
              <a:gd name="connsiteX137" fmla="*/ 6068640 w 6128435"/>
              <a:gd name="connsiteY137" fmla="*/ 5474503 h 6858000"/>
              <a:gd name="connsiteX138" fmla="*/ 6080922 w 6128435"/>
              <a:gd name="connsiteY138" fmla="*/ 5561070 h 6858000"/>
              <a:gd name="connsiteX139" fmla="*/ 6096949 w 6128435"/>
              <a:gd name="connsiteY139" fmla="*/ 5648179 h 6858000"/>
              <a:gd name="connsiteX140" fmla="*/ 6125703 w 6128435"/>
              <a:gd name="connsiteY140" fmla="*/ 5692894 h 6858000"/>
              <a:gd name="connsiteX141" fmla="*/ 6126670 w 6128435"/>
              <a:gd name="connsiteY141" fmla="*/ 5697882 h 6858000"/>
              <a:gd name="connsiteX142" fmla="*/ 6124061 w 6128435"/>
              <a:gd name="connsiteY142" fmla="*/ 5710294 h 6858000"/>
              <a:gd name="connsiteX143" fmla="*/ 6122213 w 6128435"/>
              <a:gd name="connsiteY143" fmla="*/ 5714762 h 6858000"/>
              <a:gd name="connsiteX144" fmla="*/ 6121353 w 6128435"/>
              <a:gd name="connsiteY144" fmla="*/ 5721725 h 6858000"/>
              <a:gd name="connsiteX145" fmla="*/ 6121607 w 6128435"/>
              <a:gd name="connsiteY145" fmla="*/ 5721959 h 6858000"/>
              <a:gd name="connsiteX146" fmla="*/ 6120262 w 6128435"/>
              <a:gd name="connsiteY146" fmla="*/ 5728358 h 6858000"/>
              <a:gd name="connsiteX147" fmla="*/ 6110194 w 6128435"/>
              <a:gd name="connsiteY147" fmla="*/ 5758853 h 6858000"/>
              <a:gd name="connsiteX148" fmla="*/ 6127519 w 6128435"/>
              <a:gd name="connsiteY148" fmla="*/ 5865775 h 6858000"/>
              <a:gd name="connsiteX149" fmla="*/ 6128435 w 6128435"/>
              <a:gd name="connsiteY149" fmla="*/ 5870164 h 6858000"/>
              <a:gd name="connsiteX150" fmla="*/ 6119217 w 6128435"/>
              <a:gd name="connsiteY150" fmla="*/ 5888542 h 6858000"/>
              <a:gd name="connsiteX151" fmla="*/ 6115966 w 6128435"/>
              <a:gd name="connsiteY151" fmla="*/ 5898387 h 6858000"/>
              <a:gd name="connsiteX152" fmla="*/ 6111924 w 6128435"/>
              <a:gd name="connsiteY152" fmla="*/ 5900444 h 6858000"/>
              <a:gd name="connsiteX153" fmla="*/ 6108716 w 6128435"/>
              <a:gd name="connsiteY153" fmla="*/ 5915345 h 6858000"/>
              <a:gd name="connsiteX154" fmla="*/ 6109524 w 6128435"/>
              <a:gd name="connsiteY154" fmla="*/ 5917328 h 6858000"/>
              <a:gd name="connsiteX155" fmla="*/ 6102493 w 6128435"/>
              <a:gd name="connsiteY155" fmla="*/ 5928602 h 6858000"/>
              <a:gd name="connsiteX156" fmla="*/ 6056863 w 6128435"/>
              <a:gd name="connsiteY156" fmla="*/ 6000643 h 6858000"/>
              <a:gd name="connsiteX157" fmla="*/ 6045436 w 6128435"/>
              <a:gd name="connsiteY157" fmla="*/ 6124480 h 6858000"/>
              <a:gd name="connsiteX158" fmla="*/ 6030489 w 6128435"/>
              <a:gd name="connsiteY158" fmla="*/ 6317666 h 6858000"/>
              <a:gd name="connsiteX159" fmla="*/ 6007492 w 6128435"/>
              <a:gd name="connsiteY159" fmla="*/ 6440818 h 6858000"/>
              <a:gd name="connsiteX160" fmla="*/ 6009467 w 6128435"/>
              <a:gd name="connsiteY160" fmla="*/ 6487076 h 6858000"/>
              <a:gd name="connsiteX161" fmla="*/ 5995064 w 6128435"/>
              <a:gd name="connsiteY161" fmla="*/ 6540791 h 6858000"/>
              <a:gd name="connsiteX162" fmla="*/ 5996309 w 6128435"/>
              <a:gd name="connsiteY162" fmla="*/ 6543961 h 6858000"/>
              <a:gd name="connsiteX163" fmla="*/ 5996048 w 6128435"/>
              <a:gd name="connsiteY163" fmla="*/ 6555444 h 6858000"/>
              <a:gd name="connsiteX164" fmla="*/ 6002524 w 6128435"/>
              <a:gd name="connsiteY164" fmla="*/ 6560188 h 6858000"/>
              <a:gd name="connsiteX165" fmla="*/ 6006823 w 6128435"/>
              <a:gd name="connsiteY165" fmla="*/ 6578546 h 6858000"/>
              <a:gd name="connsiteX166" fmla="*/ 6004510 w 6128435"/>
              <a:gd name="connsiteY166" fmla="*/ 6599256 h 6858000"/>
              <a:gd name="connsiteX167" fmla="*/ 5986207 w 6128435"/>
              <a:gd name="connsiteY167" fmla="*/ 6695855 h 6858000"/>
              <a:gd name="connsiteX168" fmla="*/ 5979428 w 6128435"/>
              <a:gd name="connsiteY168" fmla="*/ 6754678 h 6858000"/>
              <a:gd name="connsiteX169" fmla="*/ 5983398 w 6128435"/>
              <a:gd name="connsiteY169" fmla="*/ 6778641 h 6858000"/>
              <a:gd name="connsiteX170" fmla="*/ 5984543 w 6128435"/>
              <a:gd name="connsiteY170" fmla="*/ 6811016 h 6858000"/>
              <a:gd name="connsiteX171" fmla="*/ 5981802 w 6128435"/>
              <a:gd name="connsiteY171" fmla="*/ 6838578 h 6858000"/>
              <a:gd name="connsiteX172" fmla="*/ 5979671 w 6128435"/>
              <a:gd name="connsiteY172" fmla="*/ 6858000 h 6858000"/>
              <a:gd name="connsiteX173" fmla="*/ 0 w 6128435"/>
              <a:gd name="connsiteY173" fmla="*/ 6858000 h 6858000"/>
              <a:gd name="connsiteX174" fmla="*/ 0 w 6128435"/>
              <a:gd name="connsiteY174"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04120 w 6128435"/>
              <a:gd name="connsiteY44" fmla="*/ 2435967 h 6858000"/>
              <a:gd name="connsiteX45" fmla="*/ 5148653 w 6128435"/>
              <a:gd name="connsiteY45" fmla="*/ 2460132 h 6858000"/>
              <a:gd name="connsiteX46" fmla="*/ 5192511 w 6128435"/>
              <a:gd name="connsiteY46" fmla="*/ 2549199 h 6858000"/>
              <a:gd name="connsiteX47" fmla="*/ 5307538 w 6128435"/>
              <a:gd name="connsiteY47" fmla="*/ 2514685 h 6858000"/>
              <a:gd name="connsiteX48" fmla="*/ 5337604 w 6128435"/>
              <a:gd name="connsiteY48" fmla="*/ 2597632 h 6858000"/>
              <a:gd name="connsiteX49" fmla="*/ 5407503 w 6128435"/>
              <a:gd name="connsiteY49" fmla="*/ 2786290 h 6858000"/>
              <a:gd name="connsiteX50" fmla="*/ 5407356 w 6128435"/>
              <a:gd name="connsiteY50" fmla="*/ 2787545 h 6858000"/>
              <a:gd name="connsiteX51" fmla="*/ 5411130 w 6128435"/>
              <a:gd name="connsiteY51" fmla="*/ 2788640 h 6858000"/>
              <a:gd name="connsiteX52" fmla="*/ 5416439 w 6128435"/>
              <a:gd name="connsiteY52" fmla="*/ 2805666 h 6858000"/>
              <a:gd name="connsiteX53" fmla="*/ 5416589 w 6128435"/>
              <a:gd name="connsiteY53" fmla="*/ 2810822 h 6858000"/>
              <a:gd name="connsiteX54" fmla="*/ 5418542 w 6128435"/>
              <a:gd name="connsiteY54" fmla="*/ 2817745 h 6858000"/>
              <a:gd name="connsiteX55" fmla="*/ 5418847 w 6128435"/>
              <a:gd name="connsiteY55" fmla="*/ 2817825 h 6858000"/>
              <a:gd name="connsiteX56" fmla="*/ 5423364 w 6128435"/>
              <a:gd name="connsiteY56" fmla="*/ 2858292 h 6858000"/>
              <a:gd name="connsiteX57" fmla="*/ 5479298 w 6128435"/>
              <a:gd name="connsiteY57" fmla="*/ 2947791 h 6858000"/>
              <a:gd name="connsiteX58" fmla="*/ 5481770 w 6128435"/>
              <a:gd name="connsiteY58" fmla="*/ 2951352 h 6858000"/>
              <a:gd name="connsiteX59" fmla="*/ 5481013 w 6128435"/>
              <a:gd name="connsiteY59" fmla="*/ 2973461 h 6858000"/>
              <a:gd name="connsiteX60" fmla="*/ 5482045 w 6128435"/>
              <a:gd name="connsiteY60" fmla="*/ 2984371 h 6858000"/>
              <a:gd name="connsiteX61" fmla="*/ 5479405 w 6128435"/>
              <a:gd name="connsiteY61" fmla="*/ 2988507 h 6858000"/>
              <a:gd name="connsiteX62" fmla="*/ 5482415 w 6128435"/>
              <a:gd name="connsiteY62" fmla="*/ 3004079 h 6858000"/>
              <a:gd name="connsiteX63" fmla="*/ 5483865 w 6128435"/>
              <a:gd name="connsiteY63" fmla="*/ 3005467 h 6858000"/>
              <a:gd name="connsiteX64" fmla="*/ 5482236 w 6128435"/>
              <a:gd name="connsiteY64" fmla="*/ 3019791 h 6858000"/>
              <a:gd name="connsiteX65" fmla="*/ 5475895 w 6128435"/>
              <a:gd name="connsiteY65" fmla="*/ 3033578 h 6858000"/>
              <a:gd name="connsiteX66" fmla="*/ 5477595 w 6128435"/>
              <a:gd name="connsiteY66" fmla="*/ 3250534 h 6858000"/>
              <a:gd name="connsiteX67" fmla="*/ 5532836 w 6128435"/>
              <a:gd name="connsiteY67" fmla="*/ 3353840 h 6858000"/>
              <a:gd name="connsiteX68" fmla="*/ 5561229 w 6128435"/>
              <a:gd name="connsiteY68" fmla="*/ 3395784 h 6858000"/>
              <a:gd name="connsiteX69" fmla="*/ 5589758 w 6128435"/>
              <a:gd name="connsiteY69" fmla="*/ 3506453 h 6858000"/>
              <a:gd name="connsiteX70" fmla="*/ 5596144 w 6128435"/>
              <a:gd name="connsiteY70" fmla="*/ 3534624 h 6858000"/>
              <a:gd name="connsiteX71" fmla="*/ 5597750 w 6128435"/>
              <a:gd name="connsiteY71" fmla="*/ 3534129 h 6858000"/>
              <a:gd name="connsiteX72" fmla="*/ 5599700 w 6128435"/>
              <a:gd name="connsiteY72" fmla="*/ 3547221 h 6858000"/>
              <a:gd name="connsiteX73" fmla="*/ 5615031 w 6128435"/>
              <a:gd name="connsiteY73" fmla="*/ 3557482 h 6858000"/>
              <a:gd name="connsiteX74" fmla="*/ 5618377 w 6128435"/>
              <a:gd name="connsiteY74" fmla="*/ 3588431 h 6858000"/>
              <a:gd name="connsiteX75" fmla="*/ 5612155 w 6128435"/>
              <a:gd name="connsiteY75" fmla="*/ 3589869 h 6858000"/>
              <a:gd name="connsiteX76" fmla="*/ 5620843 w 6128435"/>
              <a:gd name="connsiteY76" fmla="*/ 3606745 h 6858000"/>
              <a:gd name="connsiteX77" fmla="*/ 5655472 w 6128435"/>
              <a:gd name="connsiteY77" fmla="*/ 3678877 h 6858000"/>
              <a:gd name="connsiteX78" fmla="*/ 5680448 w 6128435"/>
              <a:gd name="connsiteY78" fmla="*/ 3717760 h 6858000"/>
              <a:gd name="connsiteX79" fmla="*/ 5683015 w 6128435"/>
              <a:gd name="connsiteY79" fmla="*/ 3762025 h 6858000"/>
              <a:gd name="connsiteX80" fmla="*/ 5696643 w 6128435"/>
              <a:gd name="connsiteY80" fmla="*/ 3773888 h 6858000"/>
              <a:gd name="connsiteX81" fmla="*/ 5699203 w 6128435"/>
              <a:gd name="connsiteY81" fmla="*/ 3775823 h 6858000"/>
              <a:gd name="connsiteX82" fmla="*/ 5704824 w 6128435"/>
              <a:gd name="connsiteY82" fmla="*/ 3785966 h 6858000"/>
              <a:gd name="connsiteX83" fmla="*/ 5712204 w 6128435"/>
              <a:gd name="connsiteY83" fmla="*/ 3785830 h 6858000"/>
              <a:gd name="connsiteX84" fmla="*/ 5724816 w 6128435"/>
              <a:gd name="connsiteY84" fmla="*/ 3798949 h 6858000"/>
              <a:gd name="connsiteX85" fmla="*/ 5733539 w 6128435"/>
              <a:gd name="connsiteY85" fmla="*/ 3818457 h 6858000"/>
              <a:gd name="connsiteX86" fmla="*/ 5768491 w 6128435"/>
              <a:gd name="connsiteY86" fmla="*/ 3914399 h 6858000"/>
              <a:gd name="connsiteX87" fmla="*/ 5793123 w 6128435"/>
              <a:gd name="connsiteY87" fmla="*/ 3969952 h 6858000"/>
              <a:gd name="connsiteX88" fmla="*/ 5808321 w 6128435"/>
              <a:gd name="connsiteY88" fmla="*/ 3988153 h 6858000"/>
              <a:gd name="connsiteX89" fmla="*/ 5825621 w 6128435"/>
              <a:gd name="connsiteY89" fmla="*/ 4015525 h 6858000"/>
              <a:gd name="connsiteX90" fmla="*/ 5860672 w 6128435"/>
              <a:gd name="connsiteY90" fmla="*/ 4061579 h 6858000"/>
              <a:gd name="connsiteX91" fmla="*/ 5872173 w 6128435"/>
              <a:gd name="connsiteY91" fmla="*/ 4088497 h 6858000"/>
              <a:gd name="connsiteX92" fmla="*/ 5883705 w 6128435"/>
              <a:gd name="connsiteY92" fmla="*/ 4101899 h 6858000"/>
              <a:gd name="connsiteX93" fmla="*/ 5885314 w 6128435"/>
              <a:gd name="connsiteY93" fmla="*/ 4108387 h 6858000"/>
              <a:gd name="connsiteX94" fmla="*/ 5894095 w 6128435"/>
              <a:gd name="connsiteY94" fmla="*/ 4128857 h 6858000"/>
              <a:gd name="connsiteX95" fmla="*/ 5898339 w 6128435"/>
              <a:gd name="connsiteY95" fmla="*/ 4140800 h 6858000"/>
              <a:gd name="connsiteX96" fmla="*/ 5899734 w 6128435"/>
              <a:gd name="connsiteY96" fmla="*/ 4145632 h 6858000"/>
              <a:gd name="connsiteX97" fmla="*/ 5897098 w 6128435"/>
              <a:gd name="connsiteY97" fmla="*/ 4157819 h 6858000"/>
              <a:gd name="connsiteX98" fmla="*/ 5903513 w 6128435"/>
              <a:gd name="connsiteY98" fmla="*/ 4187661 h 6858000"/>
              <a:gd name="connsiteX99" fmla="*/ 5917114 w 6128435"/>
              <a:gd name="connsiteY99" fmla="*/ 4213096 h 6858000"/>
              <a:gd name="connsiteX100" fmla="*/ 5921153 w 6128435"/>
              <a:gd name="connsiteY100" fmla="*/ 4236222 h 6858000"/>
              <a:gd name="connsiteX101" fmla="*/ 5924233 w 6128435"/>
              <a:gd name="connsiteY101" fmla="*/ 4242060 h 6858000"/>
              <a:gd name="connsiteX102" fmla="*/ 5928910 w 6128435"/>
              <a:gd name="connsiteY102" fmla="*/ 4300973 h 6858000"/>
              <a:gd name="connsiteX103" fmla="*/ 5939320 w 6128435"/>
              <a:gd name="connsiteY103" fmla="*/ 4340435 h 6858000"/>
              <a:gd name="connsiteX104" fmla="*/ 5946705 w 6128435"/>
              <a:gd name="connsiteY104" fmla="*/ 4428051 h 6858000"/>
              <a:gd name="connsiteX105" fmla="*/ 5949261 w 6128435"/>
              <a:gd name="connsiteY105" fmla="*/ 4449185 h 6858000"/>
              <a:gd name="connsiteX106" fmla="*/ 5957504 w 6128435"/>
              <a:gd name="connsiteY106" fmla="*/ 4465911 h 6858000"/>
              <a:gd name="connsiteX107" fmla="*/ 5964689 w 6128435"/>
              <a:gd name="connsiteY107" fmla="*/ 4468532 h 6858000"/>
              <a:gd name="connsiteX108" fmla="*/ 5967062 w 6128435"/>
              <a:gd name="connsiteY108" fmla="*/ 4479923 h 6858000"/>
              <a:gd name="connsiteX109" fmla="*/ 5968960 w 6128435"/>
              <a:gd name="connsiteY109" fmla="*/ 4482655 h 6858000"/>
              <a:gd name="connsiteX110" fmla="*/ 5978567 w 6128435"/>
              <a:gd name="connsiteY110" fmla="*/ 4498605 h 6858000"/>
              <a:gd name="connsiteX111" fmla="*/ 5980106 w 6128435"/>
              <a:gd name="connsiteY111" fmla="*/ 4585087 h 6858000"/>
              <a:gd name="connsiteX112" fmla="*/ 5998138 w 6128435"/>
              <a:gd name="connsiteY112" fmla="*/ 4697518 h 6858000"/>
              <a:gd name="connsiteX113" fmla="*/ 6013516 w 6128435"/>
              <a:gd name="connsiteY113" fmla="*/ 4786619 h 6858000"/>
              <a:gd name="connsiteX114" fmla="*/ 6025404 w 6128435"/>
              <a:gd name="connsiteY114" fmla="*/ 4858148 h 6858000"/>
              <a:gd name="connsiteX115" fmla="*/ 6007749 w 6128435"/>
              <a:gd name="connsiteY115" fmla="*/ 4964715 h 6858000"/>
              <a:gd name="connsiteX116" fmla="*/ 6005269 w 6128435"/>
              <a:gd name="connsiteY116" fmla="*/ 5150567 h 6858000"/>
              <a:gd name="connsiteX117" fmla="*/ 6001127 w 6128435"/>
              <a:gd name="connsiteY117" fmla="*/ 5164609 h 6858000"/>
              <a:gd name="connsiteX118" fmla="*/ 5996647 w 6128435"/>
              <a:gd name="connsiteY118" fmla="*/ 5185640 h 6858000"/>
              <a:gd name="connsiteX119" fmla="*/ 5998514 w 6128435"/>
              <a:gd name="connsiteY119" fmla="*/ 5189673 h 6858000"/>
              <a:gd name="connsiteX120" fmla="*/ 5995970 w 6128435"/>
              <a:gd name="connsiteY120" fmla="*/ 5221547 h 6858000"/>
              <a:gd name="connsiteX121" fmla="*/ 5997218 w 6128435"/>
              <a:gd name="connsiteY121" fmla="*/ 5222031 h 6858000"/>
              <a:gd name="connsiteX122" fmla="*/ 6002116 w 6128435"/>
              <a:gd name="connsiteY122" fmla="*/ 5231223 h 6858000"/>
              <a:gd name="connsiteX123" fmla="*/ 6008541 w 6128435"/>
              <a:gd name="connsiteY123" fmla="*/ 5248680 h 6858000"/>
              <a:gd name="connsiteX124" fmla="*/ 6039260 w 6128435"/>
              <a:gd name="connsiteY124" fmla="*/ 5289518 h 6858000"/>
              <a:gd name="connsiteX125" fmla="*/ 6036748 w 6128435"/>
              <a:gd name="connsiteY125" fmla="*/ 5322752 h 6858000"/>
              <a:gd name="connsiteX126" fmla="*/ 6036943 w 6128435"/>
              <a:gd name="connsiteY126" fmla="*/ 5329480 h 6858000"/>
              <a:gd name="connsiteX127" fmla="*/ 6037236 w 6128435"/>
              <a:gd name="connsiteY127" fmla="*/ 5329634 h 6858000"/>
              <a:gd name="connsiteX128" fmla="*/ 6038019 w 6128435"/>
              <a:gd name="connsiteY128" fmla="*/ 5336764 h 6858000"/>
              <a:gd name="connsiteX129" fmla="*/ 6037298 w 6128435"/>
              <a:gd name="connsiteY129" fmla="*/ 5341753 h 6858000"/>
              <a:gd name="connsiteX130" fmla="*/ 6037677 w 6128435"/>
              <a:gd name="connsiteY130" fmla="*/ 5354807 h 6858000"/>
              <a:gd name="connsiteX131" fmla="*/ 6039728 w 6128435"/>
              <a:gd name="connsiteY131" fmla="*/ 5359416 h 6858000"/>
              <a:gd name="connsiteX132" fmla="*/ 6043311 w 6128435"/>
              <a:gd name="connsiteY132" fmla="*/ 5361407 h 6858000"/>
              <a:gd name="connsiteX133" fmla="*/ 6042954 w 6128435"/>
              <a:gd name="connsiteY133" fmla="*/ 5362576 h 6858000"/>
              <a:gd name="connsiteX134" fmla="*/ 6053435 w 6128435"/>
              <a:gd name="connsiteY134" fmla="*/ 5387547 h 6858000"/>
              <a:gd name="connsiteX135" fmla="*/ 6065933 w 6128435"/>
              <a:gd name="connsiteY135" fmla="*/ 5443002 h 6858000"/>
              <a:gd name="connsiteX136" fmla="*/ 6068640 w 6128435"/>
              <a:gd name="connsiteY136" fmla="*/ 5474503 h 6858000"/>
              <a:gd name="connsiteX137" fmla="*/ 6080922 w 6128435"/>
              <a:gd name="connsiteY137" fmla="*/ 5561070 h 6858000"/>
              <a:gd name="connsiteX138" fmla="*/ 6096949 w 6128435"/>
              <a:gd name="connsiteY138" fmla="*/ 5648179 h 6858000"/>
              <a:gd name="connsiteX139" fmla="*/ 6125703 w 6128435"/>
              <a:gd name="connsiteY139" fmla="*/ 5692894 h 6858000"/>
              <a:gd name="connsiteX140" fmla="*/ 6126670 w 6128435"/>
              <a:gd name="connsiteY140" fmla="*/ 5697882 h 6858000"/>
              <a:gd name="connsiteX141" fmla="*/ 6124061 w 6128435"/>
              <a:gd name="connsiteY141" fmla="*/ 5710294 h 6858000"/>
              <a:gd name="connsiteX142" fmla="*/ 6122213 w 6128435"/>
              <a:gd name="connsiteY142" fmla="*/ 5714762 h 6858000"/>
              <a:gd name="connsiteX143" fmla="*/ 6121353 w 6128435"/>
              <a:gd name="connsiteY143" fmla="*/ 5721725 h 6858000"/>
              <a:gd name="connsiteX144" fmla="*/ 6121607 w 6128435"/>
              <a:gd name="connsiteY144" fmla="*/ 5721959 h 6858000"/>
              <a:gd name="connsiteX145" fmla="*/ 6120262 w 6128435"/>
              <a:gd name="connsiteY145" fmla="*/ 5728358 h 6858000"/>
              <a:gd name="connsiteX146" fmla="*/ 6110194 w 6128435"/>
              <a:gd name="connsiteY146" fmla="*/ 5758853 h 6858000"/>
              <a:gd name="connsiteX147" fmla="*/ 6127519 w 6128435"/>
              <a:gd name="connsiteY147" fmla="*/ 5865775 h 6858000"/>
              <a:gd name="connsiteX148" fmla="*/ 6128435 w 6128435"/>
              <a:gd name="connsiteY148" fmla="*/ 5870164 h 6858000"/>
              <a:gd name="connsiteX149" fmla="*/ 6119217 w 6128435"/>
              <a:gd name="connsiteY149" fmla="*/ 5888542 h 6858000"/>
              <a:gd name="connsiteX150" fmla="*/ 6115966 w 6128435"/>
              <a:gd name="connsiteY150" fmla="*/ 5898387 h 6858000"/>
              <a:gd name="connsiteX151" fmla="*/ 6111924 w 6128435"/>
              <a:gd name="connsiteY151" fmla="*/ 5900444 h 6858000"/>
              <a:gd name="connsiteX152" fmla="*/ 6108716 w 6128435"/>
              <a:gd name="connsiteY152" fmla="*/ 5915345 h 6858000"/>
              <a:gd name="connsiteX153" fmla="*/ 6109524 w 6128435"/>
              <a:gd name="connsiteY153" fmla="*/ 5917328 h 6858000"/>
              <a:gd name="connsiteX154" fmla="*/ 6102493 w 6128435"/>
              <a:gd name="connsiteY154" fmla="*/ 5928602 h 6858000"/>
              <a:gd name="connsiteX155" fmla="*/ 6056863 w 6128435"/>
              <a:gd name="connsiteY155" fmla="*/ 6000643 h 6858000"/>
              <a:gd name="connsiteX156" fmla="*/ 6045436 w 6128435"/>
              <a:gd name="connsiteY156" fmla="*/ 6124480 h 6858000"/>
              <a:gd name="connsiteX157" fmla="*/ 6030489 w 6128435"/>
              <a:gd name="connsiteY157" fmla="*/ 6317666 h 6858000"/>
              <a:gd name="connsiteX158" fmla="*/ 6007492 w 6128435"/>
              <a:gd name="connsiteY158" fmla="*/ 6440818 h 6858000"/>
              <a:gd name="connsiteX159" fmla="*/ 6009467 w 6128435"/>
              <a:gd name="connsiteY159" fmla="*/ 6487076 h 6858000"/>
              <a:gd name="connsiteX160" fmla="*/ 5995064 w 6128435"/>
              <a:gd name="connsiteY160" fmla="*/ 6540791 h 6858000"/>
              <a:gd name="connsiteX161" fmla="*/ 5996309 w 6128435"/>
              <a:gd name="connsiteY161" fmla="*/ 6543961 h 6858000"/>
              <a:gd name="connsiteX162" fmla="*/ 5996048 w 6128435"/>
              <a:gd name="connsiteY162" fmla="*/ 6555444 h 6858000"/>
              <a:gd name="connsiteX163" fmla="*/ 6002524 w 6128435"/>
              <a:gd name="connsiteY163" fmla="*/ 6560188 h 6858000"/>
              <a:gd name="connsiteX164" fmla="*/ 6006823 w 6128435"/>
              <a:gd name="connsiteY164" fmla="*/ 6578546 h 6858000"/>
              <a:gd name="connsiteX165" fmla="*/ 6004510 w 6128435"/>
              <a:gd name="connsiteY165" fmla="*/ 6599256 h 6858000"/>
              <a:gd name="connsiteX166" fmla="*/ 5986207 w 6128435"/>
              <a:gd name="connsiteY166" fmla="*/ 6695855 h 6858000"/>
              <a:gd name="connsiteX167" fmla="*/ 5979428 w 6128435"/>
              <a:gd name="connsiteY167" fmla="*/ 6754678 h 6858000"/>
              <a:gd name="connsiteX168" fmla="*/ 5983398 w 6128435"/>
              <a:gd name="connsiteY168" fmla="*/ 6778641 h 6858000"/>
              <a:gd name="connsiteX169" fmla="*/ 5984543 w 6128435"/>
              <a:gd name="connsiteY169" fmla="*/ 6811016 h 6858000"/>
              <a:gd name="connsiteX170" fmla="*/ 5981802 w 6128435"/>
              <a:gd name="connsiteY170" fmla="*/ 6838578 h 6858000"/>
              <a:gd name="connsiteX171" fmla="*/ 5979671 w 6128435"/>
              <a:gd name="connsiteY171" fmla="*/ 6858000 h 6858000"/>
              <a:gd name="connsiteX172" fmla="*/ 0 w 6128435"/>
              <a:gd name="connsiteY172" fmla="*/ 6858000 h 6858000"/>
              <a:gd name="connsiteX173" fmla="*/ 0 w 6128435"/>
              <a:gd name="connsiteY17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93877 w 6128435"/>
              <a:gd name="connsiteY44" fmla="*/ 2368649 h 6858000"/>
              <a:gd name="connsiteX45" fmla="*/ 5148653 w 6128435"/>
              <a:gd name="connsiteY45" fmla="*/ 2460132 h 6858000"/>
              <a:gd name="connsiteX46" fmla="*/ 5192511 w 6128435"/>
              <a:gd name="connsiteY46" fmla="*/ 2549199 h 6858000"/>
              <a:gd name="connsiteX47" fmla="*/ 5307538 w 6128435"/>
              <a:gd name="connsiteY47" fmla="*/ 2514685 h 6858000"/>
              <a:gd name="connsiteX48" fmla="*/ 5337604 w 6128435"/>
              <a:gd name="connsiteY48" fmla="*/ 2597632 h 6858000"/>
              <a:gd name="connsiteX49" fmla="*/ 5407503 w 6128435"/>
              <a:gd name="connsiteY49" fmla="*/ 2786290 h 6858000"/>
              <a:gd name="connsiteX50" fmla="*/ 5407356 w 6128435"/>
              <a:gd name="connsiteY50" fmla="*/ 2787545 h 6858000"/>
              <a:gd name="connsiteX51" fmla="*/ 5411130 w 6128435"/>
              <a:gd name="connsiteY51" fmla="*/ 2788640 h 6858000"/>
              <a:gd name="connsiteX52" fmla="*/ 5416439 w 6128435"/>
              <a:gd name="connsiteY52" fmla="*/ 2805666 h 6858000"/>
              <a:gd name="connsiteX53" fmla="*/ 5416589 w 6128435"/>
              <a:gd name="connsiteY53" fmla="*/ 2810822 h 6858000"/>
              <a:gd name="connsiteX54" fmla="*/ 5418542 w 6128435"/>
              <a:gd name="connsiteY54" fmla="*/ 2817745 h 6858000"/>
              <a:gd name="connsiteX55" fmla="*/ 5418847 w 6128435"/>
              <a:gd name="connsiteY55" fmla="*/ 2817825 h 6858000"/>
              <a:gd name="connsiteX56" fmla="*/ 5423364 w 6128435"/>
              <a:gd name="connsiteY56" fmla="*/ 2858292 h 6858000"/>
              <a:gd name="connsiteX57" fmla="*/ 5479298 w 6128435"/>
              <a:gd name="connsiteY57" fmla="*/ 2947791 h 6858000"/>
              <a:gd name="connsiteX58" fmla="*/ 5481770 w 6128435"/>
              <a:gd name="connsiteY58" fmla="*/ 2951352 h 6858000"/>
              <a:gd name="connsiteX59" fmla="*/ 5481013 w 6128435"/>
              <a:gd name="connsiteY59" fmla="*/ 2973461 h 6858000"/>
              <a:gd name="connsiteX60" fmla="*/ 5482045 w 6128435"/>
              <a:gd name="connsiteY60" fmla="*/ 2984371 h 6858000"/>
              <a:gd name="connsiteX61" fmla="*/ 5479405 w 6128435"/>
              <a:gd name="connsiteY61" fmla="*/ 2988507 h 6858000"/>
              <a:gd name="connsiteX62" fmla="*/ 5482415 w 6128435"/>
              <a:gd name="connsiteY62" fmla="*/ 3004079 h 6858000"/>
              <a:gd name="connsiteX63" fmla="*/ 5483865 w 6128435"/>
              <a:gd name="connsiteY63" fmla="*/ 3005467 h 6858000"/>
              <a:gd name="connsiteX64" fmla="*/ 5482236 w 6128435"/>
              <a:gd name="connsiteY64" fmla="*/ 3019791 h 6858000"/>
              <a:gd name="connsiteX65" fmla="*/ 5475895 w 6128435"/>
              <a:gd name="connsiteY65" fmla="*/ 3033578 h 6858000"/>
              <a:gd name="connsiteX66" fmla="*/ 5477595 w 6128435"/>
              <a:gd name="connsiteY66" fmla="*/ 3250534 h 6858000"/>
              <a:gd name="connsiteX67" fmla="*/ 5532836 w 6128435"/>
              <a:gd name="connsiteY67" fmla="*/ 3353840 h 6858000"/>
              <a:gd name="connsiteX68" fmla="*/ 5561229 w 6128435"/>
              <a:gd name="connsiteY68" fmla="*/ 3395784 h 6858000"/>
              <a:gd name="connsiteX69" fmla="*/ 5589758 w 6128435"/>
              <a:gd name="connsiteY69" fmla="*/ 3506453 h 6858000"/>
              <a:gd name="connsiteX70" fmla="*/ 5596144 w 6128435"/>
              <a:gd name="connsiteY70" fmla="*/ 3534624 h 6858000"/>
              <a:gd name="connsiteX71" fmla="*/ 5597750 w 6128435"/>
              <a:gd name="connsiteY71" fmla="*/ 3534129 h 6858000"/>
              <a:gd name="connsiteX72" fmla="*/ 5599700 w 6128435"/>
              <a:gd name="connsiteY72" fmla="*/ 3547221 h 6858000"/>
              <a:gd name="connsiteX73" fmla="*/ 5615031 w 6128435"/>
              <a:gd name="connsiteY73" fmla="*/ 3557482 h 6858000"/>
              <a:gd name="connsiteX74" fmla="*/ 5618377 w 6128435"/>
              <a:gd name="connsiteY74" fmla="*/ 3588431 h 6858000"/>
              <a:gd name="connsiteX75" fmla="*/ 5612155 w 6128435"/>
              <a:gd name="connsiteY75" fmla="*/ 3589869 h 6858000"/>
              <a:gd name="connsiteX76" fmla="*/ 5620843 w 6128435"/>
              <a:gd name="connsiteY76" fmla="*/ 3606745 h 6858000"/>
              <a:gd name="connsiteX77" fmla="*/ 5655472 w 6128435"/>
              <a:gd name="connsiteY77" fmla="*/ 3678877 h 6858000"/>
              <a:gd name="connsiteX78" fmla="*/ 5680448 w 6128435"/>
              <a:gd name="connsiteY78" fmla="*/ 3717760 h 6858000"/>
              <a:gd name="connsiteX79" fmla="*/ 5683015 w 6128435"/>
              <a:gd name="connsiteY79" fmla="*/ 3762025 h 6858000"/>
              <a:gd name="connsiteX80" fmla="*/ 5696643 w 6128435"/>
              <a:gd name="connsiteY80" fmla="*/ 3773888 h 6858000"/>
              <a:gd name="connsiteX81" fmla="*/ 5699203 w 6128435"/>
              <a:gd name="connsiteY81" fmla="*/ 3775823 h 6858000"/>
              <a:gd name="connsiteX82" fmla="*/ 5704824 w 6128435"/>
              <a:gd name="connsiteY82" fmla="*/ 3785966 h 6858000"/>
              <a:gd name="connsiteX83" fmla="*/ 5712204 w 6128435"/>
              <a:gd name="connsiteY83" fmla="*/ 3785830 h 6858000"/>
              <a:gd name="connsiteX84" fmla="*/ 5724816 w 6128435"/>
              <a:gd name="connsiteY84" fmla="*/ 3798949 h 6858000"/>
              <a:gd name="connsiteX85" fmla="*/ 5733539 w 6128435"/>
              <a:gd name="connsiteY85" fmla="*/ 3818457 h 6858000"/>
              <a:gd name="connsiteX86" fmla="*/ 5768491 w 6128435"/>
              <a:gd name="connsiteY86" fmla="*/ 3914399 h 6858000"/>
              <a:gd name="connsiteX87" fmla="*/ 5793123 w 6128435"/>
              <a:gd name="connsiteY87" fmla="*/ 3969952 h 6858000"/>
              <a:gd name="connsiteX88" fmla="*/ 5808321 w 6128435"/>
              <a:gd name="connsiteY88" fmla="*/ 3988153 h 6858000"/>
              <a:gd name="connsiteX89" fmla="*/ 5825621 w 6128435"/>
              <a:gd name="connsiteY89" fmla="*/ 4015525 h 6858000"/>
              <a:gd name="connsiteX90" fmla="*/ 5860672 w 6128435"/>
              <a:gd name="connsiteY90" fmla="*/ 4061579 h 6858000"/>
              <a:gd name="connsiteX91" fmla="*/ 5872173 w 6128435"/>
              <a:gd name="connsiteY91" fmla="*/ 4088497 h 6858000"/>
              <a:gd name="connsiteX92" fmla="*/ 5883705 w 6128435"/>
              <a:gd name="connsiteY92" fmla="*/ 4101899 h 6858000"/>
              <a:gd name="connsiteX93" fmla="*/ 5885314 w 6128435"/>
              <a:gd name="connsiteY93" fmla="*/ 4108387 h 6858000"/>
              <a:gd name="connsiteX94" fmla="*/ 5894095 w 6128435"/>
              <a:gd name="connsiteY94" fmla="*/ 4128857 h 6858000"/>
              <a:gd name="connsiteX95" fmla="*/ 5898339 w 6128435"/>
              <a:gd name="connsiteY95" fmla="*/ 4140800 h 6858000"/>
              <a:gd name="connsiteX96" fmla="*/ 5899734 w 6128435"/>
              <a:gd name="connsiteY96" fmla="*/ 4145632 h 6858000"/>
              <a:gd name="connsiteX97" fmla="*/ 5897098 w 6128435"/>
              <a:gd name="connsiteY97" fmla="*/ 4157819 h 6858000"/>
              <a:gd name="connsiteX98" fmla="*/ 5903513 w 6128435"/>
              <a:gd name="connsiteY98" fmla="*/ 4187661 h 6858000"/>
              <a:gd name="connsiteX99" fmla="*/ 5917114 w 6128435"/>
              <a:gd name="connsiteY99" fmla="*/ 4213096 h 6858000"/>
              <a:gd name="connsiteX100" fmla="*/ 5921153 w 6128435"/>
              <a:gd name="connsiteY100" fmla="*/ 4236222 h 6858000"/>
              <a:gd name="connsiteX101" fmla="*/ 5924233 w 6128435"/>
              <a:gd name="connsiteY101" fmla="*/ 4242060 h 6858000"/>
              <a:gd name="connsiteX102" fmla="*/ 5928910 w 6128435"/>
              <a:gd name="connsiteY102" fmla="*/ 4300973 h 6858000"/>
              <a:gd name="connsiteX103" fmla="*/ 5939320 w 6128435"/>
              <a:gd name="connsiteY103" fmla="*/ 4340435 h 6858000"/>
              <a:gd name="connsiteX104" fmla="*/ 5946705 w 6128435"/>
              <a:gd name="connsiteY104" fmla="*/ 4428051 h 6858000"/>
              <a:gd name="connsiteX105" fmla="*/ 5949261 w 6128435"/>
              <a:gd name="connsiteY105" fmla="*/ 4449185 h 6858000"/>
              <a:gd name="connsiteX106" fmla="*/ 5957504 w 6128435"/>
              <a:gd name="connsiteY106" fmla="*/ 4465911 h 6858000"/>
              <a:gd name="connsiteX107" fmla="*/ 5964689 w 6128435"/>
              <a:gd name="connsiteY107" fmla="*/ 4468532 h 6858000"/>
              <a:gd name="connsiteX108" fmla="*/ 5967062 w 6128435"/>
              <a:gd name="connsiteY108" fmla="*/ 4479923 h 6858000"/>
              <a:gd name="connsiteX109" fmla="*/ 5968960 w 6128435"/>
              <a:gd name="connsiteY109" fmla="*/ 4482655 h 6858000"/>
              <a:gd name="connsiteX110" fmla="*/ 5978567 w 6128435"/>
              <a:gd name="connsiteY110" fmla="*/ 4498605 h 6858000"/>
              <a:gd name="connsiteX111" fmla="*/ 5980106 w 6128435"/>
              <a:gd name="connsiteY111" fmla="*/ 4585087 h 6858000"/>
              <a:gd name="connsiteX112" fmla="*/ 5998138 w 6128435"/>
              <a:gd name="connsiteY112" fmla="*/ 4697518 h 6858000"/>
              <a:gd name="connsiteX113" fmla="*/ 6013516 w 6128435"/>
              <a:gd name="connsiteY113" fmla="*/ 4786619 h 6858000"/>
              <a:gd name="connsiteX114" fmla="*/ 6025404 w 6128435"/>
              <a:gd name="connsiteY114" fmla="*/ 4858148 h 6858000"/>
              <a:gd name="connsiteX115" fmla="*/ 6007749 w 6128435"/>
              <a:gd name="connsiteY115" fmla="*/ 4964715 h 6858000"/>
              <a:gd name="connsiteX116" fmla="*/ 6005269 w 6128435"/>
              <a:gd name="connsiteY116" fmla="*/ 5150567 h 6858000"/>
              <a:gd name="connsiteX117" fmla="*/ 6001127 w 6128435"/>
              <a:gd name="connsiteY117" fmla="*/ 5164609 h 6858000"/>
              <a:gd name="connsiteX118" fmla="*/ 5996647 w 6128435"/>
              <a:gd name="connsiteY118" fmla="*/ 5185640 h 6858000"/>
              <a:gd name="connsiteX119" fmla="*/ 5998514 w 6128435"/>
              <a:gd name="connsiteY119" fmla="*/ 5189673 h 6858000"/>
              <a:gd name="connsiteX120" fmla="*/ 5995970 w 6128435"/>
              <a:gd name="connsiteY120" fmla="*/ 5221547 h 6858000"/>
              <a:gd name="connsiteX121" fmla="*/ 5997218 w 6128435"/>
              <a:gd name="connsiteY121" fmla="*/ 5222031 h 6858000"/>
              <a:gd name="connsiteX122" fmla="*/ 6002116 w 6128435"/>
              <a:gd name="connsiteY122" fmla="*/ 5231223 h 6858000"/>
              <a:gd name="connsiteX123" fmla="*/ 6008541 w 6128435"/>
              <a:gd name="connsiteY123" fmla="*/ 5248680 h 6858000"/>
              <a:gd name="connsiteX124" fmla="*/ 6039260 w 6128435"/>
              <a:gd name="connsiteY124" fmla="*/ 5289518 h 6858000"/>
              <a:gd name="connsiteX125" fmla="*/ 6036748 w 6128435"/>
              <a:gd name="connsiteY125" fmla="*/ 5322752 h 6858000"/>
              <a:gd name="connsiteX126" fmla="*/ 6036943 w 6128435"/>
              <a:gd name="connsiteY126" fmla="*/ 5329480 h 6858000"/>
              <a:gd name="connsiteX127" fmla="*/ 6037236 w 6128435"/>
              <a:gd name="connsiteY127" fmla="*/ 5329634 h 6858000"/>
              <a:gd name="connsiteX128" fmla="*/ 6038019 w 6128435"/>
              <a:gd name="connsiteY128" fmla="*/ 5336764 h 6858000"/>
              <a:gd name="connsiteX129" fmla="*/ 6037298 w 6128435"/>
              <a:gd name="connsiteY129" fmla="*/ 5341753 h 6858000"/>
              <a:gd name="connsiteX130" fmla="*/ 6037677 w 6128435"/>
              <a:gd name="connsiteY130" fmla="*/ 5354807 h 6858000"/>
              <a:gd name="connsiteX131" fmla="*/ 6039728 w 6128435"/>
              <a:gd name="connsiteY131" fmla="*/ 5359416 h 6858000"/>
              <a:gd name="connsiteX132" fmla="*/ 6043311 w 6128435"/>
              <a:gd name="connsiteY132" fmla="*/ 5361407 h 6858000"/>
              <a:gd name="connsiteX133" fmla="*/ 6042954 w 6128435"/>
              <a:gd name="connsiteY133" fmla="*/ 5362576 h 6858000"/>
              <a:gd name="connsiteX134" fmla="*/ 6053435 w 6128435"/>
              <a:gd name="connsiteY134" fmla="*/ 5387547 h 6858000"/>
              <a:gd name="connsiteX135" fmla="*/ 6065933 w 6128435"/>
              <a:gd name="connsiteY135" fmla="*/ 5443002 h 6858000"/>
              <a:gd name="connsiteX136" fmla="*/ 6068640 w 6128435"/>
              <a:gd name="connsiteY136" fmla="*/ 5474503 h 6858000"/>
              <a:gd name="connsiteX137" fmla="*/ 6080922 w 6128435"/>
              <a:gd name="connsiteY137" fmla="*/ 5561070 h 6858000"/>
              <a:gd name="connsiteX138" fmla="*/ 6096949 w 6128435"/>
              <a:gd name="connsiteY138" fmla="*/ 5648179 h 6858000"/>
              <a:gd name="connsiteX139" fmla="*/ 6125703 w 6128435"/>
              <a:gd name="connsiteY139" fmla="*/ 5692894 h 6858000"/>
              <a:gd name="connsiteX140" fmla="*/ 6126670 w 6128435"/>
              <a:gd name="connsiteY140" fmla="*/ 5697882 h 6858000"/>
              <a:gd name="connsiteX141" fmla="*/ 6124061 w 6128435"/>
              <a:gd name="connsiteY141" fmla="*/ 5710294 h 6858000"/>
              <a:gd name="connsiteX142" fmla="*/ 6122213 w 6128435"/>
              <a:gd name="connsiteY142" fmla="*/ 5714762 h 6858000"/>
              <a:gd name="connsiteX143" fmla="*/ 6121353 w 6128435"/>
              <a:gd name="connsiteY143" fmla="*/ 5721725 h 6858000"/>
              <a:gd name="connsiteX144" fmla="*/ 6121607 w 6128435"/>
              <a:gd name="connsiteY144" fmla="*/ 5721959 h 6858000"/>
              <a:gd name="connsiteX145" fmla="*/ 6120262 w 6128435"/>
              <a:gd name="connsiteY145" fmla="*/ 5728358 h 6858000"/>
              <a:gd name="connsiteX146" fmla="*/ 6110194 w 6128435"/>
              <a:gd name="connsiteY146" fmla="*/ 5758853 h 6858000"/>
              <a:gd name="connsiteX147" fmla="*/ 6127519 w 6128435"/>
              <a:gd name="connsiteY147" fmla="*/ 5865775 h 6858000"/>
              <a:gd name="connsiteX148" fmla="*/ 6128435 w 6128435"/>
              <a:gd name="connsiteY148" fmla="*/ 5870164 h 6858000"/>
              <a:gd name="connsiteX149" fmla="*/ 6119217 w 6128435"/>
              <a:gd name="connsiteY149" fmla="*/ 5888542 h 6858000"/>
              <a:gd name="connsiteX150" fmla="*/ 6115966 w 6128435"/>
              <a:gd name="connsiteY150" fmla="*/ 5898387 h 6858000"/>
              <a:gd name="connsiteX151" fmla="*/ 6111924 w 6128435"/>
              <a:gd name="connsiteY151" fmla="*/ 5900444 h 6858000"/>
              <a:gd name="connsiteX152" fmla="*/ 6108716 w 6128435"/>
              <a:gd name="connsiteY152" fmla="*/ 5915345 h 6858000"/>
              <a:gd name="connsiteX153" fmla="*/ 6109524 w 6128435"/>
              <a:gd name="connsiteY153" fmla="*/ 5917328 h 6858000"/>
              <a:gd name="connsiteX154" fmla="*/ 6102493 w 6128435"/>
              <a:gd name="connsiteY154" fmla="*/ 5928602 h 6858000"/>
              <a:gd name="connsiteX155" fmla="*/ 6056863 w 6128435"/>
              <a:gd name="connsiteY155" fmla="*/ 6000643 h 6858000"/>
              <a:gd name="connsiteX156" fmla="*/ 6045436 w 6128435"/>
              <a:gd name="connsiteY156" fmla="*/ 6124480 h 6858000"/>
              <a:gd name="connsiteX157" fmla="*/ 6030489 w 6128435"/>
              <a:gd name="connsiteY157" fmla="*/ 6317666 h 6858000"/>
              <a:gd name="connsiteX158" fmla="*/ 6007492 w 6128435"/>
              <a:gd name="connsiteY158" fmla="*/ 6440818 h 6858000"/>
              <a:gd name="connsiteX159" fmla="*/ 6009467 w 6128435"/>
              <a:gd name="connsiteY159" fmla="*/ 6487076 h 6858000"/>
              <a:gd name="connsiteX160" fmla="*/ 5995064 w 6128435"/>
              <a:gd name="connsiteY160" fmla="*/ 6540791 h 6858000"/>
              <a:gd name="connsiteX161" fmla="*/ 5996309 w 6128435"/>
              <a:gd name="connsiteY161" fmla="*/ 6543961 h 6858000"/>
              <a:gd name="connsiteX162" fmla="*/ 5996048 w 6128435"/>
              <a:gd name="connsiteY162" fmla="*/ 6555444 h 6858000"/>
              <a:gd name="connsiteX163" fmla="*/ 6002524 w 6128435"/>
              <a:gd name="connsiteY163" fmla="*/ 6560188 h 6858000"/>
              <a:gd name="connsiteX164" fmla="*/ 6006823 w 6128435"/>
              <a:gd name="connsiteY164" fmla="*/ 6578546 h 6858000"/>
              <a:gd name="connsiteX165" fmla="*/ 6004510 w 6128435"/>
              <a:gd name="connsiteY165" fmla="*/ 6599256 h 6858000"/>
              <a:gd name="connsiteX166" fmla="*/ 5986207 w 6128435"/>
              <a:gd name="connsiteY166" fmla="*/ 6695855 h 6858000"/>
              <a:gd name="connsiteX167" fmla="*/ 5979428 w 6128435"/>
              <a:gd name="connsiteY167" fmla="*/ 6754678 h 6858000"/>
              <a:gd name="connsiteX168" fmla="*/ 5983398 w 6128435"/>
              <a:gd name="connsiteY168" fmla="*/ 6778641 h 6858000"/>
              <a:gd name="connsiteX169" fmla="*/ 5984543 w 6128435"/>
              <a:gd name="connsiteY169" fmla="*/ 6811016 h 6858000"/>
              <a:gd name="connsiteX170" fmla="*/ 5981802 w 6128435"/>
              <a:gd name="connsiteY170" fmla="*/ 6838578 h 6858000"/>
              <a:gd name="connsiteX171" fmla="*/ 5979671 w 6128435"/>
              <a:gd name="connsiteY171" fmla="*/ 6858000 h 6858000"/>
              <a:gd name="connsiteX172" fmla="*/ 0 w 6128435"/>
              <a:gd name="connsiteY172" fmla="*/ 6858000 h 6858000"/>
              <a:gd name="connsiteX173" fmla="*/ 0 w 6128435"/>
              <a:gd name="connsiteY17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93877 w 6128435"/>
              <a:gd name="connsiteY44" fmla="*/ 2368649 h 6858000"/>
              <a:gd name="connsiteX45" fmla="*/ 5311338 w 6128435"/>
              <a:gd name="connsiteY45" fmla="*/ 2404034 h 6858000"/>
              <a:gd name="connsiteX46" fmla="*/ 5192511 w 6128435"/>
              <a:gd name="connsiteY46" fmla="*/ 2549199 h 6858000"/>
              <a:gd name="connsiteX47" fmla="*/ 5307538 w 6128435"/>
              <a:gd name="connsiteY47" fmla="*/ 2514685 h 6858000"/>
              <a:gd name="connsiteX48" fmla="*/ 5337604 w 6128435"/>
              <a:gd name="connsiteY48" fmla="*/ 2597632 h 6858000"/>
              <a:gd name="connsiteX49" fmla="*/ 5407503 w 6128435"/>
              <a:gd name="connsiteY49" fmla="*/ 2786290 h 6858000"/>
              <a:gd name="connsiteX50" fmla="*/ 5407356 w 6128435"/>
              <a:gd name="connsiteY50" fmla="*/ 2787545 h 6858000"/>
              <a:gd name="connsiteX51" fmla="*/ 5411130 w 6128435"/>
              <a:gd name="connsiteY51" fmla="*/ 2788640 h 6858000"/>
              <a:gd name="connsiteX52" fmla="*/ 5416439 w 6128435"/>
              <a:gd name="connsiteY52" fmla="*/ 2805666 h 6858000"/>
              <a:gd name="connsiteX53" fmla="*/ 5416589 w 6128435"/>
              <a:gd name="connsiteY53" fmla="*/ 2810822 h 6858000"/>
              <a:gd name="connsiteX54" fmla="*/ 5418542 w 6128435"/>
              <a:gd name="connsiteY54" fmla="*/ 2817745 h 6858000"/>
              <a:gd name="connsiteX55" fmla="*/ 5418847 w 6128435"/>
              <a:gd name="connsiteY55" fmla="*/ 2817825 h 6858000"/>
              <a:gd name="connsiteX56" fmla="*/ 5423364 w 6128435"/>
              <a:gd name="connsiteY56" fmla="*/ 2858292 h 6858000"/>
              <a:gd name="connsiteX57" fmla="*/ 5479298 w 6128435"/>
              <a:gd name="connsiteY57" fmla="*/ 2947791 h 6858000"/>
              <a:gd name="connsiteX58" fmla="*/ 5481770 w 6128435"/>
              <a:gd name="connsiteY58" fmla="*/ 2951352 h 6858000"/>
              <a:gd name="connsiteX59" fmla="*/ 5481013 w 6128435"/>
              <a:gd name="connsiteY59" fmla="*/ 2973461 h 6858000"/>
              <a:gd name="connsiteX60" fmla="*/ 5482045 w 6128435"/>
              <a:gd name="connsiteY60" fmla="*/ 2984371 h 6858000"/>
              <a:gd name="connsiteX61" fmla="*/ 5479405 w 6128435"/>
              <a:gd name="connsiteY61" fmla="*/ 2988507 h 6858000"/>
              <a:gd name="connsiteX62" fmla="*/ 5482415 w 6128435"/>
              <a:gd name="connsiteY62" fmla="*/ 3004079 h 6858000"/>
              <a:gd name="connsiteX63" fmla="*/ 5483865 w 6128435"/>
              <a:gd name="connsiteY63" fmla="*/ 3005467 h 6858000"/>
              <a:gd name="connsiteX64" fmla="*/ 5482236 w 6128435"/>
              <a:gd name="connsiteY64" fmla="*/ 3019791 h 6858000"/>
              <a:gd name="connsiteX65" fmla="*/ 5475895 w 6128435"/>
              <a:gd name="connsiteY65" fmla="*/ 3033578 h 6858000"/>
              <a:gd name="connsiteX66" fmla="*/ 5477595 w 6128435"/>
              <a:gd name="connsiteY66" fmla="*/ 3250534 h 6858000"/>
              <a:gd name="connsiteX67" fmla="*/ 5532836 w 6128435"/>
              <a:gd name="connsiteY67" fmla="*/ 3353840 h 6858000"/>
              <a:gd name="connsiteX68" fmla="*/ 5561229 w 6128435"/>
              <a:gd name="connsiteY68" fmla="*/ 3395784 h 6858000"/>
              <a:gd name="connsiteX69" fmla="*/ 5589758 w 6128435"/>
              <a:gd name="connsiteY69" fmla="*/ 3506453 h 6858000"/>
              <a:gd name="connsiteX70" fmla="*/ 5596144 w 6128435"/>
              <a:gd name="connsiteY70" fmla="*/ 3534624 h 6858000"/>
              <a:gd name="connsiteX71" fmla="*/ 5597750 w 6128435"/>
              <a:gd name="connsiteY71" fmla="*/ 3534129 h 6858000"/>
              <a:gd name="connsiteX72" fmla="*/ 5599700 w 6128435"/>
              <a:gd name="connsiteY72" fmla="*/ 3547221 h 6858000"/>
              <a:gd name="connsiteX73" fmla="*/ 5615031 w 6128435"/>
              <a:gd name="connsiteY73" fmla="*/ 3557482 h 6858000"/>
              <a:gd name="connsiteX74" fmla="*/ 5618377 w 6128435"/>
              <a:gd name="connsiteY74" fmla="*/ 3588431 h 6858000"/>
              <a:gd name="connsiteX75" fmla="*/ 5612155 w 6128435"/>
              <a:gd name="connsiteY75" fmla="*/ 3589869 h 6858000"/>
              <a:gd name="connsiteX76" fmla="*/ 5620843 w 6128435"/>
              <a:gd name="connsiteY76" fmla="*/ 3606745 h 6858000"/>
              <a:gd name="connsiteX77" fmla="*/ 5655472 w 6128435"/>
              <a:gd name="connsiteY77" fmla="*/ 3678877 h 6858000"/>
              <a:gd name="connsiteX78" fmla="*/ 5680448 w 6128435"/>
              <a:gd name="connsiteY78" fmla="*/ 3717760 h 6858000"/>
              <a:gd name="connsiteX79" fmla="*/ 5683015 w 6128435"/>
              <a:gd name="connsiteY79" fmla="*/ 3762025 h 6858000"/>
              <a:gd name="connsiteX80" fmla="*/ 5696643 w 6128435"/>
              <a:gd name="connsiteY80" fmla="*/ 3773888 h 6858000"/>
              <a:gd name="connsiteX81" fmla="*/ 5699203 w 6128435"/>
              <a:gd name="connsiteY81" fmla="*/ 3775823 h 6858000"/>
              <a:gd name="connsiteX82" fmla="*/ 5704824 w 6128435"/>
              <a:gd name="connsiteY82" fmla="*/ 3785966 h 6858000"/>
              <a:gd name="connsiteX83" fmla="*/ 5712204 w 6128435"/>
              <a:gd name="connsiteY83" fmla="*/ 3785830 h 6858000"/>
              <a:gd name="connsiteX84" fmla="*/ 5724816 w 6128435"/>
              <a:gd name="connsiteY84" fmla="*/ 3798949 h 6858000"/>
              <a:gd name="connsiteX85" fmla="*/ 5733539 w 6128435"/>
              <a:gd name="connsiteY85" fmla="*/ 3818457 h 6858000"/>
              <a:gd name="connsiteX86" fmla="*/ 5768491 w 6128435"/>
              <a:gd name="connsiteY86" fmla="*/ 3914399 h 6858000"/>
              <a:gd name="connsiteX87" fmla="*/ 5793123 w 6128435"/>
              <a:gd name="connsiteY87" fmla="*/ 3969952 h 6858000"/>
              <a:gd name="connsiteX88" fmla="*/ 5808321 w 6128435"/>
              <a:gd name="connsiteY88" fmla="*/ 3988153 h 6858000"/>
              <a:gd name="connsiteX89" fmla="*/ 5825621 w 6128435"/>
              <a:gd name="connsiteY89" fmla="*/ 4015525 h 6858000"/>
              <a:gd name="connsiteX90" fmla="*/ 5860672 w 6128435"/>
              <a:gd name="connsiteY90" fmla="*/ 4061579 h 6858000"/>
              <a:gd name="connsiteX91" fmla="*/ 5872173 w 6128435"/>
              <a:gd name="connsiteY91" fmla="*/ 4088497 h 6858000"/>
              <a:gd name="connsiteX92" fmla="*/ 5883705 w 6128435"/>
              <a:gd name="connsiteY92" fmla="*/ 4101899 h 6858000"/>
              <a:gd name="connsiteX93" fmla="*/ 5885314 w 6128435"/>
              <a:gd name="connsiteY93" fmla="*/ 4108387 h 6858000"/>
              <a:gd name="connsiteX94" fmla="*/ 5894095 w 6128435"/>
              <a:gd name="connsiteY94" fmla="*/ 4128857 h 6858000"/>
              <a:gd name="connsiteX95" fmla="*/ 5898339 w 6128435"/>
              <a:gd name="connsiteY95" fmla="*/ 4140800 h 6858000"/>
              <a:gd name="connsiteX96" fmla="*/ 5899734 w 6128435"/>
              <a:gd name="connsiteY96" fmla="*/ 4145632 h 6858000"/>
              <a:gd name="connsiteX97" fmla="*/ 5897098 w 6128435"/>
              <a:gd name="connsiteY97" fmla="*/ 4157819 h 6858000"/>
              <a:gd name="connsiteX98" fmla="*/ 5903513 w 6128435"/>
              <a:gd name="connsiteY98" fmla="*/ 4187661 h 6858000"/>
              <a:gd name="connsiteX99" fmla="*/ 5917114 w 6128435"/>
              <a:gd name="connsiteY99" fmla="*/ 4213096 h 6858000"/>
              <a:gd name="connsiteX100" fmla="*/ 5921153 w 6128435"/>
              <a:gd name="connsiteY100" fmla="*/ 4236222 h 6858000"/>
              <a:gd name="connsiteX101" fmla="*/ 5924233 w 6128435"/>
              <a:gd name="connsiteY101" fmla="*/ 4242060 h 6858000"/>
              <a:gd name="connsiteX102" fmla="*/ 5928910 w 6128435"/>
              <a:gd name="connsiteY102" fmla="*/ 4300973 h 6858000"/>
              <a:gd name="connsiteX103" fmla="*/ 5939320 w 6128435"/>
              <a:gd name="connsiteY103" fmla="*/ 4340435 h 6858000"/>
              <a:gd name="connsiteX104" fmla="*/ 5946705 w 6128435"/>
              <a:gd name="connsiteY104" fmla="*/ 4428051 h 6858000"/>
              <a:gd name="connsiteX105" fmla="*/ 5949261 w 6128435"/>
              <a:gd name="connsiteY105" fmla="*/ 4449185 h 6858000"/>
              <a:gd name="connsiteX106" fmla="*/ 5957504 w 6128435"/>
              <a:gd name="connsiteY106" fmla="*/ 4465911 h 6858000"/>
              <a:gd name="connsiteX107" fmla="*/ 5964689 w 6128435"/>
              <a:gd name="connsiteY107" fmla="*/ 4468532 h 6858000"/>
              <a:gd name="connsiteX108" fmla="*/ 5967062 w 6128435"/>
              <a:gd name="connsiteY108" fmla="*/ 4479923 h 6858000"/>
              <a:gd name="connsiteX109" fmla="*/ 5968960 w 6128435"/>
              <a:gd name="connsiteY109" fmla="*/ 4482655 h 6858000"/>
              <a:gd name="connsiteX110" fmla="*/ 5978567 w 6128435"/>
              <a:gd name="connsiteY110" fmla="*/ 4498605 h 6858000"/>
              <a:gd name="connsiteX111" fmla="*/ 5980106 w 6128435"/>
              <a:gd name="connsiteY111" fmla="*/ 4585087 h 6858000"/>
              <a:gd name="connsiteX112" fmla="*/ 5998138 w 6128435"/>
              <a:gd name="connsiteY112" fmla="*/ 4697518 h 6858000"/>
              <a:gd name="connsiteX113" fmla="*/ 6013516 w 6128435"/>
              <a:gd name="connsiteY113" fmla="*/ 4786619 h 6858000"/>
              <a:gd name="connsiteX114" fmla="*/ 6025404 w 6128435"/>
              <a:gd name="connsiteY114" fmla="*/ 4858148 h 6858000"/>
              <a:gd name="connsiteX115" fmla="*/ 6007749 w 6128435"/>
              <a:gd name="connsiteY115" fmla="*/ 4964715 h 6858000"/>
              <a:gd name="connsiteX116" fmla="*/ 6005269 w 6128435"/>
              <a:gd name="connsiteY116" fmla="*/ 5150567 h 6858000"/>
              <a:gd name="connsiteX117" fmla="*/ 6001127 w 6128435"/>
              <a:gd name="connsiteY117" fmla="*/ 5164609 h 6858000"/>
              <a:gd name="connsiteX118" fmla="*/ 5996647 w 6128435"/>
              <a:gd name="connsiteY118" fmla="*/ 5185640 h 6858000"/>
              <a:gd name="connsiteX119" fmla="*/ 5998514 w 6128435"/>
              <a:gd name="connsiteY119" fmla="*/ 5189673 h 6858000"/>
              <a:gd name="connsiteX120" fmla="*/ 5995970 w 6128435"/>
              <a:gd name="connsiteY120" fmla="*/ 5221547 h 6858000"/>
              <a:gd name="connsiteX121" fmla="*/ 5997218 w 6128435"/>
              <a:gd name="connsiteY121" fmla="*/ 5222031 h 6858000"/>
              <a:gd name="connsiteX122" fmla="*/ 6002116 w 6128435"/>
              <a:gd name="connsiteY122" fmla="*/ 5231223 h 6858000"/>
              <a:gd name="connsiteX123" fmla="*/ 6008541 w 6128435"/>
              <a:gd name="connsiteY123" fmla="*/ 5248680 h 6858000"/>
              <a:gd name="connsiteX124" fmla="*/ 6039260 w 6128435"/>
              <a:gd name="connsiteY124" fmla="*/ 5289518 h 6858000"/>
              <a:gd name="connsiteX125" fmla="*/ 6036748 w 6128435"/>
              <a:gd name="connsiteY125" fmla="*/ 5322752 h 6858000"/>
              <a:gd name="connsiteX126" fmla="*/ 6036943 w 6128435"/>
              <a:gd name="connsiteY126" fmla="*/ 5329480 h 6858000"/>
              <a:gd name="connsiteX127" fmla="*/ 6037236 w 6128435"/>
              <a:gd name="connsiteY127" fmla="*/ 5329634 h 6858000"/>
              <a:gd name="connsiteX128" fmla="*/ 6038019 w 6128435"/>
              <a:gd name="connsiteY128" fmla="*/ 5336764 h 6858000"/>
              <a:gd name="connsiteX129" fmla="*/ 6037298 w 6128435"/>
              <a:gd name="connsiteY129" fmla="*/ 5341753 h 6858000"/>
              <a:gd name="connsiteX130" fmla="*/ 6037677 w 6128435"/>
              <a:gd name="connsiteY130" fmla="*/ 5354807 h 6858000"/>
              <a:gd name="connsiteX131" fmla="*/ 6039728 w 6128435"/>
              <a:gd name="connsiteY131" fmla="*/ 5359416 h 6858000"/>
              <a:gd name="connsiteX132" fmla="*/ 6043311 w 6128435"/>
              <a:gd name="connsiteY132" fmla="*/ 5361407 h 6858000"/>
              <a:gd name="connsiteX133" fmla="*/ 6042954 w 6128435"/>
              <a:gd name="connsiteY133" fmla="*/ 5362576 h 6858000"/>
              <a:gd name="connsiteX134" fmla="*/ 6053435 w 6128435"/>
              <a:gd name="connsiteY134" fmla="*/ 5387547 h 6858000"/>
              <a:gd name="connsiteX135" fmla="*/ 6065933 w 6128435"/>
              <a:gd name="connsiteY135" fmla="*/ 5443002 h 6858000"/>
              <a:gd name="connsiteX136" fmla="*/ 6068640 w 6128435"/>
              <a:gd name="connsiteY136" fmla="*/ 5474503 h 6858000"/>
              <a:gd name="connsiteX137" fmla="*/ 6080922 w 6128435"/>
              <a:gd name="connsiteY137" fmla="*/ 5561070 h 6858000"/>
              <a:gd name="connsiteX138" fmla="*/ 6096949 w 6128435"/>
              <a:gd name="connsiteY138" fmla="*/ 5648179 h 6858000"/>
              <a:gd name="connsiteX139" fmla="*/ 6125703 w 6128435"/>
              <a:gd name="connsiteY139" fmla="*/ 5692894 h 6858000"/>
              <a:gd name="connsiteX140" fmla="*/ 6126670 w 6128435"/>
              <a:gd name="connsiteY140" fmla="*/ 5697882 h 6858000"/>
              <a:gd name="connsiteX141" fmla="*/ 6124061 w 6128435"/>
              <a:gd name="connsiteY141" fmla="*/ 5710294 h 6858000"/>
              <a:gd name="connsiteX142" fmla="*/ 6122213 w 6128435"/>
              <a:gd name="connsiteY142" fmla="*/ 5714762 h 6858000"/>
              <a:gd name="connsiteX143" fmla="*/ 6121353 w 6128435"/>
              <a:gd name="connsiteY143" fmla="*/ 5721725 h 6858000"/>
              <a:gd name="connsiteX144" fmla="*/ 6121607 w 6128435"/>
              <a:gd name="connsiteY144" fmla="*/ 5721959 h 6858000"/>
              <a:gd name="connsiteX145" fmla="*/ 6120262 w 6128435"/>
              <a:gd name="connsiteY145" fmla="*/ 5728358 h 6858000"/>
              <a:gd name="connsiteX146" fmla="*/ 6110194 w 6128435"/>
              <a:gd name="connsiteY146" fmla="*/ 5758853 h 6858000"/>
              <a:gd name="connsiteX147" fmla="*/ 6127519 w 6128435"/>
              <a:gd name="connsiteY147" fmla="*/ 5865775 h 6858000"/>
              <a:gd name="connsiteX148" fmla="*/ 6128435 w 6128435"/>
              <a:gd name="connsiteY148" fmla="*/ 5870164 h 6858000"/>
              <a:gd name="connsiteX149" fmla="*/ 6119217 w 6128435"/>
              <a:gd name="connsiteY149" fmla="*/ 5888542 h 6858000"/>
              <a:gd name="connsiteX150" fmla="*/ 6115966 w 6128435"/>
              <a:gd name="connsiteY150" fmla="*/ 5898387 h 6858000"/>
              <a:gd name="connsiteX151" fmla="*/ 6111924 w 6128435"/>
              <a:gd name="connsiteY151" fmla="*/ 5900444 h 6858000"/>
              <a:gd name="connsiteX152" fmla="*/ 6108716 w 6128435"/>
              <a:gd name="connsiteY152" fmla="*/ 5915345 h 6858000"/>
              <a:gd name="connsiteX153" fmla="*/ 6109524 w 6128435"/>
              <a:gd name="connsiteY153" fmla="*/ 5917328 h 6858000"/>
              <a:gd name="connsiteX154" fmla="*/ 6102493 w 6128435"/>
              <a:gd name="connsiteY154" fmla="*/ 5928602 h 6858000"/>
              <a:gd name="connsiteX155" fmla="*/ 6056863 w 6128435"/>
              <a:gd name="connsiteY155" fmla="*/ 6000643 h 6858000"/>
              <a:gd name="connsiteX156" fmla="*/ 6045436 w 6128435"/>
              <a:gd name="connsiteY156" fmla="*/ 6124480 h 6858000"/>
              <a:gd name="connsiteX157" fmla="*/ 6030489 w 6128435"/>
              <a:gd name="connsiteY157" fmla="*/ 6317666 h 6858000"/>
              <a:gd name="connsiteX158" fmla="*/ 6007492 w 6128435"/>
              <a:gd name="connsiteY158" fmla="*/ 6440818 h 6858000"/>
              <a:gd name="connsiteX159" fmla="*/ 6009467 w 6128435"/>
              <a:gd name="connsiteY159" fmla="*/ 6487076 h 6858000"/>
              <a:gd name="connsiteX160" fmla="*/ 5995064 w 6128435"/>
              <a:gd name="connsiteY160" fmla="*/ 6540791 h 6858000"/>
              <a:gd name="connsiteX161" fmla="*/ 5996309 w 6128435"/>
              <a:gd name="connsiteY161" fmla="*/ 6543961 h 6858000"/>
              <a:gd name="connsiteX162" fmla="*/ 5996048 w 6128435"/>
              <a:gd name="connsiteY162" fmla="*/ 6555444 h 6858000"/>
              <a:gd name="connsiteX163" fmla="*/ 6002524 w 6128435"/>
              <a:gd name="connsiteY163" fmla="*/ 6560188 h 6858000"/>
              <a:gd name="connsiteX164" fmla="*/ 6006823 w 6128435"/>
              <a:gd name="connsiteY164" fmla="*/ 6578546 h 6858000"/>
              <a:gd name="connsiteX165" fmla="*/ 6004510 w 6128435"/>
              <a:gd name="connsiteY165" fmla="*/ 6599256 h 6858000"/>
              <a:gd name="connsiteX166" fmla="*/ 5986207 w 6128435"/>
              <a:gd name="connsiteY166" fmla="*/ 6695855 h 6858000"/>
              <a:gd name="connsiteX167" fmla="*/ 5979428 w 6128435"/>
              <a:gd name="connsiteY167" fmla="*/ 6754678 h 6858000"/>
              <a:gd name="connsiteX168" fmla="*/ 5983398 w 6128435"/>
              <a:gd name="connsiteY168" fmla="*/ 6778641 h 6858000"/>
              <a:gd name="connsiteX169" fmla="*/ 5984543 w 6128435"/>
              <a:gd name="connsiteY169" fmla="*/ 6811016 h 6858000"/>
              <a:gd name="connsiteX170" fmla="*/ 5981802 w 6128435"/>
              <a:gd name="connsiteY170" fmla="*/ 6838578 h 6858000"/>
              <a:gd name="connsiteX171" fmla="*/ 5979671 w 6128435"/>
              <a:gd name="connsiteY171" fmla="*/ 6858000 h 6858000"/>
              <a:gd name="connsiteX172" fmla="*/ 0 w 6128435"/>
              <a:gd name="connsiteY172" fmla="*/ 6858000 h 6858000"/>
              <a:gd name="connsiteX173" fmla="*/ 0 w 6128435"/>
              <a:gd name="connsiteY17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93877 w 6128435"/>
              <a:gd name="connsiteY44" fmla="*/ 2368649 h 6858000"/>
              <a:gd name="connsiteX45" fmla="*/ 5311338 w 6128435"/>
              <a:gd name="connsiteY45" fmla="*/ 2404034 h 6858000"/>
              <a:gd name="connsiteX46" fmla="*/ 5338366 w 6128435"/>
              <a:gd name="connsiteY46" fmla="*/ 2465052 h 6858000"/>
              <a:gd name="connsiteX47" fmla="*/ 5307538 w 6128435"/>
              <a:gd name="connsiteY47" fmla="*/ 2514685 h 6858000"/>
              <a:gd name="connsiteX48" fmla="*/ 5337604 w 6128435"/>
              <a:gd name="connsiteY48" fmla="*/ 2597632 h 6858000"/>
              <a:gd name="connsiteX49" fmla="*/ 5407503 w 6128435"/>
              <a:gd name="connsiteY49" fmla="*/ 2786290 h 6858000"/>
              <a:gd name="connsiteX50" fmla="*/ 5407356 w 6128435"/>
              <a:gd name="connsiteY50" fmla="*/ 2787545 h 6858000"/>
              <a:gd name="connsiteX51" fmla="*/ 5411130 w 6128435"/>
              <a:gd name="connsiteY51" fmla="*/ 2788640 h 6858000"/>
              <a:gd name="connsiteX52" fmla="*/ 5416439 w 6128435"/>
              <a:gd name="connsiteY52" fmla="*/ 2805666 h 6858000"/>
              <a:gd name="connsiteX53" fmla="*/ 5416589 w 6128435"/>
              <a:gd name="connsiteY53" fmla="*/ 2810822 h 6858000"/>
              <a:gd name="connsiteX54" fmla="*/ 5418542 w 6128435"/>
              <a:gd name="connsiteY54" fmla="*/ 2817745 h 6858000"/>
              <a:gd name="connsiteX55" fmla="*/ 5418847 w 6128435"/>
              <a:gd name="connsiteY55" fmla="*/ 2817825 h 6858000"/>
              <a:gd name="connsiteX56" fmla="*/ 5423364 w 6128435"/>
              <a:gd name="connsiteY56" fmla="*/ 2858292 h 6858000"/>
              <a:gd name="connsiteX57" fmla="*/ 5479298 w 6128435"/>
              <a:gd name="connsiteY57" fmla="*/ 2947791 h 6858000"/>
              <a:gd name="connsiteX58" fmla="*/ 5481770 w 6128435"/>
              <a:gd name="connsiteY58" fmla="*/ 2951352 h 6858000"/>
              <a:gd name="connsiteX59" fmla="*/ 5481013 w 6128435"/>
              <a:gd name="connsiteY59" fmla="*/ 2973461 h 6858000"/>
              <a:gd name="connsiteX60" fmla="*/ 5482045 w 6128435"/>
              <a:gd name="connsiteY60" fmla="*/ 2984371 h 6858000"/>
              <a:gd name="connsiteX61" fmla="*/ 5479405 w 6128435"/>
              <a:gd name="connsiteY61" fmla="*/ 2988507 h 6858000"/>
              <a:gd name="connsiteX62" fmla="*/ 5482415 w 6128435"/>
              <a:gd name="connsiteY62" fmla="*/ 3004079 h 6858000"/>
              <a:gd name="connsiteX63" fmla="*/ 5483865 w 6128435"/>
              <a:gd name="connsiteY63" fmla="*/ 3005467 h 6858000"/>
              <a:gd name="connsiteX64" fmla="*/ 5482236 w 6128435"/>
              <a:gd name="connsiteY64" fmla="*/ 3019791 h 6858000"/>
              <a:gd name="connsiteX65" fmla="*/ 5475895 w 6128435"/>
              <a:gd name="connsiteY65" fmla="*/ 3033578 h 6858000"/>
              <a:gd name="connsiteX66" fmla="*/ 5477595 w 6128435"/>
              <a:gd name="connsiteY66" fmla="*/ 3250534 h 6858000"/>
              <a:gd name="connsiteX67" fmla="*/ 5532836 w 6128435"/>
              <a:gd name="connsiteY67" fmla="*/ 3353840 h 6858000"/>
              <a:gd name="connsiteX68" fmla="*/ 5561229 w 6128435"/>
              <a:gd name="connsiteY68" fmla="*/ 3395784 h 6858000"/>
              <a:gd name="connsiteX69" fmla="*/ 5589758 w 6128435"/>
              <a:gd name="connsiteY69" fmla="*/ 3506453 h 6858000"/>
              <a:gd name="connsiteX70" fmla="*/ 5596144 w 6128435"/>
              <a:gd name="connsiteY70" fmla="*/ 3534624 h 6858000"/>
              <a:gd name="connsiteX71" fmla="*/ 5597750 w 6128435"/>
              <a:gd name="connsiteY71" fmla="*/ 3534129 h 6858000"/>
              <a:gd name="connsiteX72" fmla="*/ 5599700 w 6128435"/>
              <a:gd name="connsiteY72" fmla="*/ 3547221 h 6858000"/>
              <a:gd name="connsiteX73" fmla="*/ 5615031 w 6128435"/>
              <a:gd name="connsiteY73" fmla="*/ 3557482 h 6858000"/>
              <a:gd name="connsiteX74" fmla="*/ 5618377 w 6128435"/>
              <a:gd name="connsiteY74" fmla="*/ 3588431 h 6858000"/>
              <a:gd name="connsiteX75" fmla="*/ 5612155 w 6128435"/>
              <a:gd name="connsiteY75" fmla="*/ 3589869 h 6858000"/>
              <a:gd name="connsiteX76" fmla="*/ 5620843 w 6128435"/>
              <a:gd name="connsiteY76" fmla="*/ 3606745 h 6858000"/>
              <a:gd name="connsiteX77" fmla="*/ 5655472 w 6128435"/>
              <a:gd name="connsiteY77" fmla="*/ 3678877 h 6858000"/>
              <a:gd name="connsiteX78" fmla="*/ 5680448 w 6128435"/>
              <a:gd name="connsiteY78" fmla="*/ 3717760 h 6858000"/>
              <a:gd name="connsiteX79" fmla="*/ 5683015 w 6128435"/>
              <a:gd name="connsiteY79" fmla="*/ 3762025 h 6858000"/>
              <a:gd name="connsiteX80" fmla="*/ 5696643 w 6128435"/>
              <a:gd name="connsiteY80" fmla="*/ 3773888 h 6858000"/>
              <a:gd name="connsiteX81" fmla="*/ 5699203 w 6128435"/>
              <a:gd name="connsiteY81" fmla="*/ 3775823 h 6858000"/>
              <a:gd name="connsiteX82" fmla="*/ 5704824 w 6128435"/>
              <a:gd name="connsiteY82" fmla="*/ 3785966 h 6858000"/>
              <a:gd name="connsiteX83" fmla="*/ 5712204 w 6128435"/>
              <a:gd name="connsiteY83" fmla="*/ 3785830 h 6858000"/>
              <a:gd name="connsiteX84" fmla="*/ 5724816 w 6128435"/>
              <a:gd name="connsiteY84" fmla="*/ 3798949 h 6858000"/>
              <a:gd name="connsiteX85" fmla="*/ 5733539 w 6128435"/>
              <a:gd name="connsiteY85" fmla="*/ 3818457 h 6858000"/>
              <a:gd name="connsiteX86" fmla="*/ 5768491 w 6128435"/>
              <a:gd name="connsiteY86" fmla="*/ 3914399 h 6858000"/>
              <a:gd name="connsiteX87" fmla="*/ 5793123 w 6128435"/>
              <a:gd name="connsiteY87" fmla="*/ 3969952 h 6858000"/>
              <a:gd name="connsiteX88" fmla="*/ 5808321 w 6128435"/>
              <a:gd name="connsiteY88" fmla="*/ 3988153 h 6858000"/>
              <a:gd name="connsiteX89" fmla="*/ 5825621 w 6128435"/>
              <a:gd name="connsiteY89" fmla="*/ 4015525 h 6858000"/>
              <a:gd name="connsiteX90" fmla="*/ 5860672 w 6128435"/>
              <a:gd name="connsiteY90" fmla="*/ 4061579 h 6858000"/>
              <a:gd name="connsiteX91" fmla="*/ 5872173 w 6128435"/>
              <a:gd name="connsiteY91" fmla="*/ 4088497 h 6858000"/>
              <a:gd name="connsiteX92" fmla="*/ 5883705 w 6128435"/>
              <a:gd name="connsiteY92" fmla="*/ 4101899 h 6858000"/>
              <a:gd name="connsiteX93" fmla="*/ 5885314 w 6128435"/>
              <a:gd name="connsiteY93" fmla="*/ 4108387 h 6858000"/>
              <a:gd name="connsiteX94" fmla="*/ 5894095 w 6128435"/>
              <a:gd name="connsiteY94" fmla="*/ 4128857 h 6858000"/>
              <a:gd name="connsiteX95" fmla="*/ 5898339 w 6128435"/>
              <a:gd name="connsiteY95" fmla="*/ 4140800 h 6858000"/>
              <a:gd name="connsiteX96" fmla="*/ 5899734 w 6128435"/>
              <a:gd name="connsiteY96" fmla="*/ 4145632 h 6858000"/>
              <a:gd name="connsiteX97" fmla="*/ 5897098 w 6128435"/>
              <a:gd name="connsiteY97" fmla="*/ 4157819 h 6858000"/>
              <a:gd name="connsiteX98" fmla="*/ 5903513 w 6128435"/>
              <a:gd name="connsiteY98" fmla="*/ 4187661 h 6858000"/>
              <a:gd name="connsiteX99" fmla="*/ 5917114 w 6128435"/>
              <a:gd name="connsiteY99" fmla="*/ 4213096 h 6858000"/>
              <a:gd name="connsiteX100" fmla="*/ 5921153 w 6128435"/>
              <a:gd name="connsiteY100" fmla="*/ 4236222 h 6858000"/>
              <a:gd name="connsiteX101" fmla="*/ 5924233 w 6128435"/>
              <a:gd name="connsiteY101" fmla="*/ 4242060 h 6858000"/>
              <a:gd name="connsiteX102" fmla="*/ 5928910 w 6128435"/>
              <a:gd name="connsiteY102" fmla="*/ 4300973 h 6858000"/>
              <a:gd name="connsiteX103" fmla="*/ 5939320 w 6128435"/>
              <a:gd name="connsiteY103" fmla="*/ 4340435 h 6858000"/>
              <a:gd name="connsiteX104" fmla="*/ 5946705 w 6128435"/>
              <a:gd name="connsiteY104" fmla="*/ 4428051 h 6858000"/>
              <a:gd name="connsiteX105" fmla="*/ 5949261 w 6128435"/>
              <a:gd name="connsiteY105" fmla="*/ 4449185 h 6858000"/>
              <a:gd name="connsiteX106" fmla="*/ 5957504 w 6128435"/>
              <a:gd name="connsiteY106" fmla="*/ 4465911 h 6858000"/>
              <a:gd name="connsiteX107" fmla="*/ 5964689 w 6128435"/>
              <a:gd name="connsiteY107" fmla="*/ 4468532 h 6858000"/>
              <a:gd name="connsiteX108" fmla="*/ 5967062 w 6128435"/>
              <a:gd name="connsiteY108" fmla="*/ 4479923 h 6858000"/>
              <a:gd name="connsiteX109" fmla="*/ 5968960 w 6128435"/>
              <a:gd name="connsiteY109" fmla="*/ 4482655 h 6858000"/>
              <a:gd name="connsiteX110" fmla="*/ 5978567 w 6128435"/>
              <a:gd name="connsiteY110" fmla="*/ 4498605 h 6858000"/>
              <a:gd name="connsiteX111" fmla="*/ 5980106 w 6128435"/>
              <a:gd name="connsiteY111" fmla="*/ 4585087 h 6858000"/>
              <a:gd name="connsiteX112" fmla="*/ 5998138 w 6128435"/>
              <a:gd name="connsiteY112" fmla="*/ 4697518 h 6858000"/>
              <a:gd name="connsiteX113" fmla="*/ 6013516 w 6128435"/>
              <a:gd name="connsiteY113" fmla="*/ 4786619 h 6858000"/>
              <a:gd name="connsiteX114" fmla="*/ 6025404 w 6128435"/>
              <a:gd name="connsiteY114" fmla="*/ 4858148 h 6858000"/>
              <a:gd name="connsiteX115" fmla="*/ 6007749 w 6128435"/>
              <a:gd name="connsiteY115" fmla="*/ 4964715 h 6858000"/>
              <a:gd name="connsiteX116" fmla="*/ 6005269 w 6128435"/>
              <a:gd name="connsiteY116" fmla="*/ 5150567 h 6858000"/>
              <a:gd name="connsiteX117" fmla="*/ 6001127 w 6128435"/>
              <a:gd name="connsiteY117" fmla="*/ 5164609 h 6858000"/>
              <a:gd name="connsiteX118" fmla="*/ 5996647 w 6128435"/>
              <a:gd name="connsiteY118" fmla="*/ 5185640 h 6858000"/>
              <a:gd name="connsiteX119" fmla="*/ 5998514 w 6128435"/>
              <a:gd name="connsiteY119" fmla="*/ 5189673 h 6858000"/>
              <a:gd name="connsiteX120" fmla="*/ 5995970 w 6128435"/>
              <a:gd name="connsiteY120" fmla="*/ 5221547 h 6858000"/>
              <a:gd name="connsiteX121" fmla="*/ 5997218 w 6128435"/>
              <a:gd name="connsiteY121" fmla="*/ 5222031 h 6858000"/>
              <a:gd name="connsiteX122" fmla="*/ 6002116 w 6128435"/>
              <a:gd name="connsiteY122" fmla="*/ 5231223 h 6858000"/>
              <a:gd name="connsiteX123" fmla="*/ 6008541 w 6128435"/>
              <a:gd name="connsiteY123" fmla="*/ 5248680 h 6858000"/>
              <a:gd name="connsiteX124" fmla="*/ 6039260 w 6128435"/>
              <a:gd name="connsiteY124" fmla="*/ 5289518 h 6858000"/>
              <a:gd name="connsiteX125" fmla="*/ 6036748 w 6128435"/>
              <a:gd name="connsiteY125" fmla="*/ 5322752 h 6858000"/>
              <a:gd name="connsiteX126" fmla="*/ 6036943 w 6128435"/>
              <a:gd name="connsiteY126" fmla="*/ 5329480 h 6858000"/>
              <a:gd name="connsiteX127" fmla="*/ 6037236 w 6128435"/>
              <a:gd name="connsiteY127" fmla="*/ 5329634 h 6858000"/>
              <a:gd name="connsiteX128" fmla="*/ 6038019 w 6128435"/>
              <a:gd name="connsiteY128" fmla="*/ 5336764 h 6858000"/>
              <a:gd name="connsiteX129" fmla="*/ 6037298 w 6128435"/>
              <a:gd name="connsiteY129" fmla="*/ 5341753 h 6858000"/>
              <a:gd name="connsiteX130" fmla="*/ 6037677 w 6128435"/>
              <a:gd name="connsiteY130" fmla="*/ 5354807 h 6858000"/>
              <a:gd name="connsiteX131" fmla="*/ 6039728 w 6128435"/>
              <a:gd name="connsiteY131" fmla="*/ 5359416 h 6858000"/>
              <a:gd name="connsiteX132" fmla="*/ 6043311 w 6128435"/>
              <a:gd name="connsiteY132" fmla="*/ 5361407 h 6858000"/>
              <a:gd name="connsiteX133" fmla="*/ 6042954 w 6128435"/>
              <a:gd name="connsiteY133" fmla="*/ 5362576 h 6858000"/>
              <a:gd name="connsiteX134" fmla="*/ 6053435 w 6128435"/>
              <a:gd name="connsiteY134" fmla="*/ 5387547 h 6858000"/>
              <a:gd name="connsiteX135" fmla="*/ 6065933 w 6128435"/>
              <a:gd name="connsiteY135" fmla="*/ 5443002 h 6858000"/>
              <a:gd name="connsiteX136" fmla="*/ 6068640 w 6128435"/>
              <a:gd name="connsiteY136" fmla="*/ 5474503 h 6858000"/>
              <a:gd name="connsiteX137" fmla="*/ 6080922 w 6128435"/>
              <a:gd name="connsiteY137" fmla="*/ 5561070 h 6858000"/>
              <a:gd name="connsiteX138" fmla="*/ 6096949 w 6128435"/>
              <a:gd name="connsiteY138" fmla="*/ 5648179 h 6858000"/>
              <a:gd name="connsiteX139" fmla="*/ 6125703 w 6128435"/>
              <a:gd name="connsiteY139" fmla="*/ 5692894 h 6858000"/>
              <a:gd name="connsiteX140" fmla="*/ 6126670 w 6128435"/>
              <a:gd name="connsiteY140" fmla="*/ 5697882 h 6858000"/>
              <a:gd name="connsiteX141" fmla="*/ 6124061 w 6128435"/>
              <a:gd name="connsiteY141" fmla="*/ 5710294 h 6858000"/>
              <a:gd name="connsiteX142" fmla="*/ 6122213 w 6128435"/>
              <a:gd name="connsiteY142" fmla="*/ 5714762 h 6858000"/>
              <a:gd name="connsiteX143" fmla="*/ 6121353 w 6128435"/>
              <a:gd name="connsiteY143" fmla="*/ 5721725 h 6858000"/>
              <a:gd name="connsiteX144" fmla="*/ 6121607 w 6128435"/>
              <a:gd name="connsiteY144" fmla="*/ 5721959 h 6858000"/>
              <a:gd name="connsiteX145" fmla="*/ 6120262 w 6128435"/>
              <a:gd name="connsiteY145" fmla="*/ 5728358 h 6858000"/>
              <a:gd name="connsiteX146" fmla="*/ 6110194 w 6128435"/>
              <a:gd name="connsiteY146" fmla="*/ 5758853 h 6858000"/>
              <a:gd name="connsiteX147" fmla="*/ 6127519 w 6128435"/>
              <a:gd name="connsiteY147" fmla="*/ 5865775 h 6858000"/>
              <a:gd name="connsiteX148" fmla="*/ 6128435 w 6128435"/>
              <a:gd name="connsiteY148" fmla="*/ 5870164 h 6858000"/>
              <a:gd name="connsiteX149" fmla="*/ 6119217 w 6128435"/>
              <a:gd name="connsiteY149" fmla="*/ 5888542 h 6858000"/>
              <a:gd name="connsiteX150" fmla="*/ 6115966 w 6128435"/>
              <a:gd name="connsiteY150" fmla="*/ 5898387 h 6858000"/>
              <a:gd name="connsiteX151" fmla="*/ 6111924 w 6128435"/>
              <a:gd name="connsiteY151" fmla="*/ 5900444 h 6858000"/>
              <a:gd name="connsiteX152" fmla="*/ 6108716 w 6128435"/>
              <a:gd name="connsiteY152" fmla="*/ 5915345 h 6858000"/>
              <a:gd name="connsiteX153" fmla="*/ 6109524 w 6128435"/>
              <a:gd name="connsiteY153" fmla="*/ 5917328 h 6858000"/>
              <a:gd name="connsiteX154" fmla="*/ 6102493 w 6128435"/>
              <a:gd name="connsiteY154" fmla="*/ 5928602 h 6858000"/>
              <a:gd name="connsiteX155" fmla="*/ 6056863 w 6128435"/>
              <a:gd name="connsiteY155" fmla="*/ 6000643 h 6858000"/>
              <a:gd name="connsiteX156" fmla="*/ 6045436 w 6128435"/>
              <a:gd name="connsiteY156" fmla="*/ 6124480 h 6858000"/>
              <a:gd name="connsiteX157" fmla="*/ 6030489 w 6128435"/>
              <a:gd name="connsiteY157" fmla="*/ 6317666 h 6858000"/>
              <a:gd name="connsiteX158" fmla="*/ 6007492 w 6128435"/>
              <a:gd name="connsiteY158" fmla="*/ 6440818 h 6858000"/>
              <a:gd name="connsiteX159" fmla="*/ 6009467 w 6128435"/>
              <a:gd name="connsiteY159" fmla="*/ 6487076 h 6858000"/>
              <a:gd name="connsiteX160" fmla="*/ 5995064 w 6128435"/>
              <a:gd name="connsiteY160" fmla="*/ 6540791 h 6858000"/>
              <a:gd name="connsiteX161" fmla="*/ 5996309 w 6128435"/>
              <a:gd name="connsiteY161" fmla="*/ 6543961 h 6858000"/>
              <a:gd name="connsiteX162" fmla="*/ 5996048 w 6128435"/>
              <a:gd name="connsiteY162" fmla="*/ 6555444 h 6858000"/>
              <a:gd name="connsiteX163" fmla="*/ 6002524 w 6128435"/>
              <a:gd name="connsiteY163" fmla="*/ 6560188 h 6858000"/>
              <a:gd name="connsiteX164" fmla="*/ 6006823 w 6128435"/>
              <a:gd name="connsiteY164" fmla="*/ 6578546 h 6858000"/>
              <a:gd name="connsiteX165" fmla="*/ 6004510 w 6128435"/>
              <a:gd name="connsiteY165" fmla="*/ 6599256 h 6858000"/>
              <a:gd name="connsiteX166" fmla="*/ 5986207 w 6128435"/>
              <a:gd name="connsiteY166" fmla="*/ 6695855 h 6858000"/>
              <a:gd name="connsiteX167" fmla="*/ 5979428 w 6128435"/>
              <a:gd name="connsiteY167" fmla="*/ 6754678 h 6858000"/>
              <a:gd name="connsiteX168" fmla="*/ 5983398 w 6128435"/>
              <a:gd name="connsiteY168" fmla="*/ 6778641 h 6858000"/>
              <a:gd name="connsiteX169" fmla="*/ 5984543 w 6128435"/>
              <a:gd name="connsiteY169" fmla="*/ 6811016 h 6858000"/>
              <a:gd name="connsiteX170" fmla="*/ 5981802 w 6128435"/>
              <a:gd name="connsiteY170" fmla="*/ 6838578 h 6858000"/>
              <a:gd name="connsiteX171" fmla="*/ 5979671 w 6128435"/>
              <a:gd name="connsiteY171" fmla="*/ 6858000 h 6858000"/>
              <a:gd name="connsiteX172" fmla="*/ 0 w 6128435"/>
              <a:gd name="connsiteY172" fmla="*/ 6858000 h 6858000"/>
              <a:gd name="connsiteX173" fmla="*/ 0 w 6128435"/>
              <a:gd name="connsiteY17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93877 w 6128435"/>
              <a:gd name="connsiteY44" fmla="*/ 2368649 h 6858000"/>
              <a:gd name="connsiteX45" fmla="*/ 5311338 w 6128435"/>
              <a:gd name="connsiteY45" fmla="*/ 2404034 h 6858000"/>
              <a:gd name="connsiteX46" fmla="*/ 5338366 w 6128435"/>
              <a:gd name="connsiteY46" fmla="*/ 2465052 h 6858000"/>
              <a:gd name="connsiteX47" fmla="*/ 5337604 w 6128435"/>
              <a:gd name="connsiteY47" fmla="*/ 2597632 h 6858000"/>
              <a:gd name="connsiteX48" fmla="*/ 5407503 w 6128435"/>
              <a:gd name="connsiteY48" fmla="*/ 2786290 h 6858000"/>
              <a:gd name="connsiteX49" fmla="*/ 5407356 w 6128435"/>
              <a:gd name="connsiteY49" fmla="*/ 2787545 h 6858000"/>
              <a:gd name="connsiteX50" fmla="*/ 5411130 w 6128435"/>
              <a:gd name="connsiteY50" fmla="*/ 2788640 h 6858000"/>
              <a:gd name="connsiteX51" fmla="*/ 5416439 w 6128435"/>
              <a:gd name="connsiteY51" fmla="*/ 2805666 h 6858000"/>
              <a:gd name="connsiteX52" fmla="*/ 5416589 w 6128435"/>
              <a:gd name="connsiteY52" fmla="*/ 2810822 h 6858000"/>
              <a:gd name="connsiteX53" fmla="*/ 5418542 w 6128435"/>
              <a:gd name="connsiteY53" fmla="*/ 2817745 h 6858000"/>
              <a:gd name="connsiteX54" fmla="*/ 5418847 w 6128435"/>
              <a:gd name="connsiteY54" fmla="*/ 2817825 h 6858000"/>
              <a:gd name="connsiteX55" fmla="*/ 5423364 w 6128435"/>
              <a:gd name="connsiteY55" fmla="*/ 2858292 h 6858000"/>
              <a:gd name="connsiteX56" fmla="*/ 5479298 w 6128435"/>
              <a:gd name="connsiteY56" fmla="*/ 2947791 h 6858000"/>
              <a:gd name="connsiteX57" fmla="*/ 5481770 w 6128435"/>
              <a:gd name="connsiteY57" fmla="*/ 2951352 h 6858000"/>
              <a:gd name="connsiteX58" fmla="*/ 5481013 w 6128435"/>
              <a:gd name="connsiteY58" fmla="*/ 2973461 h 6858000"/>
              <a:gd name="connsiteX59" fmla="*/ 5482045 w 6128435"/>
              <a:gd name="connsiteY59" fmla="*/ 2984371 h 6858000"/>
              <a:gd name="connsiteX60" fmla="*/ 5479405 w 6128435"/>
              <a:gd name="connsiteY60" fmla="*/ 2988507 h 6858000"/>
              <a:gd name="connsiteX61" fmla="*/ 5482415 w 6128435"/>
              <a:gd name="connsiteY61" fmla="*/ 3004079 h 6858000"/>
              <a:gd name="connsiteX62" fmla="*/ 5483865 w 6128435"/>
              <a:gd name="connsiteY62" fmla="*/ 3005467 h 6858000"/>
              <a:gd name="connsiteX63" fmla="*/ 5482236 w 6128435"/>
              <a:gd name="connsiteY63" fmla="*/ 3019791 h 6858000"/>
              <a:gd name="connsiteX64" fmla="*/ 5475895 w 6128435"/>
              <a:gd name="connsiteY64" fmla="*/ 3033578 h 6858000"/>
              <a:gd name="connsiteX65" fmla="*/ 5477595 w 6128435"/>
              <a:gd name="connsiteY65" fmla="*/ 3250534 h 6858000"/>
              <a:gd name="connsiteX66" fmla="*/ 5532836 w 6128435"/>
              <a:gd name="connsiteY66" fmla="*/ 3353840 h 6858000"/>
              <a:gd name="connsiteX67" fmla="*/ 5561229 w 6128435"/>
              <a:gd name="connsiteY67" fmla="*/ 3395784 h 6858000"/>
              <a:gd name="connsiteX68" fmla="*/ 5589758 w 6128435"/>
              <a:gd name="connsiteY68" fmla="*/ 3506453 h 6858000"/>
              <a:gd name="connsiteX69" fmla="*/ 5596144 w 6128435"/>
              <a:gd name="connsiteY69" fmla="*/ 3534624 h 6858000"/>
              <a:gd name="connsiteX70" fmla="*/ 5597750 w 6128435"/>
              <a:gd name="connsiteY70" fmla="*/ 3534129 h 6858000"/>
              <a:gd name="connsiteX71" fmla="*/ 5599700 w 6128435"/>
              <a:gd name="connsiteY71" fmla="*/ 3547221 h 6858000"/>
              <a:gd name="connsiteX72" fmla="*/ 5615031 w 6128435"/>
              <a:gd name="connsiteY72" fmla="*/ 3557482 h 6858000"/>
              <a:gd name="connsiteX73" fmla="*/ 5618377 w 6128435"/>
              <a:gd name="connsiteY73" fmla="*/ 3588431 h 6858000"/>
              <a:gd name="connsiteX74" fmla="*/ 5612155 w 6128435"/>
              <a:gd name="connsiteY74" fmla="*/ 3589869 h 6858000"/>
              <a:gd name="connsiteX75" fmla="*/ 5620843 w 6128435"/>
              <a:gd name="connsiteY75" fmla="*/ 3606745 h 6858000"/>
              <a:gd name="connsiteX76" fmla="*/ 5655472 w 6128435"/>
              <a:gd name="connsiteY76" fmla="*/ 3678877 h 6858000"/>
              <a:gd name="connsiteX77" fmla="*/ 5680448 w 6128435"/>
              <a:gd name="connsiteY77" fmla="*/ 3717760 h 6858000"/>
              <a:gd name="connsiteX78" fmla="*/ 5683015 w 6128435"/>
              <a:gd name="connsiteY78" fmla="*/ 3762025 h 6858000"/>
              <a:gd name="connsiteX79" fmla="*/ 5696643 w 6128435"/>
              <a:gd name="connsiteY79" fmla="*/ 3773888 h 6858000"/>
              <a:gd name="connsiteX80" fmla="*/ 5699203 w 6128435"/>
              <a:gd name="connsiteY80" fmla="*/ 3775823 h 6858000"/>
              <a:gd name="connsiteX81" fmla="*/ 5704824 w 6128435"/>
              <a:gd name="connsiteY81" fmla="*/ 3785966 h 6858000"/>
              <a:gd name="connsiteX82" fmla="*/ 5712204 w 6128435"/>
              <a:gd name="connsiteY82" fmla="*/ 3785830 h 6858000"/>
              <a:gd name="connsiteX83" fmla="*/ 5724816 w 6128435"/>
              <a:gd name="connsiteY83" fmla="*/ 3798949 h 6858000"/>
              <a:gd name="connsiteX84" fmla="*/ 5733539 w 6128435"/>
              <a:gd name="connsiteY84" fmla="*/ 3818457 h 6858000"/>
              <a:gd name="connsiteX85" fmla="*/ 5768491 w 6128435"/>
              <a:gd name="connsiteY85" fmla="*/ 3914399 h 6858000"/>
              <a:gd name="connsiteX86" fmla="*/ 5793123 w 6128435"/>
              <a:gd name="connsiteY86" fmla="*/ 3969952 h 6858000"/>
              <a:gd name="connsiteX87" fmla="*/ 5808321 w 6128435"/>
              <a:gd name="connsiteY87" fmla="*/ 3988153 h 6858000"/>
              <a:gd name="connsiteX88" fmla="*/ 5825621 w 6128435"/>
              <a:gd name="connsiteY88" fmla="*/ 4015525 h 6858000"/>
              <a:gd name="connsiteX89" fmla="*/ 5860672 w 6128435"/>
              <a:gd name="connsiteY89" fmla="*/ 4061579 h 6858000"/>
              <a:gd name="connsiteX90" fmla="*/ 5872173 w 6128435"/>
              <a:gd name="connsiteY90" fmla="*/ 4088497 h 6858000"/>
              <a:gd name="connsiteX91" fmla="*/ 5883705 w 6128435"/>
              <a:gd name="connsiteY91" fmla="*/ 4101899 h 6858000"/>
              <a:gd name="connsiteX92" fmla="*/ 5885314 w 6128435"/>
              <a:gd name="connsiteY92" fmla="*/ 4108387 h 6858000"/>
              <a:gd name="connsiteX93" fmla="*/ 5894095 w 6128435"/>
              <a:gd name="connsiteY93" fmla="*/ 4128857 h 6858000"/>
              <a:gd name="connsiteX94" fmla="*/ 5898339 w 6128435"/>
              <a:gd name="connsiteY94" fmla="*/ 4140800 h 6858000"/>
              <a:gd name="connsiteX95" fmla="*/ 5899734 w 6128435"/>
              <a:gd name="connsiteY95" fmla="*/ 4145632 h 6858000"/>
              <a:gd name="connsiteX96" fmla="*/ 5897098 w 6128435"/>
              <a:gd name="connsiteY96" fmla="*/ 4157819 h 6858000"/>
              <a:gd name="connsiteX97" fmla="*/ 5903513 w 6128435"/>
              <a:gd name="connsiteY97" fmla="*/ 4187661 h 6858000"/>
              <a:gd name="connsiteX98" fmla="*/ 5917114 w 6128435"/>
              <a:gd name="connsiteY98" fmla="*/ 4213096 h 6858000"/>
              <a:gd name="connsiteX99" fmla="*/ 5921153 w 6128435"/>
              <a:gd name="connsiteY99" fmla="*/ 4236222 h 6858000"/>
              <a:gd name="connsiteX100" fmla="*/ 5924233 w 6128435"/>
              <a:gd name="connsiteY100" fmla="*/ 4242060 h 6858000"/>
              <a:gd name="connsiteX101" fmla="*/ 5928910 w 6128435"/>
              <a:gd name="connsiteY101" fmla="*/ 4300973 h 6858000"/>
              <a:gd name="connsiteX102" fmla="*/ 5939320 w 6128435"/>
              <a:gd name="connsiteY102" fmla="*/ 4340435 h 6858000"/>
              <a:gd name="connsiteX103" fmla="*/ 5946705 w 6128435"/>
              <a:gd name="connsiteY103" fmla="*/ 4428051 h 6858000"/>
              <a:gd name="connsiteX104" fmla="*/ 5949261 w 6128435"/>
              <a:gd name="connsiteY104" fmla="*/ 4449185 h 6858000"/>
              <a:gd name="connsiteX105" fmla="*/ 5957504 w 6128435"/>
              <a:gd name="connsiteY105" fmla="*/ 4465911 h 6858000"/>
              <a:gd name="connsiteX106" fmla="*/ 5964689 w 6128435"/>
              <a:gd name="connsiteY106" fmla="*/ 4468532 h 6858000"/>
              <a:gd name="connsiteX107" fmla="*/ 5967062 w 6128435"/>
              <a:gd name="connsiteY107" fmla="*/ 4479923 h 6858000"/>
              <a:gd name="connsiteX108" fmla="*/ 5968960 w 6128435"/>
              <a:gd name="connsiteY108" fmla="*/ 4482655 h 6858000"/>
              <a:gd name="connsiteX109" fmla="*/ 5978567 w 6128435"/>
              <a:gd name="connsiteY109" fmla="*/ 4498605 h 6858000"/>
              <a:gd name="connsiteX110" fmla="*/ 5980106 w 6128435"/>
              <a:gd name="connsiteY110" fmla="*/ 4585087 h 6858000"/>
              <a:gd name="connsiteX111" fmla="*/ 5998138 w 6128435"/>
              <a:gd name="connsiteY111" fmla="*/ 4697518 h 6858000"/>
              <a:gd name="connsiteX112" fmla="*/ 6013516 w 6128435"/>
              <a:gd name="connsiteY112" fmla="*/ 4786619 h 6858000"/>
              <a:gd name="connsiteX113" fmla="*/ 6025404 w 6128435"/>
              <a:gd name="connsiteY113" fmla="*/ 4858148 h 6858000"/>
              <a:gd name="connsiteX114" fmla="*/ 6007749 w 6128435"/>
              <a:gd name="connsiteY114" fmla="*/ 4964715 h 6858000"/>
              <a:gd name="connsiteX115" fmla="*/ 6005269 w 6128435"/>
              <a:gd name="connsiteY115" fmla="*/ 5150567 h 6858000"/>
              <a:gd name="connsiteX116" fmla="*/ 6001127 w 6128435"/>
              <a:gd name="connsiteY116" fmla="*/ 5164609 h 6858000"/>
              <a:gd name="connsiteX117" fmla="*/ 5996647 w 6128435"/>
              <a:gd name="connsiteY117" fmla="*/ 5185640 h 6858000"/>
              <a:gd name="connsiteX118" fmla="*/ 5998514 w 6128435"/>
              <a:gd name="connsiteY118" fmla="*/ 5189673 h 6858000"/>
              <a:gd name="connsiteX119" fmla="*/ 5995970 w 6128435"/>
              <a:gd name="connsiteY119" fmla="*/ 5221547 h 6858000"/>
              <a:gd name="connsiteX120" fmla="*/ 5997218 w 6128435"/>
              <a:gd name="connsiteY120" fmla="*/ 5222031 h 6858000"/>
              <a:gd name="connsiteX121" fmla="*/ 6002116 w 6128435"/>
              <a:gd name="connsiteY121" fmla="*/ 5231223 h 6858000"/>
              <a:gd name="connsiteX122" fmla="*/ 6008541 w 6128435"/>
              <a:gd name="connsiteY122" fmla="*/ 5248680 h 6858000"/>
              <a:gd name="connsiteX123" fmla="*/ 6039260 w 6128435"/>
              <a:gd name="connsiteY123" fmla="*/ 5289518 h 6858000"/>
              <a:gd name="connsiteX124" fmla="*/ 6036748 w 6128435"/>
              <a:gd name="connsiteY124" fmla="*/ 5322752 h 6858000"/>
              <a:gd name="connsiteX125" fmla="*/ 6036943 w 6128435"/>
              <a:gd name="connsiteY125" fmla="*/ 5329480 h 6858000"/>
              <a:gd name="connsiteX126" fmla="*/ 6037236 w 6128435"/>
              <a:gd name="connsiteY126" fmla="*/ 5329634 h 6858000"/>
              <a:gd name="connsiteX127" fmla="*/ 6038019 w 6128435"/>
              <a:gd name="connsiteY127" fmla="*/ 5336764 h 6858000"/>
              <a:gd name="connsiteX128" fmla="*/ 6037298 w 6128435"/>
              <a:gd name="connsiteY128" fmla="*/ 5341753 h 6858000"/>
              <a:gd name="connsiteX129" fmla="*/ 6037677 w 6128435"/>
              <a:gd name="connsiteY129" fmla="*/ 5354807 h 6858000"/>
              <a:gd name="connsiteX130" fmla="*/ 6039728 w 6128435"/>
              <a:gd name="connsiteY130" fmla="*/ 5359416 h 6858000"/>
              <a:gd name="connsiteX131" fmla="*/ 6043311 w 6128435"/>
              <a:gd name="connsiteY131" fmla="*/ 5361407 h 6858000"/>
              <a:gd name="connsiteX132" fmla="*/ 6042954 w 6128435"/>
              <a:gd name="connsiteY132" fmla="*/ 5362576 h 6858000"/>
              <a:gd name="connsiteX133" fmla="*/ 6053435 w 6128435"/>
              <a:gd name="connsiteY133" fmla="*/ 5387547 h 6858000"/>
              <a:gd name="connsiteX134" fmla="*/ 6065933 w 6128435"/>
              <a:gd name="connsiteY134" fmla="*/ 5443002 h 6858000"/>
              <a:gd name="connsiteX135" fmla="*/ 6068640 w 6128435"/>
              <a:gd name="connsiteY135" fmla="*/ 5474503 h 6858000"/>
              <a:gd name="connsiteX136" fmla="*/ 6080922 w 6128435"/>
              <a:gd name="connsiteY136" fmla="*/ 5561070 h 6858000"/>
              <a:gd name="connsiteX137" fmla="*/ 6096949 w 6128435"/>
              <a:gd name="connsiteY137" fmla="*/ 5648179 h 6858000"/>
              <a:gd name="connsiteX138" fmla="*/ 6125703 w 6128435"/>
              <a:gd name="connsiteY138" fmla="*/ 5692894 h 6858000"/>
              <a:gd name="connsiteX139" fmla="*/ 6126670 w 6128435"/>
              <a:gd name="connsiteY139" fmla="*/ 5697882 h 6858000"/>
              <a:gd name="connsiteX140" fmla="*/ 6124061 w 6128435"/>
              <a:gd name="connsiteY140" fmla="*/ 5710294 h 6858000"/>
              <a:gd name="connsiteX141" fmla="*/ 6122213 w 6128435"/>
              <a:gd name="connsiteY141" fmla="*/ 5714762 h 6858000"/>
              <a:gd name="connsiteX142" fmla="*/ 6121353 w 6128435"/>
              <a:gd name="connsiteY142" fmla="*/ 5721725 h 6858000"/>
              <a:gd name="connsiteX143" fmla="*/ 6121607 w 6128435"/>
              <a:gd name="connsiteY143" fmla="*/ 5721959 h 6858000"/>
              <a:gd name="connsiteX144" fmla="*/ 6120262 w 6128435"/>
              <a:gd name="connsiteY144" fmla="*/ 5728358 h 6858000"/>
              <a:gd name="connsiteX145" fmla="*/ 6110194 w 6128435"/>
              <a:gd name="connsiteY145" fmla="*/ 5758853 h 6858000"/>
              <a:gd name="connsiteX146" fmla="*/ 6127519 w 6128435"/>
              <a:gd name="connsiteY146" fmla="*/ 5865775 h 6858000"/>
              <a:gd name="connsiteX147" fmla="*/ 6128435 w 6128435"/>
              <a:gd name="connsiteY147" fmla="*/ 5870164 h 6858000"/>
              <a:gd name="connsiteX148" fmla="*/ 6119217 w 6128435"/>
              <a:gd name="connsiteY148" fmla="*/ 5888542 h 6858000"/>
              <a:gd name="connsiteX149" fmla="*/ 6115966 w 6128435"/>
              <a:gd name="connsiteY149" fmla="*/ 5898387 h 6858000"/>
              <a:gd name="connsiteX150" fmla="*/ 6111924 w 6128435"/>
              <a:gd name="connsiteY150" fmla="*/ 5900444 h 6858000"/>
              <a:gd name="connsiteX151" fmla="*/ 6108716 w 6128435"/>
              <a:gd name="connsiteY151" fmla="*/ 5915345 h 6858000"/>
              <a:gd name="connsiteX152" fmla="*/ 6109524 w 6128435"/>
              <a:gd name="connsiteY152" fmla="*/ 5917328 h 6858000"/>
              <a:gd name="connsiteX153" fmla="*/ 6102493 w 6128435"/>
              <a:gd name="connsiteY153" fmla="*/ 5928602 h 6858000"/>
              <a:gd name="connsiteX154" fmla="*/ 6056863 w 6128435"/>
              <a:gd name="connsiteY154" fmla="*/ 6000643 h 6858000"/>
              <a:gd name="connsiteX155" fmla="*/ 6045436 w 6128435"/>
              <a:gd name="connsiteY155" fmla="*/ 6124480 h 6858000"/>
              <a:gd name="connsiteX156" fmla="*/ 6030489 w 6128435"/>
              <a:gd name="connsiteY156" fmla="*/ 6317666 h 6858000"/>
              <a:gd name="connsiteX157" fmla="*/ 6007492 w 6128435"/>
              <a:gd name="connsiteY157" fmla="*/ 6440818 h 6858000"/>
              <a:gd name="connsiteX158" fmla="*/ 6009467 w 6128435"/>
              <a:gd name="connsiteY158" fmla="*/ 6487076 h 6858000"/>
              <a:gd name="connsiteX159" fmla="*/ 5995064 w 6128435"/>
              <a:gd name="connsiteY159" fmla="*/ 6540791 h 6858000"/>
              <a:gd name="connsiteX160" fmla="*/ 5996309 w 6128435"/>
              <a:gd name="connsiteY160" fmla="*/ 6543961 h 6858000"/>
              <a:gd name="connsiteX161" fmla="*/ 5996048 w 6128435"/>
              <a:gd name="connsiteY161" fmla="*/ 6555444 h 6858000"/>
              <a:gd name="connsiteX162" fmla="*/ 6002524 w 6128435"/>
              <a:gd name="connsiteY162" fmla="*/ 6560188 h 6858000"/>
              <a:gd name="connsiteX163" fmla="*/ 6006823 w 6128435"/>
              <a:gd name="connsiteY163" fmla="*/ 6578546 h 6858000"/>
              <a:gd name="connsiteX164" fmla="*/ 6004510 w 6128435"/>
              <a:gd name="connsiteY164" fmla="*/ 6599256 h 6858000"/>
              <a:gd name="connsiteX165" fmla="*/ 5986207 w 6128435"/>
              <a:gd name="connsiteY165" fmla="*/ 6695855 h 6858000"/>
              <a:gd name="connsiteX166" fmla="*/ 5979428 w 6128435"/>
              <a:gd name="connsiteY166" fmla="*/ 6754678 h 6858000"/>
              <a:gd name="connsiteX167" fmla="*/ 5983398 w 6128435"/>
              <a:gd name="connsiteY167" fmla="*/ 6778641 h 6858000"/>
              <a:gd name="connsiteX168" fmla="*/ 5984543 w 6128435"/>
              <a:gd name="connsiteY168" fmla="*/ 6811016 h 6858000"/>
              <a:gd name="connsiteX169" fmla="*/ 5981802 w 6128435"/>
              <a:gd name="connsiteY169" fmla="*/ 6838578 h 6858000"/>
              <a:gd name="connsiteX170" fmla="*/ 5979671 w 6128435"/>
              <a:gd name="connsiteY170" fmla="*/ 6858000 h 6858000"/>
              <a:gd name="connsiteX171" fmla="*/ 0 w 6128435"/>
              <a:gd name="connsiteY171" fmla="*/ 6858000 h 6858000"/>
              <a:gd name="connsiteX172" fmla="*/ 0 w 6128435"/>
              <a:gd name="connsiteY172"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93877 w 6128435"/>
              <a:gd name="connsiteY44" fmla="*/ 2368649 h 6858000"/>
              <a:gd name="connsiteX45" fmla="*/ 5311338 w 6128435"/>
              <a:gd name="connsiteY45" fmla="*/ 2404034 h 6858000"/>
              <a:gd name="connsiteX46" fmla="*/ 5338366 w 6128435"/>
              <a:gd name="connsiteY46" fmla="*/ 2465052 h 6858000"/>
              <a:gd name="connsiteX47" fmla="*/ 5371263 w 6128435"/>
              <a:gd name="connsiteY47" fmla="*/ 2586413 h 6858000"/>
              <a:gd name="connsiteX48" fmla="*/ 5407503 w 6128435"/>
              <a:gd name="connsiteY48" fmla="*/ 2786290 h 6858000"/>
              <a:gd name="connsiteX49" fmla="*/ 5407356 w 6128435"/>
              <a:gd name="connsiteY49" fmla="*/ 2787545 h 6858000"/>
              <a:gd name="connsiteX50" fmla="*/ 5411130 w 6128435"/>
              <a:gd name="connsiteY50" fmla="*/ 2788640 h 6858000"/>
              <a:gd name="connsiteX51" fmla="*/ 5416439 w 6128435"/>
              <a:gd name="connsiteY51" fmla="*/ 2805666 h 6858000"/>
              <a:gd name="connsiteX52" fmla="*/ 5416589 w 6128435"/>
              <a:gd name="connsiteY52" fmla="*/ 2810822 h 6858000"/>
              <a:gd name="connsiteX53" fmla="*/ 5418542 w 6128435"/>
              <a:gd name="connsiteY53" fmla="*/ 2817745 h 6858000"/>
              <a:gd name="connsiteX54" fmla="*/ 5418847 w 6128435"/>
              <a:gd name="connsiteY54" fmla="*/ 2817825 h 6858000"/>
              <a:gd name="connsiteX55" fmla="*/ 5423364 w 6128435"/>
              <a:gd name="connsiteY55" fmla="*/ 2858292 h 6858000"/>
              <a:gd name="connsiteX56" fmla="*/ 5479298 w 6128435"/>
              <a:gd name="connsiteY56" fmla="*/ 2947791 h 6858000"/>
              <a:gd name="connsiteX57" fmla="*/ 5481770 w 6128435"/>
              <a:gd name="connsiteY57" fmla="*/ 2951352 h 6858000"/>
              <a:gd name="connsiteX58" fmla="*/ 5481013 w 6128435"/>
              <a:gd name="connsiteY58" fmla="*/ 2973461 h 6858000"/>
              <a:gd name="connsiteX59" fmla="*/ 5482045 w 6128435"/>
              <a:gd name="connsiteY59" fmla="*/ 2984371 h 6858000"/>
              <a:gd name="connsiteX60" fmla="*/ 5479405 w 6128435"/>
              <a:gd name="connsiteY60" fmla="*/ 2988507 h 6858000"/>
              <a:gd name="connsiteX61" fmla="*/ 5482415 w 6128435"/>
              <a:gd name="connsiteY61" fmla="*/ 3004079 h 6858000"/>
              <a:gd name="connsiteX62" fmla="*/ 5483865 w 6128435"/>
              <a:gd name="connsiteY62" fmla="*/ 3005467 h 6858000"/>
              <a:gd name="connsiteX63" fmla="*/ 5482236 w 6128435"/>
              <a:gd name="connsiteY63" fmla="*/ 3019791 h 6858000"/>
              <a:gd name="connsiteX64" fmla="*/ 5475895 w 6128435"/>
              <a:gd name="connsiteY64" fmla="*/ 3033578 h 6858000"/>
              <a:gd name="connsiteX65" fmla="*/ 5477595 w 6128435"/>
              <a:gd name="connsiteY65" fmla="*/ 3250534 h 6858000"/>
              <a:gd name="connsiteX66" fmla="*/ 5532836 w 6128435"/>
              <a:gd name="connsiteY66" fmla="*/ 3353840 h 6858000"/>
              <a:gd name="connsiteX67" fmla="*/ 5561229 w 6128435"/>
              <a:gd name="connsiteY67" fmla="*/ 3395784 h 6858000"/>
              <a:gd name="connsiteX68" fmla="*/ 5589758 w 6128435"/>
              <a:gd name="connsiteY68" fmla="*/ 3506453 h 6858000"/>
              <a:gd name="connsiteX69" fmla="*/ 5596144 w 6128435"/>
              <a:gd name="connsiteY69" fmla="*/ 3534624 h 6858000"/>
              <a:gd name="connsiteX70" fmla="*/ 5597750 w 6128435"/>
              <a:gd name="connsiteY70" fmla="*/ 3534129 h 6858000"/>
              <a:gd name="connsiteX71" fmla="*/ 5599700 w 6128435"/>
              <a:gd name="connsiteY71" fmla="*/ 3547221 h 6858000"/>
              <a:gd name="connsiteX72" fmla="*/ 5615031 w 6128435"/>
              <a:gd name="connsiteY72" fmla="*/ 3557482 h 6858000"/>
              <a:gd name="connsiteX73" fmla="*/ 5618377 w 6128435"/>
              <a:gd name="connsiteY73" fmla="*/ 3588431 h 6858000"/>
              <a:gd name="connsiteX74" fmla="*/ 5612155 w 6128435"/>
              <a:gd name="connsiteY74" fmla="*/ 3589869 h 6858000"/>
              <a:gd name="connsiteX75" fmla="*/ 5620843 w 6128435"/>
              <a:gd name="connsiteY75" fmla="*/ 3606745 h 6858000"/>
              <a:gd name="connsiteX76" fmla="*/ 5655472 w 6128435"/>
              <a:gd name="connsiteY76" fmla="*/ 3678877 h 6858000"/>
              <a:gd name="connsiteX77" fmla="*/ 5680448 w 6128435"/>
              <a:gd name="connsiteY77" fmla="*/ 3717760 h 6858000"/>
              <a:gd name="connsiteX78" fmla="*/ 5683015 w 6128435"/>
              <a:gd name="connsiteY78" fmla="*/ 3762025 h 6858000"/>
              <a:gd name="connsiteX79" fmla="*/ 5696643 w 6128435"/>
              <a:gd name="connsiteY79" fmla="*/ 3773888 h 6858000"/>
              <a:gd name="connsiteX80" fmla="*/ 5699203 w 6128435"/>
              <a:gd name="connsiteY80" fmla="*/ 3775823 h 6858000"/>
              <a:gd name="connsiteX81" fmla="*/ 5704824 w 6128435"/>
              <a:gd name="connsiteY81" fmla="*/ 3785966 h 6858000"/>
              <a:gd name="connsiteX82" fmla="*/ 5712204 w 6128435"/>
              <a:gd name="connsiteY82" fmla="*/ 3785830 h 6858000"/>
              <a:gd name="connsiteX83" fmla="*/ 5724816 w 6128435"/>
              <a:gd name="connsiteY83" fmla="*/ 3798949 h 6858000"/>
              <a:gd name="connsiteX84" fmla="*/ 5733539 w 6128435"/>
              <a:gd name="connsiteY84" fmla="*/ 3818457 h 6858000"/>
              <a:gd name="connsiteX85" fmla="*/ 5768491 w 6128435"/>
              <a:gd name="connsiteY85" fmla="*/ 3914399 h 6858000"/>
              <a:gd name="connsiteX86" fmla="*/ 5793123 w 6128435"/>
              <a:gd name="connsiteY86" fmla="*/ 3969952 h 6858000"/>
              <a:gd name="connsiteX87" fmla="*/ 5808321 w 6128435"/>
              <a:gd name="connsiteY87" fmla="*/ 3988153 h 6858000"/>
              <a:gd name="connsiteX88" fmla="*/ 5825621 w 6128435"/>
              <a:gd name="connsiteY88" fmla="*/ 4015525 h 6858000"/>
              <a:gd name="connsiteX89" fmla="*/ 5860672 w 6128435"/>
              <a:gd name="connsiteY89" fmla="*/ 4061579 h 6858000"/>
              <a:gd name="connsiteX90" fmla="*/ 5872173 w 6128435"/>
              <a:gd name="connsiteY90" fmla="*/ 4088497 h 6858000"/>
              <a:gd name="connsiteX91" fmla="*/ 5883705 w 6128435"/>
              <a:gd name="connsiteY91" fmla="*/ 4101899 h 6858000"/>
              <a:gd name="connsiteX92" fmla="*/ 5885314 w 6128435"/>
              <a:gd name="connsiteY92" fmla="*/ 4108387 h 6858000"/>
              <a:gd name="connsiteX93" fmla="*/ 5894095 w 6128435"/>
              <a:gd name="connsiteY93" fmla="*/ 4128857 h 6858000"/>
              <a:gd name="connsiteX94" fmla="*/ 5898339 w 6128435"/>
              <a:gd name="connsiteY94" fmla="*/ 4140800 h 6858000"/>
              <a:gd name="connsiteX95" fmla="*/ 5899734 w 6128435"/>
              <a:gd name="connsiteY95" fmla="*/ 4145632 h 6858000"/>
              <a:gd name="connsiteX96" fmla="*/ 5897098 w 6128435"/>
              <a:gd name="connsiteY96" fmla="*/ 4157819 h 6858000"/>
              <a:gd name="connsiteX97" fmla="*/ 5903513 w 6128435"/>
              <a:gd name="connsiteY97" fmla="*/ 4187661 h 6858000"/>
              <a:gd name="connsiteX98" fmla="*/ 5917114 w 6128435"/>
              <a:gd name="connsiteY98" fmla="*/ 4213096 h 6858000"/>
              <a:gd name="connsiteX99" fmla="*/ 5921153 w 6128435"/>
              <a:gd name="connsiteY99" fmla="*/ 4236222 h 6858000"/>
              <a:gd name="connsiteX100" fmla="*/ 5924233 w 6128435"/>
              <a:gd name="connsiteY100" fmla="*/ 4242060 h 6858000"/>
              <a:gd name="connsiteX101" fmla="*/ 5928910 w 6128435"/>
              <a:gd name="connsiteY101" fmla="*/ 4300973 h 6858000"/>
              <a:gd name="connsiteX102" fmla="*/ 5939320 w 6128435"/>
              <a:gd name="connsiteY102" fmla="*/ 4340435 h 6858000"/>
              <a:gd name="connsiteX103" fmla="*/ 5946705 w 6128435"/>
              <a:gd name="connsiteY103" fmla="*/ 4428051 h 6858000"/>
              <a:gd name="connsiteX104" fmla="*/ 5949261 w 6128435"/>
              <a:gd name="connsiteY104" fmla="*/ 4449185 h 6858000"/>
              <a:gd name="connsiteX105" fmla="*/ 5957504 w 6128435"/>
              <a:gd name="connsiteY105" fmla="*/ 4465911 h 6858000"/>
              <a:gd name="connsiteX106" fmla="*/ 5964689 w 6128435"/>
              <a:gd name="connsiteY106" fmla="*/ 4468532 h 6858000"/>
              <a:gd name="connsiteX107" fmla="*/ 5967062 w 6128435"/>
              <a:gd name="connsiteY107" fmla="*/ 4479923 h 6858000"/>
              <a:gd name="connsiteX108" fmla="*/ 5968960 w 6128435"/>
              <a:gd name="connsiteY108" fmla="*/ 4482655 h 6858000"/>
              <a:gd name="connsiteX109" fmla="*/ 5978567 w 6128435"/>
              <a:gd name="connsiteY109" fmla="*/ 4498605 h 6858000"/>
              <a:gd name="connsiteX110" fmla="*/ 5980106 w 6128435"/>
              <a:gd name="connsiteY110" fmla="*/ 4585087 h 6858000"/>
              <a:gd name="connsiteX111" fmla="*/ 5998138 w 6128435"/>
              <a:gd name="connsiteY111" fmla="*/ 4697518 h 6858000"/>
              <a:gd name="connsiteX112" fmla="*/ 6013516 w 6128435"/>
              <a:gd name="connsiteY112" fmla="*/ 4786619 h 6858000"/>
              <a:gd name="connsiteX113" fmla="*/ 6025404 w 6128435"/>
              <a:gd name="connsiteY113" fmla="*/ 4858148 h 6858000"/>
              <a:gd name="connsiteX114" fmla="*/ 6007749 w 6128435"/>
              <a:gd name="connsiteY114" fmla="*/ 4964715 h 6858000"/>
              <a:gd name="connsiteX115" fmla="*/ 6005269 w 6128435"/>
              <a:gd name="connsiteY115" fmla="*/ 5150567 h 6858000"/>
              <a:gd name="connsiteX116" fmla="*/ 6001127 w 6128435"/>
              <a:gd name="connsiteY116" fmla="*/ 5164609 h 6858000"/>
              <a:gd name="connsiteX117" fmla="*/ 5996647 w 6128435"/>
              <a:gd name="connsiteY117" fmla="*/ 5185640 h 6858000"/>
              <a:gd name="connsiteX118" fmla="*/ 5998514 w 6128435"/>
              <a:gd name="connsiteY118" fmla="*/ 5189673 h 6858000"/>
              <a:gd name="connsiteX119" fmla="*/ 5995970 w 6128435"/>
              <a:gd name="connsiteY119" fmla="*/ 5221547 h 6858000"/>
              <a:gd name="connsiteX120" fmla="*/ 5997218 w 6128435"/>
              <a:gd name="connsiteY120" fmla="*/ 5222031 h 6858000"/>
              <a:gd name="connsiteX121" fmla="*/ 6002116 w 6128435"/>
              <a:gd name="connsiteY121" fmla="*/ 5231223 h 6858000"/>
              <a:gd name="connsiteX122" fmla="*/ 6008541 w 6128435"/>
              <a:gd name="connsiteY122" fmla="*/ 5248680 h 6858000"/>
              <a:gd name="connsiteX123" fmla="*/ 6039260 w 6128435"/>
              <a:gd name="connsiteY123" fmla="*/ 5289518 h 6858000"/>
              <a:gd name="connsiteX124" fmla="*/ 6036748 w 6128435"/>
              <a:gd name="connsiteY124" fmla="*/ 5322752 h 6858000"/>
              <a:gd name="connsiteX125" fmla="*/ 6036943 w 6128435"/>
              <a:gd name="connsiteY125" fmla="*/ 5329480 h 6858000"/>
              <a:gd name="connsiteX126" fmla="*/ 6037236 w 6128435"/>
              <a:gd name="connsiteY126" fmla="*/ 5329634 h 6858000"/>
              <a:gd name="connsiteX127" fmla="*/ 6038019 w 6128435"/>
              <a:gd name="connsiteY127" fmla="*/ 5336764 h 6858000"/>
              <a:gd name="connsiteX128" fmla="*/ 6037298 w 6128435"/>
              <a:gd name="connsiteY128" fmla="*/ 5341753 h 6858000"/>
              <a:gd name="connsiteX129" fmla="*/ 6037677 w 6128435"/>
              <a:gd name="connsiteY129" fmla="*/ 5354807 h 6858000"/>
              <a:gd name="connsiteX130" fmla="*/ 6039728 w 6128435"/>
              <a:gd name="connsiteY130" fmla="*/ 5359416 h 6858000"/>
              <a:gd name="connsiteX131" fmla="*/ 6043311 w 6128435"/>
              <a:gd name="connsiteY131" fmla="*/ 5361407 h 6858000"/>
              <a:gd name="connsiteX132" fmla="*/ 6042954 w 6128435"/>
              <a:gd name="connsiteY132" fmla="*/ 5362576 h 6858000"/>
              <a:gd name="connsiteX133" fmla="*/ 6053435 w 6128435"/>
              <a:gd name="connsiteY133" fmla="*/ 5387547 h 6858000"/>
              <a:gd name="connsiteX134" fmla="*/ 6065933 w 6128435"/>
              <a:gd name="connsiteY134" fmla="*/ 5443002 h 6858000"/>
              <a:gd name="connsiteX135" fmla="*/ 6068640 w 6128435"/>
              <a:gd name="connsiteY135" fmla="*/ 5474503 h 6858000"/>
              <a:gd name="connsiteX136" fmla="*/ 6080922 w 6128435"/>
              <a:gd name="connsiteY136" fmla="*/ 5561070 h 6858000"/>
              <a:gd name="connsiteX137" fmla="*/ 6096949 w 6128435"/>
              <a:gd name="connsiteY137" fmla="*/ 5648179 h 6858000"/>
              <a:gd name="connsiteX138" fmla="*/ 6125703 w 6128435"/>
              <a:gd name="connsiteY138" fmla="*/ 5692894 h 6858000"/>
              <a:gd name="connsiteX139" fmla="*/ 6126670 w 6128435"/>
              <a:gd name="connsiteY139" fmla="*/ 5697882 h 6858000"/>
              <a:gd name="connsiteX140" fmla="*/ 6124061 w 6128435"/>
              <a:gd name="connsiteY140" fmla="*/ 5710294 h 6858000"/>
              <a:gd name="connsiteX141" fmla="*/ 6122213 w 6128435"/>
              <a:gd name="connsiteY141" fmla="*/ 5714762 h 6858000"/>
              <a:gd name="connsiteX142" fmla="*/ 6121353 w 6128435"/>
              <a:gd name="connsiteY142" fmla="*/ 5721725 h 6858000"/>
              <a:gd name="connsiteX143" fmla="*/ 6121607 w 6128435"/>
              <a:gd name="connsiteY143" fmla="*/ 5721959 h 6858000"/>
              <a:gd name="connsiteX144" fmla="*/ 6120262 w 6128435"/>
              <a:gd name="connsiteY144" fmla="*/ 5728358 h 6858000"/>
              <a:gd name="connsiteX145" fmla="*/ 6110194 w 6128435"/>
              <a:gd name="connsiteY145" fmla="*/ 5758853 h 6858000"/>
              <a:gd name="connsiteX146" fmla="*/ 6127519 w 6128435"/>
              <a:gd name="connsiteY146" fmla="*/ 5865775 h 6858000"/>
              <a:gd name="connsiteX147" fmla="*/ 6128435 w 6128435"/>
              <a:gd name="connsiteY147" fmla="*/ 5870164 h 6858000"/>
              <a:gd name="connsiteX148" fmla="*/ 6119217 w 6128435"/>
              <a:gd name="connsiteY148" fmla="*/ 5888542 h 6858000"/>
              <a:gd name="connsiteX149" fmla="*/ 6115966 w 6128435"/>
              <a:gd name="connsiteY149" fmla="*/ 5898387 h 6858000"/>
              <a:gd name="connsiteX150" fmla="*/ 6111924 w 6128435"/>
              <a:gd name="connsiteY150" fmla="*/ 5900444 h 6858000"/>
              <a:gd name="connsiteX151" fmla="*/ 6108716 w 6128435"/>
              <a:gd name="connsiteY151" fmla="*/ 5915345 h 6858000"/>
              <a:gd name="connsiteX152" fmla="*/ 6109524 w 6128435"/>
              <a:gd name="connsiteY152" fmla="*/ 5917328 h 6858000"/>
              <a:gd name="connsiteX153" fmla="*/ 6102493 w 6128435"/>
              <a:gd name="connsiteY153" fmla="*/ 5928602 h 6858000"/>
              <a:gd name="connsiteX154" fmla="*/ 6056863 w 6128435"/>
              <a:gd name="connsiteY154" fmla="*/ 6000643 h 6858000"/>
              <a:gd name="connsiteX155" fmla="*/ 6045436 w 6128435"/>
              <a:gd name="connsiteY155" fmla="*/ 6124480 h 6858000"/>
              <a:gd name="connsiteX156" fmla="*/ 6030489 w 6128435"/>
              <a:gd name="connsiteY156" fmla="*/ 6317666 h 6858000"/>
              <a:gd name="connsiteX157" fmla="*/ 6007492 w 6128435"/>
              <a:gd name="connsiteY157" fmla="*/ 6440818 h 6858000"/>
              <a:gd name="connsiteX158" fmla="*/ 6009467 w 6128435"/>
              <a:gd name="connsiteY158" fmla="*/ 6487076 h 6858000"/>
              <a:gd name="connsiteX159" fmla="*/ 5995064 w 6128435"/>
              <a:gd name="connsiteY159" fmla="*/ 6540791 h 6858000"/>
              <a:gd name="connsiteX160" fmla="*/ 5996309 w 6128435"/>
              <a:gd name="connsiteY160" fmla="*/ 6543961 h 6858000"/>
              <a:gd name="connsiteX161" fmla="*/ 5996048 w 6128435"/>
              <a:gd name="connsiteY161" fmla="*/ 6555444 h 6858000"/>
              <a:gd name="connsiteX162" fmla="*/ 6002524 w 6128435"/>
              <a:gd name="connsiteY162" fmla="*/ 6560188 h 6858000"/>
              <a:gd name="connsiteX163" fmla="*/ 6006823 w 6128435"/>
              <a:gd name="connsiteY163" fmla="*/ 6578546 h 6858000"/>
              <a:gd name="connsiteX164" fmla="*/ 6004510 w 6128435"/>
              <a:gd name="connsiteY164" fmla="*/ 6599256 h 6858000"/>
              <a:gd name="connsiteX165" fmla="*/ 5986207 w 6128435"/>
              <a:gd name="connsiteY165" fmla="*/ 6695855 h 6858000"/>
              <a:gd name="connsiteX166" fmla="*/ 5979428 w 6128435"/>
              <a:gd name="connsiteY166" fmla="*/ 6754678 h 6858000"/>
              <a:gd name="connsiteX167" fmla="*/ 5983398 w 6128435"/>
              <a:gd name="connsiteY167" fmla="*/ 6778641 h 6858000"/>
              <a:gd name="connsiteX168" fmla="*/ 5984543 w 6128435"/>
              <a:gd name="connsiteY168" fmla="*/ 6811016 h 6858000"/>
              <a:gd name="connsiteX169" fmla="*/ 5981802 w 6128435"/>
              <a:gd name="connsiteY169" fmla="*/ 6838578 h 6858000"/>
              <a:gd name="connsiteX170" fmla="*/ 5979671 w 6128435"/>
              <a:gd name="connsiteY170" fmla="*/ 6858000 h 6858000"/>
              <a:gd name="connsiteX171" fmla="*/ 0 w 6128435"/>
              <a:gd name="connsiteY171" fmla="*/ 6858000 h 6858000"/>
              <a:gd name="connsiteX172" fmla="*/ 0 w 6128435"/>
              <a:gd name="connsiteY172"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23364 w 6128435"/>
              <a:gd name="connsiteY54" fmla="*/ 2858292 h 6858000"/>
              <a:gd name="connsiteX55" fmla="*/ 5479298 w 6128435"/>
              <a:gd name="connsiteY55" fmla="*/ 2947791 h 6858000"/>
              <a:gd name="connsiteX56" fmla="*/ 5481770 w 6128435"/>
              <a:gd name="connsiteY56" fmla="*/ 2951352 h 6858000"/>
              <a:gd name="connsiteX57" fmla="*/ 5481013 w 6128435"/>
              <a:gd name="connsiteY57" fmla="*/ 2973461 h 6858000"/>
              <a:gd name="connsiteX58" fmla="*/ 5482045 w 6128435"/>
              <a:gd name="connsiteY58" fmla="*/ 2984371 h 6858000"/>
              <a:gd name="connsiteX59" fmla="*/ 5479405 w 6128435"/>
              <a:gd name="connsiteY59" fmla="*/ 2988507 h 6858000"/>
              <a:gd name="connsiteX60" fmla="*/ 5482415 w 6128435"/>
              <a:gd name="connsiteY60" fmla="*/ 3004079 h 6858000"/>
              <a:gd name="connsiteX61" fmla="*/ 5483865 w 6128435"/>
              <a:gd name="connsiteY61" fmla="*/ 3005467 h 6858000"/>
              <a:gd name="connsiteX62" fmla="*/ 5482236 w 6128435"/>
              <a:gd name="connsiteY62" fmla="*/ 3019791 h 6858000"/>
              <a:gd name="connsiteX63" fmla="*/ 5475895 w 6128435"/>
              <a:gd name="connsiteY63" fmla="*/ 3033578 h 6858000"/>
              <a:gd name="connsiteX64" fmla="*/ 5477595 w 6128435"/>
              <a:gd name="connsiteY64" fmla="*/ 3250534 h 6858000"/>
              <a:gd name="connsiteX65" fmla="*/ 5532836 w 6128435"/>
              <a:gd name="connsiteY65" fmla="*/ 3353840 h 6858000"/>
              <a:gd name="connsiteX66" fmla="*/ 5561229 w 6128435"/>
              <a:gd name="connsiteY66" fmla="*/ 3395784 h 6858000"/>
              <a:gd name="connsiteX67" fmla="*/ 5589758 w 6128435"/>
              <a:gd name="connsiteY67" fmla="*/ 3506453 h 6858000"/>
              <a:gd name="connsiteX68" fmla="*/ 5596144 w 6128435"/>
              <a:gd name="connsiteY68" fmla="*/ 3534624 h 6858000"/>
              <a:gd name="connsiteX69" fmla="*/ 5597750 w 6128435"/>
              <a:gd name="connsiteY69" fmla="*/ 3534129 h 6858000"/>
              <a:gd name="connsiteX70" fmla="*/ 5599700 w 6128435"/>
              <a:gd name="connsiteY70" fmla="*/ 3547221 h 6858000"/>
              <a:gd name="connsiteX71" fmla="*/ 5615031 w 6128435"/>
              <a:gd name="connsiteY71" fmla="*/ 3557482 h 6858000"/>
              <a:gd name="connsiteX72" fmla="*/ 5618377 w 6128435"/>
              <a:gd name="connsiteY72" fmla="*/ 3588431 h 6858000"/>
              <a:gd name="connsiteX73" fmla="*/ 5612155 w 6128435"/>
              <a:gd name="connsiteY73" fmla="*/ 3589869 h 6858000"/>
              <a:gd name="connsiteX74" fmla="*/ 5620843 w 6128435"/>
              <a:gd name="connsiteY74" fmla="*/ 3606745 h 6858000"/>
              <a:gd name="connsiteX75" fmla="*/ 5655472 w 6128435"/>
              <a:gd name="connsiteY75" fmla="*/ 3678877 h 6858000"/>
              <a:gd name="connsiteX76" fmla="*/ 5680448 w 6128435"/>
              <a:gd name="connsiteY76" fmla="*/ 3717760 h 6858000"/>
              <a:gd name="connsiteX77" fmla="*/ 5683015 w 6128435"/>
              <a:gd name="connsiteY77" fmla="*/ 3762025 h 6858000"/>
              <a:gd name="connsiteX78" fmla="*/ 5696643 w 6128435"/>
              <a:gd name="connsiteY78" fmla="*/ 3773888 h 6858000"/>
              <a:gd name="connsiteX79" fmla="*/ 5699203 w 6128435"/>
              <a:gd name="connsiteY79" fmla="*/ 3775823 h 6858000"/>
              <a:gd name="connsiteX80" fmla="*/ 5704824 w 6128435"/>
              <a:gd name="connsiteY80" fmla="*/ 3785966 h 6858000"/>
              <a:gd name="connsiteX81" fmla="*/ 5712204 w 6128435"/>
              <a:gd name="connsiteY81" fmla="*/ 3785830 h 6858000"/>
              <a:gd name="connsiteX82" fmla="*/ 5724816 w 6128435"/>
              <a:gd name="connsiteY82" fmla="*/ 3798949 h 6858000"/>
              <a:gd name="connsiteX83" fmla="*/ 5733539 w 6128435"/>
              <a:gd name="connsiteY83" fmla="*/ 3818457 h 6858000"/>
              <a:gd name="connsiteX84" fmla="*/ 5768491 w 6128435"/>
              <a:gd name="connsiteY84" fmla="*/ 3914399 h 6858000"/>
              <a:gd name="connsiteX85" fmla="*/ 5793123 w 6128435"/>
              <a:gd name="connsiteY85" fmla="*/ 3969952 h 6858000"/>
              <a:gd name="connsiteX86" fmla="*/ 5808321 w 6128435"/>
              <a:gd name="connsiteY86" fmla="*/ 3988153 h 6858000"/>
              <a:gd name="connsiteX87" fmla="*/ 5825621 w 6128435"/>
              <a:gd name="connsiteY87" fmla="*/ 4015525 h 6858000"/>
              <a:gd name="connsiteX88" fmla="*/ 5860672 w 6128435"/>
              <a:gd name="connsiteY88" fmla="*/ 4061579 h 6858000"/>
              <a:gd name="connsiteX89" fmla="*/ 5872173 w 6128435"/>
              <a:gd name="connsiteY89" fmla="*/ 4088497 h 6858000"/>
              <a:gd name="connsiteX90" fmla="*/ 5883705 w 6128435"/>
              <a:gd name="connsiteY90" fmla="*/ 4101899 h 6858000"/>
              <a:gd name="connsiteX91" fmla="*/ 5885314 w 6128435"/>
              <a:gd name="connsiteY91" fmla="*/ 4108387 h 6858000"/>
              <a:gd name="connsiteX92" fmla="*/ 5894095 w 6128435"/>
              <a:gd name="connsiteY92" fmla="*/ 4128857 h 6858000"/>
              <a:gd name="connsiteX93" fmla="*/ 5898339 w 6128435"/>
              <a:gd name="connsiteY93" fmla="*/ 4140800 h 6858000"/>
              <a:gd name="connsiteX94" fmla="*/ 5899734 w 6128435"/>
              <a:gd name="connsiteY94" fmla="*/ 4145632 h 6858000"/>
              <a:gd name="connsiteX95" fmla="*/ 5897098 w 6128435"/>
              <a:gd name="connsiteY95" fmla="*/ 4157819 h 6858000"/>
              <a:gd name="connsiteX96" fmla="*/ 5903513 w 6128435"/>
              <a:gd name="connsiteY96" fmla="*/ 4187661 h 6858000"/>
              <a:gd name="connsiteX97" fmla="*/ 5917114 w 6128435"/>
              <a:gd name="connsiteY97" fmla="*/ 4213096 h 6858000"/>
              <a:gd name="connsiteX98" fmla="*/ 5921153 w 6128435"/>
              <a:gd name="connsiteY98" fmla="*/ 4236222 h 6858000"/>
              <a:gd name="connsiteX99" fmla="*/ 5924233 w 6128435"/>
              <a:gd name="connsiteY99" fmla="*/ 4242060 h 6858000"/>
              <a:gd name="connsiteX100" fmla="*/ 5928910 w 6128435"/>
              <a:gd name="connsiteY100" fmla="*/ 4300973 h 6858000"/>
              <a:gd name="connsiteX101" fmla="*/ 5939320 w 6128435"/>
              <a:gd name="connsiteY101" fmla="*/ 4340435 h 6858000"/>
              <a:gd name="connsiteX102" fmla="*/ 5946705 w 6128435"/>
              <a:gd name="connsiteY102" fmla="*/ 4428051 h 6858000"/>
              <a:gd name="connsiteX103" fmla="*/ 5949261 w 6128435"/>
              <a:gd name="connsiteY103" fmla="*/ 4449185 h 6858000"/>
              <a:gd name="connsiteX104" fmla="*/ 5957504 w 6128435"/>
              <a:gd name="connsiteY104" fmla="*/ 4465911 h 6858000"/>
              <a:gd name="connsiteX105" fmla="*/ 5964689 w 6128435"/>
              <a:gd name="connsiteY105" fmla="*/ 4468532 h 6858000"/>
              <a:gd name="connsiteX106" fmla="*/ 5967062 w 6128435"/>
              <a:gd name="connsiteY106" fmla="*/ 4479923 h 6858000"/>
              <a:gd name="connsiteX107" fmla="*/ 5968960 w 6128435"/>
              <a:gd name="connsiteY107" fmla="*/ 4482655 h 6858000"/>
              <a:gd name="connsiteX108" fmla="*/ 5978567 w 6128435"/>
              <a:gd name="connsiteY108" fmla="*/ 4498605 h 6858000"/>
              <a:gd name="connsiteX109" fmla="*/ 5980106 w 6128435"/>
              <a:gd name="connsiteY109" fmla="*/ 4585087 h 6858000"/>
              <a:gd name="connsiteX110" fmla="*/ 5998138 w 6128435"/>
              <a:gd name="connsiteY110" fmla="*/ 4697518 h 6858000"/>
              <a:gd name="connsiteX111" fmla="*/ 6013516 w 6128435"/>
              <a:gd name="connsiteY111" fmla="*/ 4786619 h 6858000"/>
              <a:gd name="connsiteX112" fmla="*/ 6025404 w 6128435"/>
              <a:gd name="connsiteY112" fmla="*/ 4858148 h 6858000"/>
              <a:gd name="connsiteX113" fmla="*/ 6007749 w 6128435"/>
              <a:gd name="connsiteY113" fmla="*/ 4964715 h 6858000"/>
              <a:gd name="connsiteX114" fmla="*/ 6005269 w 6128435"/>
              <a:gd name="connsiteY114" fmla="*/ 5150567 h 6858000"/>
              <a:gd name="connsiteX115" fmla="*/ 6001127 w 6128435"/>
              <a:gd name="connsiteY115" fmla="*/ 5164609 h 6858000"/>
              <a:gd name="connsiteX116" fmla="*/ 5996647 w 6128435"/>
              <a:gd name="connsiteY116" fmla="*/ 5185640 h 6858000"/>
              <a:gd name="connsiteX117" fmla="*/ 5998514 w 6128435"/>
              <a:gd name="connsiteY117" fmla="*/ 5189673 h 6858000"/>
              <a:gd name="connsiteX118" fmla="*/ 5995970 w 6128435"/>
              <a:gd name="connsiteY118" fmla="*/ 5221547 h 6858000"/>
              <a:gd name="connsiteX119" fmla="*/ 5997218 w 6128435"/>
              <a:gd name="connsiteY119" fmla="*/ 5222031 h 6858000"/>
              <a:gd name="connsiteX120" fmla="*/ 6002116 w 6128435"/>
              <a:gd name="connsiteY120" fmla="*/ 5231223 h 6858000"/>
              <a:gd name="connsiteX121" fmla="*/ 6008541 w 6128435"/>
              <a:gd name="connsiteY121" fmla="*/ 5248680 h 6858000"/>
              <a:gd name="connsiteX122" fmla="*/ 6039260 w 6128435"/>
              <a:gd name="connsiteY122" fmla="*/ 5289518 h 6858000"/>
              <a:gd name="connsiteX123" fmla="*/ 6036748 w 6128435"/>
              <a:gd name="connsiteY123" fmla="*/ 5322752 h 6858000"/>
              <a:gd name="connsiteX124" fmla="*/ 6036943 w 6128435"/>
              <a:gd name="connsiteY124" fmla="*/ 5329480 h 6858000"/>
              <a:gd name="connsiteX125" fmla="*/ 6037236 w 6128435"/>
              <a:gd name="connsiteY125" fmla="*/ 5329634 h 6858000"/>
              <a:gd name="connsiteX126" fmla="*/ 6038019 w 6128435"/>
              <a:gd name="connsiteY126" fmla="*/ 5336764 h 6858000"/>
              <a:gd name="connsiteX127" fmla="*/ 6037298 w 6128435"/>
              <a:gd name="connsiteY127" fmla="*/ 5341753 h 6858000"/>
              <a:gd name="connsiteX128" fmla="*/ 6037677 w 6128435"/>
              <a:gd name="connsiteY128" fmla="*/ 5354807 h 6858000"/>
              <a:gd name="connsiteX129" fmla="*/ 6039728 w 6128435"/>
              <a:gd name="connsiteY129" fmla="*/ 5359416 h 6858000"/>
              <a:gd name="connsiteX130" fmla="*/ 6043311 w 6128435"/>
              <a:gd name="connsiteY130" fmla="*/ 5361407 h 6858000"/>
              <a:gd name="connsiteX131" fmla="*/ 6042954 w 6128435"/>
              <a:gd name="connsiteY131" fmla="*/ 5362576 h 6858000"/>
              <a:gd name="connsiteX132" fmla="*/ 6053435 w 6128435"/>
              <a:gd name="connsiteY132" fmla="*/ 5387547 h 6858000"/>
              <a:gd name="connsiteX133" fmla="*/ 6065933 w 6128435"/>
              <a:gd name="connsiteY133" fmla="*/ 5443002 h 6858000"/>
              <a:gd name="connsiteX134" fmla="*/ 6068640 w 6128435"/>
              <a:gd name="connsiteY134" fmla="*/ 5474503 h 6858000"/>
              <a:gd name="connsiteX135" fmla="*/ 6080922 w 6128435"/>
              <a:gd name="connsiteY135" fmla="*/ 5561070 h 6858000"/>
              <a:gd name="connsiteX136" fmla="*/ 6096949 w 6128435"/>
              <a:gd name="connsiteY136" fmla="*/ 5648179 h 6858000"/>
              <a:gd name="connsiteX137" fmla="*/ 6125703 w 6128435"/>
              <a:gd name="connsiteY137" fmla="*/ 5692894 h 6858000"/>
              <a:gd name="connsiteX138" fmla="*/ 6126670 w 6128435"/>
              <a:gd name="connsiteY138" fmla="*/ 5697882 h 6858000"/>
              <a:gd name="connsiteX139" fmla="*/ 6124061 w 6128435"/>
              <a:gd name="connsiteY139" fmla="*/ 5710294 h 6858000"/>
              <a:gd name="connsiteX140" fmla="*/ 6122213 w 6128435"/>
              <a:gd name="connsiteY140" fmla="*/ 5714762 h 6858000"/>
              <a:gd name="connsiteX141" fmla="*/ 6121353 w 6128435"/>
              <a:gd name="connsiteY141" fmla="*/ 5721725 h 6858000"/>
              <a:gd name="connsiteX142" fmla="*/ 6121607 w 6128435"/>
              <a:gd name="connsiteY142" fmla="*/ 5721959 h 6858000"/>
              <a:gd name="connsiteX143" fmla="*/ 6120262 w 6128435"/>
              <a:gd name="connsiteY143" fmla="*/ 5728358 h 6858000"/>
              <a:gd name="connsiteX144" fmla="*/ 6110194 w 6128435"/>
              <a:gd name="connsiteY144" fmla="*/ 5758853 h 6858000"/>
              <a:gd name="connsiteX145" fmla="*/ 6127519 w 6128435"/>
              <a:gd name="connsiteY145" fmla="*/ 5865775 h 6858000"/>
              <a:gd name="connsiteX146" fmla="*/ 6128435 w 6128435"/>
              <a:gd name="connsiteY146" fmla="*/ 5870164 h 6858000"/>
              <a:gd name="connsiteX147" fmla="*/ 6119217 w 6128435"/>
              <a:gd name="connsiteY147" fmla="*/ 5888542 h 6858000"/>
              <a:gd name="connsiteX148" fmla="*/ 6115966 w 6128435"/>
              <a:gd name="connsiteY148" fmla="*/ 5898387 h 6858000"/>
              <a:gd name="connsiteX149" fmla="*/ 6111924 w 6128435"/>
              <a:gd name="connsiteY149" fmla="*/ 5900444 h 6858000"/>
              <a:gd name="connsiteX150" fmla="*/ 6108716 w 6128435"/>
              <a:gd name="connsiteY150" fmla="*/ 5915345 h 6858000"/>
              <a:gd name="connsiteX151" fmla="*/ 6109524 w 6128435"/>
              <a:gd name="connsiteY151" fmla="*/ 5917328 h 6858000"/>
              <a:gd name="connsiteX152" fmla="*/ 6102493 w 6128435"/>
              <a:gd name="connsiteY152" fmla="*/ 5928602 h 6858000"/>
              <a:gd name="connsiteX153" fmla="*/ 6056863 w 6128435"/>
              <a:gd name="connsiteY153" fmla="*/ 6000643 h 6858000"/>
              <a:gd name="connsiteX154" fmla="*/ 6045436 w 6128435"/>
              <a:gd name="connsiteY154" fmla="*/ 6124480 h 6858000"/>
              <a:gd name="connsiteX155" fmla="*/ 6030489 w 6128435"/>
              <a:gd name="connsiteY155" fmla="*/ 6317666 h 6858000"/>
              <a:gd name="connsiteX156" fmla="*/ 6007492 w 6128435"/>
              <a:gd name="connsiteY156" fmla="*/ 6440818 h 6858000"/>
              <a:gd name="connsiteX157" fmla="*/ 6009467 w 6128435"/>
              <a:gd name="connsiteY157" fmla="*/ 6487076 h 6858000"/>
              <a:gd name="connsiteX158" fmla="*/ 5995064 w 6128435"/>
              <a:gd name="connsiteY158" fmla="*/ 6540791 h 6858000"/>
              <a:gd name="connsiteX159" fmla="*/ 5996309 w 6128435"/>
              <a:gd name="connsiteY159" fmla="*/ 6543961 h 6858000"/>
              <a:gd name="connsiteX160" fmla="*/ 5996048 w 6128435"/>
              <a:gd name="connsiteY160" fmla="*/ 6555444 h 6858000"/>
              <a:gd name="connsiteX161" fmla="*/ 6002524 w 6128435"/>
              <a:gd name="connsiteY161" fmla="*/ 6560188 h 6858000"/>
              <a:gd name="connsiteX162" fmla="*/ 6006823 w 6128435"/>
              <a:gd name="connsiteY162" fmla="*/ 6578546 h 6858000"/>
              <a:gd name="connsiteX163" fmla="*/ 6004510 w 6128435"/>
              <a:gd name="connsiteY163" fmla="*/ 6599256 h 6858000"/>
              <a:gd name="connsiteX164" fmla="*/ 5986207 w 6128435"/>
              <a:gd name="connsiteY164" fmla="*/ 6695855 h 6858000"/>
              <a:gd name="connsiteX165" fmla="*/ 5979428 w 6128435"/>
              <a:gd name="connsiteY165" fmla="*/ 6754678 h 6858000"/>
              <a:gd name="connsiteX166" fmla="*/ 5983398 w 6128435"/>
              <a:gd name="connsiteY166" fmla="*/ 6778641 h 6858000"/>
              <a:gd name="connsiteX167" fmla="*/ 5984543 w 6128435"/>
              <a:gd name="connsiteY167" fmla="*/ 6811016 h 6858000"/>
              <a:gd name="connsiteX168" fmla="*/ 5981802 w 6128435"/>
              <a:gd name="connsiteY168" fmla="*/ 6838578 h 6858000"/>
              <a:gd name="connsiteX169" fmla="*/ 5979671 w 6128435"/>
              <a:gd name="connsiteY169" fmla="*/ 6858000 h 6858000"/>
              <a:gd name="connsiteX170" fmla="*/ 0 w 6128435"/>
              <a:gd name="connsiteY170" fmla="*/ 6858000 h 6858000"/>
              <a:gd name="connsiteX171" fmla="*/ 0 w 6128435"/>
              <a:gd name="connsiteY171"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23364 w 6128435"/>
              <a:gd name="connsiteY54" fmla="*/ 2858292 h 6858000"/>
              <a:gd name="connsiteX55" fmla="*/ 5479298 w 6128435"/>
              <a:gd name="connsiteY55" fmla="*/ 2947791 h 6858000"/>
              <a:gd name="connsiteX56" fmla="*/ 5481770 w 6128435"/>
              <a:gd name="connsiteY56" fmla="*/ 2951352 h 6858000"/>
              <a:gd name="connsiteX57" fmla="*/ 5481013 w 6128435"/>
              <a:gd name="connsiteY57" fmla="*/ 2973461 h 6858000"/>
              <a:gd name="connsiteX58" fmla="*/ 5482045 w 6128435"/>
              <a:gd name="connsiteY58" fmla="*/ 2984371 h 6858000"/>
              <a:gd name="connsiteX59" fmla="*/ 5479405 w 6128435"/>
              <a:gd name="connsiteY59" fmla="*/ 2988507 h 6858000"/>
              <a:gd name="connsiteX60" fmla="*/ 5482415 w 6128435"/>
              <a:gd name="connsiteY60" fmla="*/ 3004079 h 6858000"/>
              <a:gd name="connsiteX61" fmla="*/ 5483865 w 6128435"/>
              <a:gd name="connsiteY61" fmla="*/ 3005467 h 6858000"/>
              <a:gd name="connsiteX62" fmla="*/ 5482236 w 6128435"/>
              <a:gd name="connsiteY62" fmla="*/ 3019791 h 6858000"/>
              <a:gd name="connsiteX63" fmla="*/ 5475895 w 6128435"/>
              <a:gd name="connsiteY63" fmla="*/ 3033578 h 6858000"/>
              <a:gd name="connsiteX64" fmla="*/ 5477595 w 6128435"/>
              <a:gd name="connsiteY64" fmla="*/ 3250534 h 6858000"/>
              <a:gd name="connsiteX65" fmla="*/ 5532836 w 6128435"/>
              <a:gd name="connsiteY65" fmla="*/ 3353840 h 6858000"/>
              <a:gd name="connsiteX66" fmla="*/ 5561229 w 6128435"/>
              <a:gd name="connsiteY66" fmla="*/ 3395784 h 6858000"/>
              <a:gd name="connsiteX67" fmla="*/ 5589758 w 6128435"/>
              <a:gd name="connsiteY67" fmla="*/ 3506453 h 6858000"/>
              <a:gd name="connsiteX68" fmla="*/ 5596144 w 6128435"/>
              <a:gd name="connsiteY68" fmla="*/ 3534624 h 6858000"/>
              <a:gd name="connsiteX69" fmla="*/ 5597750 w 6128435"/>
              <a:gd name="connsiteY69" fmla="*/ 3534129 h 6858000"/>
              <a:gd name="connsiteX70" fmla="*/ 5599700 w 6128435"/>
              <a:gd name="connsiteY70" fmla="*/ 3547221 h 6858000"/>
              <a:gd name="connsiteX71" fmla="*/ 5615031 w 6128435"/>
              <a:gd name="connsiteY71" fmla="*/ 3557482 h 6858000"/>
              <a:gd name="connsiteX72" fmla="*/ 5618377 w 6128435"/>
              <a:gd name="connsiteY72" fmla="*/ 3588431 h 6858000"/>
              <a:gd name="connsiteX73" fmla="*/ 5612155 w 6128435"/>
              <a:gd name="connsiteY73" fmla="*/ 3589869 h 6858000"/>
              <a:gd name="connsiteX74" fmla="*/ 5620843 w 6128435"/>
              <a:gd name="connsiteY74" fmla="*/ 3606745 h 6858000"/>
              <a:gd name="connsiteX75" fmla="*/ 5655472 w 6128435"/>
              <a:gd name="connsiteY75" fmla="*/ 3678877 h 6858000"/>
              <a:gd name="connsiteX76" fmla="*/ 5680448 w 6128435"/>
              <a:gd name="connsiteY76" fmla="*/ 3717760 h 6858000"/>
              <a:gd name="connsiteX77" fmla="*/ 5683015 w 6128435"/>
              <a:gd name="connsiteY77" fmla="*/ 3762025 h 6858000"/>
              <a:gd name="connsiteX78" fmla="*/ 5696643 w 6128435"/>
              <a:gd name="connsiteY78" fmla="*/ 3773888 h 6858000"/>
              <a:gd name="connsiteX79" fmla="*/ 5699203 w 6128435"/>
              <a:gd name="connsiteY79" fmla="*/ 3775823 h 6858000"/>
              <a:gd name="connsiteX80" fmla="*/ 5704824 w 6128435"/>
              <a:gd name="connsiteY80" fmla="*/ 3785966 h 6858000"/>
              <a:gd name="connsiteX81" fmla="*/ 5712204 w 6128435"/>
              <a:gd name="connsiteY81" fmla="*/ 3785830 h 6858000"/>
              <a:gd name="connsiteX82" fmla="*/ 5724816 w 6128435"/>
              <a:gd name="connsiteY82" fmla="*/ 3798949 h 6858000"/>
              <a:gd name="connsiteX83" fmla="*/ 5733539 w 6128435"/>
              <a:gd name="connsiteY83" fmla="*/ 3818457 h 6858000"/>
              <a:gd name="connsiteX84" fmla="*/ 5768491 w 6128435"/>
              <a:gd name="connsiteY84" fmla="*/ 3914399 h 6858000"/>
              <a:gd name="connsiteX85" fmla="*/ 5793123 w 6128435"/>
              <a:gd name="connsiteY85" fmla="*/ 3969952 h 6858000"/>
              <a:gd name="connsiteX86" fmla="*/ 5808321 w 6128435"/>
              <a:gd name="connsiteY86" fmla="*/ 3988153 h 6858000"/>
              <a:gd name="connsiteX87" fmla="*/ 5825621 w 6128435"/>
              <a:gd name="connsiteY87" fmla="*/ 4015525 h 6858000"/>
              <a:gd name="connsiteX88" fmla="*/ 5860672 w 6128435"/>
              <a:gd name="connsiteY88" fmla="*/ 4061579 h 6858000"/>
              <a:gd name="connsiteX89" fmla="*/ 5872173 w 6128435"/>
              <a:gd name="connsiteY89" fmla="*/ 4088497 h 6858000"/>
              <a:gd name="connsiteX90" fmla="*/ 5883705 w 6128435"/>
              <a:gd name="connsiteY90" fmla="*/ 4101899 h 6858000"/>
              <a:gd name="connsiteX91" fmla="*/ 5885314 w 6128435"/>
              <a:gd name="connsiteY91" fmla="*/ 4108387 h 6858000"/>
              <a:gd name="connsiteX92" fmla="*/ 5894095 w 6128435"/>
              <a:gd name="connsiteY92" fmla="*/ 4128857 h 6858000"/>
              <a:gd name="connsiteX93" fmla="*/ 5898339 w 6128435"/>
              <a:gd name="connsiteY93" fmla="*/ 4140800 h 6858000"/>
              <a:gd name="connsiteX94" fmla="*/ 5899734 w 6128435"/>
              <a:gd name="connsiteY94" fmla="*/ 4145632 h 6858000"/>
              <a:gd name="connsiteX95" fmla="*/ 5897098 w 6128435"/>
              <a:gd name="connsiteY95" fmla="*/ 4157819 h 6858000"/>
              <a:gd name="connsiteX96" fmla="*/ 5903513 w 6128435"/>
              <a:gd name="connsiteY96" fmla="*/ 4187661 h 6858000"/>
              <a:gd name="connsiteX97" fmla="*/ 5917114 w 6128435"/>
              <a:gd name="connsiteY97" fmla="*/ 4213096 h 6858000"/>
              <a:gd name="connsiteX98" fmla="*/ 5921153 w 6128435"/>
              <a:gd name="connsiteY98" fmla="*/ 4236222 h 6858000"/>
              <a:gd name="connsiteX99" fmla="*/ 5924233 w 6128435"/>
              <a:gd name="connsiteY99" fmla="*/ 4242060 h 6858000"/>
              <a:gd name="connsiteX100" fmla="*/ 5928910 w 6128435"/>
              <a:gd name="connsiteY100" fmla="*/ 4300973 h 6858000"/>
              <a:gd name="connsiteX101" fmla="*/ 5939320 w 6128435"/>
              <a:gd name="connsiteY101" fmla="*/ 4340435 h 6858000"/>
              <a:gd name="connsiteX102" fmla="*/ 5946705 w 6128435"/>
              <a:gd name="connsiteY102" fmla="*/ 4428051 h 6858000"/>
              <a:gd name="connsiteX103" fmla="*/ 5949261 w 6128435"/>
              <a:gd name="connsiteY103" fmla="*/ 4449185 h 6858000"/>
              <a:gd name="connsiteX104" fmla="*/ 5957504 w 6128435"/>
              <a:gd name="connsiteY104" fmla="*/ 4465911 h 6858000"/>
              <a:gd name="connsiteX105" fmla="*/ 5964689 w 6128435"/>
              <a:gd name="connsiteY105" fmla="*/ 4468532 h 6858000"/>
              <a:gd name="connsiteX106" fmla="*/ 5967062 w 6128435"/>
              <a:gd name="connsiteY106" fmla="*/ 4479923 h 6858000"/>
              <a:gd name="connsiteX107" fmla="*/ 5968960 w 6128435"/>
              <a:gd name="connsiteY107" fmla="*/ 4482655 h 6858000"/>
              <a:gd name="connsiteX108" fmla="*/ 5978567 w 6128435"/>
              <a:gd name="connsiteY108" fmla="*/ 4498605 h 6858000"/>
              <a:gd name="connsiteX109" fmla="*/ 5980106 w 6128435"/>
              <a:gd name="connsiteY109" fmla="*/ 4585087 h 6858000"/>
              <a:gd name="connsiteX110" fmla="*/ 5998138 w 6128435"/>
              <a:gd name="connsiteY110" fmla="*/ 4697518 h 6858000"/>
              <a:gd name="connsiteX111" fmla="*/ 6013516 w 6128435"/>
              <a:gd name="connsiteY111" fmla="*/ 4786619 h 6858000"/>
              <a:gd name="connsiteX112" fmla="*/ 6025404 w 6128435"/>
              <a:gd name="connsiteY112" fmla="*/ 4858148 h 6858000"/>
              <a:gd name="connsiteX113" fmla="*/ 6007749 w 6128435"/>
              <a:gd name="connsiteY113" fmla="*/ 4964715 h 6858000"/>
              <a:gd name="connsiteX114" fmla="*/ 6005269 w 6128435"/>
              <a:gd name="connsiteY114" fmla="*/ 5150567 h 6858000"/>
              <a:gd name="connsiteX115" fmla="*/ 6001127 w 6128435"/>
              <a:gd name="connsiteY115" fmla="*/ 5164609 h 6858000"/>
              <a:gd name="connsiteX116" fmla="*/ 5996647 w 6128435"/>
              <a:gd name="connsiteY116" fmla="*/ 5185640 h 6858000"/>
              <a:gd name="connsiteX117" fmla="*/ 5998514 w 6128435"/>
              <a:gd name="connsiteY117" fmla="*/ 5189673 h 6858000"/>
              <a:gd name="connsiteX118" fmla="*/ 5995970 w 6128435"/>
              <a:gd name="connsiteY118" fmla="*/ 5221547 h 6858000"/>
              <a:gd name="connsiteX119" fmla="*/ 5997218 w 6128435"/>
              <a:gd name="connsiteY119" fmla="*/ 5222031 h 6858000"/>
              <a:gd name="connsiteX120" fmla="*/ 6002116 w 6128435"/>
              <a:gd name="connsiteY120" fmla="*/ 5231223 h 6858000"/>
              <a:gd name="connsiteX121" fmla="*/ 6008541 w 6128435"/>
              <a:gd name="connsiteY121" fmla="*/ 5248680 h 6858000"/>
              <a:gd name="connsiteX122" fmla="*/ 6039260 w 6128435"/>
              <a:gd name="connsiteY122" fmla="*/ 5289518 h 6858000"/>
              <a:gd name="connsiteX123" fmla="*/ 6036748 w 6128435"/>
              <a:gd name="connsiteY123" fmla="*/ 5322752 h 6858000"/>
              <a:gd name="connsiteX124" fmla="*/ 6036943 w 6128435"/>
              <a:gd name="connsiteY124" fmla="*/ 5329480 h 6858000"/>
              <a:gd name="connsiteX125" fmla="*/ 6037236 w 6128435"/>
              <a:gd name="connsiteY125" fmla="*/ 5329634 h 6858000"/>
              <a:gd name="connsiteX126" fmla="*/ 6038019 w 6128435"/>
              <a:gd name="connsiteY126" fmla="*/ 5336764 h 6858000"/>
              <a:gd name="connsiteX127" fmla="*/ 6037298 w 6128435"/>
              <a:gd name="connsiteY127" fmla="*/ 5341753 h 6858000"/>
              <a:gd name="connsiteX128" fmla="*/ 6037677 w 6128435"/>
              <a:gd name="connsiteY128" fmla="*/ 5354807 h 6858000"/>
              <a:gd name="connsiteX129" fmla="*/ 6039728 w 6128435"/>
              <a:gd name="connsiteY129" fmla="*/ 5359416 h 6858000"/>
              <a:gd name="connsiteX130" fmla="*/ 6043311 w 6128435"/>
              <a:gd name="connsiteY130" fmla="*/ 5361407 h 6858000"/>
              <a:gd name="connsiteX131" fmla="*/ 6042954 w 6128435"/>
              <a:gd name="connsiteY131" fmla="*/ 5362576 h 6858000"/>
              <a:gd name="connsiteX132" fmla="*/ 6053435 w 6128435"/>
              <a:gd name="connsiteY132" fmla="*/ 5387547 h 6858000"/>
              <a:gd name="connsiteX133" fmla="*/ 6065933 w 6128435"/>
              <a:gd name="connsiteY133" fmla="*/ 5443002 h 6858000"/>
              <a:gd name="connsiteX134" fmla="*/ 6068640 w 6128435"/>
              <a:gd name="connsiteY134" fmla="*/ 5474503 h 6858000"/>
              <a:gd name="connsiteX135" fmla="*/ 6080922 w 6128435"/>
              <a:gd name="connsiteY135" fmla="*/ 5561070 h 6858000"/>
              <a:gd name="connsiteX136" fmla="*/ 6096949 w 6128435"/>
              <a:gd name="connsiteY136" fmla="*/ 5648179 h 6858000"/>
              <a:gd name="connsiteX137" fmla="*/ 6125703 w 6128435"/>
              <a:gd name="connsiteY137" fmla="*/ 5692894 h 6858000"/>
              <a:gd name="connsiteX138" fmla="*/ 6126670 w 6128435"/>
              <a:gd name="connsiteY138" fmla="*/ 5697882 h 6858000"/>
              <a:gd name="connsiteX139" fmla="*/ 6124061 w 6128435"/>
              <a:gd name="connsiteY139" fmla="*/ 5710294 h 6858000"/>
              <a:gd name="connsiteX140" fmla="*/ 6122213 w 6128435"/>
              <a:gd name="connsiteY140" fmla="*/ 5714762 h 6858000"/>
              <a:gd name="connsiteX141" fmla="*/ 6121353 w 6128435"/>
              <a:gd name="connsiteY141" fmla="*/ 5721725 h 6858000"/>
              <a:gd name="connsiteX142" fmla="*/ 6121607 w 6128435"/>
              <a:gd name="connsiteY142" fmla="*/ 5721959 h 6858000"/>
              <a:gd name="connsiteX143" fmla="*/ 6120262 w 6128435"/>
              <a:gd name="connsiteY143" fmla="*/ 5728358 h 6858000"/>
              <a:gd name="connsiteX144" fmla="*/ 6110194 w 6128435"/>
              <a:gd name="connsiteY144" fmla="*/ 5758853 h 6858000"/>
              <a:gd name="connsiteX145" fmla="*/ 6127519 w 6128435"/>
              <a:gd name="connsiteY145" fmla="*/ 5865775 h 6858000"/>
              <a:gd name="connsiteX146" fmla="*/ 6128435 w 6128435"/>
              <a:gd name="connsiteY146" fmla="*/ 5870164 h 6858000"/>
              <a:gd name="connsiteX147" fmla="*/ 6119217 w 6128435"/>
              <a:gd name="connsiteY147" fmla="*/ 5888542 h 6858000"/>
              <a:gd name="connsiteX148" fmla="*/ 6115966 w 6128435"/>
              <a:gd name="connsiteY148" fmla="*/ 5898387 h 6858000"/>
              <a:gd name="connsiteX149" fmla="*/ 6111924 w 6128435"/>
              <a:gd name="connsiteY149" fmla="*/ 5900444 h 6858000"/>
              <a:gd name="connsiteX150" fmla="*/ 6108716 w 6128435"/>
              <a:gd name="connsiteY150" fmla="*/ 5915345 h 6858000"/>
              <a:gd name="connsiteX151" fmla="*/ 6109524 w 6128435"/>
              <a:gd name="connsiteY151" fmla="*/ 5917328 h 6858000"/>
              <a:gd name="connsiteX152" fmla="*/ 6102493 w 6128435"/>
              <a:gd name="connsiteY152" fmla="*/ 5928602 h 6858000"/>
              <a:gd name="connsiteX153" fmla="*/ 6056863 w 6128435"/>
              <a:gd name="connsiteY153" fmla="*/ 6000643 h 6858000"/>
              <a:gd name="connsiteX154" fmla="*/ 6045436 w 6128435"/>
              <a:gd name="connsiteY154" fmla="*/ 6124480 h 6858000"/>
              <a:gd name="connsiteX155" fmla="*/ 6030489 w 6128435"/>
              <a:gd name="connsiteY155" fmla="*/ 6317666 h 6858000"/>
              <a:gd name="connsiteX156" fmla="*/ 6007492 w 6128435"/>
              <a:gd name="connsiteY156" fmla="*/ 6440818 h 6858000"/>
              <a:gd name="connsiteX157" fmla="*/ 6009467 w 6128435"/>
              <a:gd name="connsiteY157" fmla="*/ 6487076 h 6858000"/>
              <a:gd name="connsiteX158" fmla="*/ 5995064 w 6128435"/>
              <a:gd name="connsiteY158" fmla="*/ 6540791 h 6858000"/>
              <a:gd name="connsiteX159" fmla="*/ 5996309 w 6128435"/>
              <a:gd name="connsiteY159" fmla="*/ 6543961 h 6858000"/>
              <a:gd name="connsiteX160" fmla="*/ 5996048 w 6128435"/>
              <a:gd name="connsiteY160" fmla="*/ 6555444 h 6858000"/>
              <a:gd name="connsiteX161" fmla="*/ 6002524 w 6128435"/>
              <a:gd name="connsiteY161" fmla="*/ 6560188 h 6858000"/>
              <a:gd name="connsiteX162" fmla="*/ 6006823 w 6128435"/>
              <a:gd name="connsiteY162" fmla="*/ 6578546 h 6858000"/>
              <a:gd name="connsiteX163" fmla="*/ 6004510 w 6128435"/>
              <a:gd name="connsiteY163" fmla="*/ 6599256 h 6858000"/>
              <a:gd name="connsiteX164" fmla="*/ 5986207 w 6128435"/>
              <a:gd name="connsiteY164" fmla="*/ 6695855 h 6858000"/>
              <a:gd name="connsiteX165" fmla="*/ 5979428 w 6128435"/>
              <a:gd name="connsiteY165" fmla="*/ 6754678 h 6858000"/>
              <a:gd name="connsiteX166" fmla="*/ 5983398 w 6128435"/>
              <a:gd name="connsiteY166" fmla="*/ 6778641 h 6858000"/>
              <a:gd name="connsiteX167" fmla="*/ 5984543 w 6128435"/>
              <a:gd name="connsiteY167" fmla="*/ 6811016 h 6858000"/>
              <a:gd name="connsiteX168" fmla="*/ 5981802 w 6128435"/>
              <a:gd name="connsiteY168" fmla="*/ 6838578 h 6858000"/>
              <a:gd name="connsiteX169" fmla="*/ 5979671 w 6128435"/>
              <a:gd name="connsiteY169" fmla="*/ 6858000 h 6858000"/>
              <a:gd name="connsiteX170" fmla="*/ 0 w 6128435"/>
              <a:gd name="connsiteY170" fmla="*/ 6858000 h 6858000"/>
              <a:gd name="connsiteX171" fmla="*/ 0 w 6128435"/>
              <a:gd name="connsiteY171"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55696 w 6128435"/>
              <a:gd name="connsiteY34" fmla="*/ 195377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23364 w 6128435"/>
              <a:gd name="connsiteY54" fmla="*/ 2858292 h 6858000"/>
              <a:gd name="connsiteX55" fmla="*/ 5479298 w 6128435"/>
              <a:gd name="connsiteY55" fmla="*/ 2947791 h 6858000"/>
              <a:gd name="connsiteX56" fmla="*/ 5481770 w 6128435"/>
              <a:gd name="connsiteY56" fmla="*/ 2951352 h 6858000"/>
              <a:gd name="connsiteX57" fmla="*/ 5481013 w 6128435"/>
              <a:gd name="connsiteY57" fmla="*/ 2973461 h 6858000"/>
              <a:gd name="connsiteX58" fmla="*/ 5482045 w 6128435"/>
              <a:gd name="connsiteY58" fmla="*/ 2984371 h 6858000"/>
              <a:gd name="connsiteX59" fmla="*/ 5479405 w 6128435"/>
              <a:gd name="connsiteY59" fmla="*/ 2988507 h 6858000"/>
              <a:gd name="connsiteX60" fmla="*/ 5482415 w 6128435"/>
              <a:gd name="connsiteY60" fmla="*/ 3004079 h 6858000"/>
              <a:gd name="connsiteX61" fmla="*/ 5483865 w 6128435"/>
              <a:gd name="connsiteY61" fmla="*/ 3005467 h 6858000"/>
              <a:gd name="connsiteX62" fmla="*/ 5482236 w 6128435"/>
              <a:gd name="connsiteY62" fmla="*/ 3019791 h 6858000"/>
              <a:gd name="connsiteX63" fmla="*/ 5475895 w 6128435"/>
              <a:gd name="connsiteY63" fmla="*/ 3033578 h 6858000"/>
              <a:gd name="connsiteX64" fmla="*/ 5477595 w 6128435"/>
              <a:gd name="connsiteY64" fmla="*/ 3250534 h 6858000"/>
              <a:gd name="connsiteX65" fmla="*/ 5532836 w 6128435"/>
              <a:gd name="connsiteY65" fmla="*/ 3353840 h 6858000"/>
              <a:gd name="connsiteX66" fmla="*/ 5561229 w 6128435"/>
              <a:gd name="connsiteY66" fmla="*/ 3395784 h 6858000"/>
              <a:gd name="connsiteX67" fmla="*/ 5589758 w 6128435"/>
              <a:gd name="connsiteY67" fmla="*/ 3506453 h 6858000"/>
              <a:gd name="connsiteX68" fmla="*/ 5596144 w 6128435"/>
              <a:gd name="connsiteY68" fmla="*/ 3534624 h 6858000"/>
              <a:gd name="connsiteX69" fmla="*/ 5597750 w 6128435"/>
              <a:gd name="connsiteY69" fmla="*/ 3534129 h 6858000"/>
              <a:gd name="connsiteX70" fmla="*/ 5599700 w 6128435"/>
              <a:gd name="connsiteY70" fmla="*/ 3547221 h 6858000"/>
              <a:gd name="connsiteX71" fmla="*/ 5615031 w 6128435"/>
              <a:gd name="connsiteY71" fmla="*/ 3557482 h 6858000"/>
              <a:gd name="connsiteX72" fmla="*/ 5618377 w 6128435"/>
              <a:gd name="connsiteY72" fmla="*/ 3588431 h 6858000"/>
              <a:gd name="connsiteX73" fmla="*/ 5612155 w 6128435"/>
              <a:gd name="connsiteY73" fmla="*/ 3589869 h 6858000"/>
              <a:gd name="connsiteX74" fmla="*/ 5620843 w 6128435"/>
              <a:gd name="connsiteY74" fmla="*/ 3606745 h 6858000"/>
              <a:gd name="connsiteX75" fmla="*/ 5655472 w 6128435"/>
              <a:gd name="connsiteY75" fmla="*/ 3678877 h 6858000"/>
              <a:gd name="connsiteX76" fmla="*/ 5680448 w 6128435"/>
              <a:gd name="connsiteY76" fmla="*/ 3717760 h 6858000"/>
              <a:gd name="connsiteX77" fmla="*/ 5683015 w 6128435"/>
              <a:gd name="connsiteY77" fmla="*/ 3762025 h 6858000"/>
              <a:gd name="connsiteX78" fmla="*/ 5696643 w 6128435"/>
              <a:gd name="connsiteY78" fmla="*/ 3773888 h 6858000"/>
              <a:gd name="connsiteX79" fmla="*/ 5699203 w 6128435"/>
              <a:gd name="connsiteY79" fmla="*/ 3775823 h 6858000"/>
              <a:gd name="connsiteX80" fmla="*/ 5704824 w 6128435"/>
              <a:gd name="connsiteY80" fmla="*/ 3785966 h 6858000"/>
              <a:gd name="connsiteX81" fmla="*/ 5712204 w 6128435"/>
              <a:gd name="connsiteY81" fmla="*/ 3785830 h 6858000"/>
              <a:gd name="connsiteX82" fmla="*/ 5724816 w 6128435"/>
              <a:gd name="connsiteY82" fmla="*/ 3798949 h 6858000"/>
              <a:gd name="connsiteX83" fmla="*/ 5733539 w 6128435"/>
              <a:gd name="connsiteY83" fmla="*/ 3818457 h 6858000"/>
              <a:gd name="connsiteX84" fmla="*/ 5768491 w 6128435"/>
              <a:gd name="connsiteY84" fmla="*/ 3914399 h 6858000"/>
              <a:gd name="connsiteX85" fmla="*/ 5793123 w 6128435"/>
              <a:gd name="connsiteY85" fmla="*/ 3969952 h 6858000"/>
              <a:gd name="connsiteX86" fmla="*/ 5808321 w 6128435"/>
              <a:gd name="connsiteY86" fmla="*/ 3988153 h 6858000"/>
              <a:gd name="connsiteX87" fmla="*/ 5825621 w 6128435"/>
              <a:gd name="connsiteY87" fmla="*/ 4015525 h 6858000"/>
              <a:gd name="connsiteX88" fmla="*/ 5860672 w 6128435"/>
              <a:gd name="connsiteY88" fmla="*/ 4061579 h 6858000"/>
              <a:gd name="connsiteX89" fmla="*/ 5872173 w 6128435"/>
              <a:gd name="connsiteY89" fmla="*/ 4088497 h 6858000"/>
              <a:gd name="connsiteX90" fmla="*/ 5883705 w 6128435"/>
              <a:gd name="connsiteY90" fmla="*/ 4101899 h 6858000"/>
              <a:gd name="connsiteX91" fmla="*/ 5885314 w 6128435"/>
              <a:gd name="connsiteY91" fmla="*/ 4108387 h 6858000"/>
              <a:gd name="connsiteX92" fmla="*/ 5894095 w 6128435"/>
              <a:gd name="connsiteY92" fmla="*/ 4128857 h 6858000"/>
              <a:gd name="connsiteX93" fmla="*/ 5898339 w 6128435"/>
              <a:gd name="connsiteY93" fmla="*/ 4140800 h 6858000"/>
              <a:gd name="connsiteX94" fmla="*/ 5899734 w 6128435"/>
              <a:gd name="connsiteY94" fmla="*/ 4145632 h 6858000"/>
              <a:gd name="connsiteX95" fmla="*/ 5897098 w 6128435"/>
              <a:gd name="connsiteY95" fmla="*/ 4157819 h 6858000"/>
              <a:gd name="connsiteX96" fmla="*/ 5903513 w 6128435"/>
              <a:gd name="connsiteY96" fmla="*/ 4187661 h 6858000"/>
              <a:gd name="connsiteX97" fmla="*/ 5917114 w 6128435"/>
              <a:gd name="connsiteY97" fmla="*/ 4213096 h 6858000"/>
              <a:gd name="connsiteX98" fmla="*/ 5921153 w 6128435"/>
              <a:gd name="connsiteY98" fmla="*/ 4236222 h 6858000"/>
              <a:gd name="connsiteX99" fmla="*/ 5924233 w 6128435"/>
              <a:gd name="connsiteY99" fmla="*/ 4242060 h 6858000"/>
              <a:gd name="connsiteX100" fmla="*/ 5928910 w 6128435"/>
              <a:gd name="connsiteY100" fmla="*/ 4300973 h 6858000"/>
              <a:gd name="connsiteX101" fmla="*/ 5939320 w 6128435"/>
              <a:gd name="connsiteY101" fmla="*/ 4340435 h 6858000"/>
              <a:gd name="connsiteX102" fmla="*/ 5946705 w 6128435"/>
              <a:gd name="connsiteY102" fmla="*/ 4428051 h 6858000"/>
              <a:gd name="connsiteX103" fmla="*/ 5949261 w 6128435"/>
              <a:gd name="connsiteY103" fmla="*/ 4449185 h 6858000"/>
              <a:gd name="connsiteX104" fmla="*/ 5957504 w 6128435"/>
              <a:gd name="connsiteY104" fmla="*/ 4465911 h 6858000"/>
              <a:gd name="connsiteX105" fmla="*/ 5964689 w 6128435"/>
              <a:gd name="connsiteY105" fmla="*/ 4468532 h 6858000"/>
              <a:gd name="connsiteX106" fmla="*/ 5967062 w 6128435"/>
              <a:gd name="connsiteY106" fmla="*/ 4479923 h 6858000"/>
              <a:gd name="connsiteX107" fmla="*/ 5968960 w 6128435"/>
              <a:gd name="connsiteY107" fmla="*/ 4482655 h 6858000"/>
              <a:gd name="connsiteX108" fmla="*/ 5978567 w 6128435"/>
              <a:gd name="connsiteY108" fmla="*/ 4498605 h 6858000"/>
              <a:gd name="connsiteX109" fmla="*/ 5980106 w 6128435"/>
              <a:gd name="connsiteY109" fmla="*/ 4585087 h 6858000"/>
              <a:gd name="connsiteX110" fmla="*/ 5998138 w 6128435"/>
              <a:gd name="connsiteY110" fmla="*/ 4697518 h 6858000"/>
              <a:gd name="connsiteX111" fmla="*/ 6013516 w 6128435"/>
              <a:gd name="connsiteY111" fmla="*/ 4786619 h 6858000"/>
              <a:gd name="connsiteX112" fmla="*/ 6025404 w 6128435"/>
              <a:gd name="connsiteY112" fmla="*/ 4858148 h 6858000"/>
              <a:gd name="connsiteX113" fmla="*/ 6007749 w 6128435"/>
              <a:gd name="connsiteY113" fmla="*/ 4964715 h 6858000"/>
              <a:gd name="connsiteX114" fmla="*/ 6005269 w 6128435"/>
              <a:gd name="connsiteY114" fmla="*/ 5150567 h 6858000"/>
              <a:gd name="connsiteX115" fmla="*/ 6001127 w 6128435"/>
              <a:gd name="connsiteY115" fmla="*/ 5164609 h 6858000"/>
              <a:gd name="connsiteX116" fmla="*/ 5996647 w 6128435"/>
              <a:gd name="connsiteY116" fmla="*/ 5185640 h 6858000"/>
              <a:gd name="connsiteX117" fmla="*/ 5998514 w 6128435"/>
              <a:gd name="connsiteY117" fmla="*/ 5189673 h 6858000"/>
              <a:gd name="connsiteX118" fmla="*/ 5995970 w 6128435"/>
              <a:gd name="connsiteY118" fmla="*/ 5221547 h 6858000"/>
              <a:gd name="connsiteX119" fmla="*/ 5997218 w 6128435"/>
              <a:gd name="connsiteY119" fmla="*/ 5222031 h 6858000"/>
              <a:gd name="connsiteX120" fmla="*/ 6002116 w 6128435"/>
              <a:gd name="connsiteY120" fmla="*/ 5231223 h 6858000"/>
              <a:gd name="connsiteX121" fmla="*/ 6008541 w 6128435"/>
              <a:gd name="connsiteY121" fmla="*/ 5248680 h 6858000"/>
              <a:gd name="connsiteX122" fmla="*/ 6039260 w 6128435"/>
              <a:gd name="connsiteY122" fmla="*/ 5289518 h 6858000"/>
              <a:gd name="connsiteX123" fmla="*/ 6036748 w 6128435"/>
              <a:gd name="connsiteY123" fmla="*/ 5322752 h 6858000"/>
              <a:gd name="connsiteX124" fmla="*/ 6036943 w 6128435"/>
              <a:gd name="connsiteY124" fmla="*/ 5329480 h 6858000"/>
              <a:gd name="connsiteX125" fmla="*/ 6037236 w 6128435"/>
              <a:gd name="connsiteY125" fmla="*/ 5329634 h 6858000"/>
              <a:gd name="connsiteX126" fmla="*/ 6038019 w 6128435"/>
              <a:gd name="connsiteY126" fmla="*/ 5336764 h 6858000"/>
              <a:gd name="connsiteX127" fmla="*/ 6037298 w 6128435"/>
              <a:gd name="connsiteY127" fmla="*/ 5341753 h 6858000"/>
              <a:gd name="connsiteX128" fmla="*/ 6037677 w 6128435"/>
              <a:gd name="connsiteY128" fmla="*/ 5354807 h 6858000"/>
              <a:gd name="connsiteX129" fmla="*/ 6039728 w 6128435"/>
              <a:gd name="connsiteY129" fmla="*/ 5359416 h 6858000"/>
              <a:gd name="connsiteX130" fmla="*/ 6043311 w 6128435"/>
              <a:gd name="connsiteY130" fmla="*/ 5361407 h 6858000"/>
              <a:gd name="connsiteX131" fmla="*/ 6042954 w 6128435"/>
              <a:gd name="connsiteY131" fmla="*/ 5362576 h 6858000"/>
              <a:gd name="connsiteX132" fmla="*/ 6053435 w 6128435"/>
              <a:gd name="connsiteY132" fmla="*/ 5387547 h 6858000"/>
              <a:gd name="connsiteX133" fmla="*/ 6065933 w 6128435"/>
              <a:gd name="connsiteY133" fmla="*/ 5443002 h 6858000"/>
              <a:gd name="connsiteX134" fmla="*/ 6068640 w 6128435"/>
              <a:gd name="connsiteY134" fmla="*/ 5474503 h 6858000"/>
              <a:gd name="connsiteX135" fmla="*/ 6080922 w 6128435"/>
              <a:gd name="connsiteY135" fmla="*/ 5561070 h 6858000"/>
              <a:gd name="connsiteX136" fmla="*/ 6096949 w 6128435"/>
              <a:gd name="connsiteY136" fmla="*/ 5648179 h 6858000"/>
              <a:gd name="connsiteX137" fmla="*/ 6125703 w 6128435"/>
              <a:gd name="connsiteY137" fmla="*/ 5692894 h 6858000"/>
              <a:gd name="connsiteX138" fmla="*/ 6126670 w 6128435"/>
              <a:gd name="connsiteY138" fmla="*/ 5697882 h 6858000"/>
              <a:gd name="connsiteX139" fmla="*/ 6124061 w 6128435"/>
              <a:gd name="connsiteY139" fmla="*/ 5710294 h 6858000"/>
              <a:gd name="connsiteX140" fmla="*/ 6122213 w 6128435"/>
              <a:gd name="connsiteY140" fmla="*/ 5714762 h 6858000"/>
              <a:gd name="connsiteX141" fmla="*/ 6121353 w 6128435"/>
              <a:gd name="connsiteY141" fmla="*/ 5721725 h 6858000"/>
              <a:gd name="connsiteX142" fmla="*/ 6121607 w 6128435"/>
              <a:gd name="connsiteY142" fmla="*/ 5721959 h 6858000"/>
              <a:gd name="connsiteX143" fmla="*/ 6120262 w 6128435"/>
              <a:gd name="connsiteY143" fmla="*/ 5728358 h 6858000"/>
              <a:gd name="connsiteX144" fmla="*/ 6110194 w 6128435"/>
              <a:gd name="connsiteY144" fmla="*/ 5758853 h 6858000"/>
              <a:gd name="connsiteX145" fmla="*/ 6127519 w 6128435"/>
              <a:gd name="connsiteY145" fmla="*/ 5865775 h 6858000"/>
              <a:gd name="connsiteX146" fmla="*/ 6128435 w 6128435"/>
              <a:gd name="connsiteY146" fmla="*/ 5870164 h 6858000"/>
              <a:gd name="connsiteX147" fmla="*/ 6119217 w 6128435"/>
              <a:gd name="connsiteY147" fmla="*/ 5888542 h 6858000"/>
              <a:gd name="connsiteX148" fmla="*/ 6115966 w 6128435"/>
              <a:gd name="connsiteY148" fmla="*/ 5898387 h 6858000"/>
              <a:gd name="connsiteX149" fmla="*/ 6111924 w 6128435"/>
              <a:gd name="connsiteY149" fmla="*/ 5900444 h 6858000"/>
              <a:gd name="connsiteX150" fmla="*/ 6108716 w 6128435"/>
              <a:gd name="connsiteY150" fmla="*/ 5915345 h 6858000"/>
              <a:gd name="connsiteX151" fmla="*/ 6109524 w 6128435"/>
              <a:gd name="connsiteY151" fmla="*/ 5917328 h 6858000"/>
              <a:gd name="connsiteX152" fmla="*/ 6102493 w 6128435"/>
              <a:gd name="connsiteY152" fmla="*/ 5928602 h 6858000"/>
              <a:gd name="connsiteX153" fmla="*/ 6056863 w 6128435"/>
              <a:gd name="connsiteY153" fmla="*/ 6000643 h 6858000"/>
              <a:gd name="connsiteX154" fmla="*/ 6045436 w 6128435"/>
              <a:gd name="connsiteY154" fmla="*/ 6124480 h 6858000"/>
              <a:gd name="connsiteX155" fmla="*/ 6030489 w 6128435"/>
              <a:gd name="connsiteY155" fmla="*/ 6317666 h 6858000"/>
              <a:gd name="connsiteX156" fmla="*/ 6007492 w 6128435"/>
              <a:gd name="connsiteY156" fmla="*/ 6440818 h 6858000"/>
              <a:gd name="connsiteX157" fmla="*/ 6009467 w 6128435"/>
              <a:gd name="connsiteY157" fmla="*/ 6487076 h 6858000"/>
              <a:gd name="connsiteX158" fmla="*/ 5995064 w 6128435"/>
              <a:gd name="connsiteY158" fmla="*/ 6540791 h 6858000"/>
              <a:gd name="connsiteX159" fmla="*/ 5996309 w 6128435"/>
              <a:gd name="connsiteY159" fmla="*/ 6543961 h 6858000"/>
              <a:gd name="connsiteX160" fmla="*/ 5996048 w 6128435"/>
              <a:gd name="connsiteY160" fmla="*/ 6555444 h 6858000"/>
              <a:gd name="connsiteX161" fmla="*/ 6002524 w 6128435"/>
              <a:gd name="connsiteY161" fmla="*/ 6560188 h 6858000"/>
              <a:gd name="connsiteX162" fmla="*/ 6006823 w 6128435"/>
              <a:gd name="connsiteY162" fmla="*/ 6578546 h 6858000"/>
              <a:gd name="connsiteX163" fmla="*/ 6004510 w 6128435"/>
              <a:gd name="connsiteY163" fmla="*/ 6599256 h 6858000"/>
              <a:gd name="connsiteX164" fmla="*/ 5986207 w 6128435"/>
              <a:gd name="connsiteY164" fmla="*/ 6695855 h 6858000"/>
              <a:gd name="connsiteX165" fmla="*/ 5979428 w 6128435"/>
              <a:gd name="connsiteY165" fmla="*/ 6754678 h 6858000"/>
              <a:gd name="connsiteX166" fmla="*/ 5983398 w 6128435"/>
              <a:gd name="connsiteY166" fmla="*/ 6778641 h 6858000"/>
              <a:gd name="connsiteX167" fmla="*/ 5984543 w 6128435"/>
              <a:gd name="connsiteY167" fmla="*/ 6811016 h 6858000"/>
              <a:gd name="connsiteX168" fmla="*/ 5981802 w 6128435"/>
              <a:gd name="connsiteY168" fmla="*/ 6838578 h 6858000"/>
              <a:gd name="connsiteX169" fmla="*/ 5979671 w 6128435"/>
              <a:gd name="connsiteY169" fmla="*/ 6858000 h 6858000"/>
              <a:gd name="connsiteX170" fmla="*/ 0 w 6128435"/>
              <a:gd name="connsiteY170" fmla="*/ 6858000 h 6858000"/>
              <a:gd name="connsiteX171" fmla="*/ 0 w 6128435"/>
              <a:gd name="connsiteY171"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55696 w 6128435"/>
              <a:gd name="connsiteY34" fmla="*/ 195377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23364 w 6128435"/>
              <a:gd name="connsiteY54" fmla="*/ 2858292 h 6858000"/>
              <a:gd name="connsiteX55" fmla="*/ 5479298 w 6128435"/>
              <a:gd name="connsiteY55" fmla="*/ 2947791 h 6858000"/>
              <a:gd name="connsiteX56" fmla="*/ 5481770 w 6128435"/>
              <a:gd name="connsiteY56" fmla="*/ 2951352 h 6858000"/>
              <a:gd name="connsiteX57" fmla="*/ 5481013 w 6128435"/>
              <a:gd name="connsiteY57" fmla="*/ 2973461 h 6858000"/>
              <a:gd name="connsiteX58" fmla="*/ 5482045 w 6128435"/>
              <a:gd name="connsiteY58" fmla="*/ 2984371 h 6858000"/>
              <a:gd name="connsiteX59" fmla="*/ 5479405 w 6128435"/>
              <a:gd name="connsiteY59" fmla="*/ 2988507 h 6858000"/>
              <a:gd name="connsiteX60" fmla="*/ 5482415 w 6128435"/>
              <a:gd name="connsiteY60" fmla="*/ 3004079 h 6858000"/>
              <a:gd name="connsiteX61" fmla="*/ 5483865 w 6128435"/>
              <a:gd name="connsiteY61" fmla="*/ 3005467 h 6858000"/>
              <a:gd name="connsiteX62" fmla="*/ 5482236 w 6128435"/>
              <a:gd name="connsiteY62" fmla="*/ 3019791 h 6858000"/>
              <a:gd name="connsiteX63" fmla="*/ 5481505 w 6128435"/>
              <a:gd name="connsiteY63" fmla="*/ 3095286 h 6858000"/>
              <a:gd name="connsiteX64" fmla="*/ 5477595 w 6128435"/>
              <a:gd name="connsiteY64" fmla="*/ 3250534 h 6858000"/>
              <a:gd name="connsiteX65" fmla="*/ 5532836 w 6128435"/>
              <a:gd name="connsiteY65" fmla="*/ 3353840 h 6858000"/>
              <a:gd name="connsiteX66" fmla="*/ 5561229 w 6128435"/>
              <a:gd name="connsiteY66" fmla="*/ 3395784 h 6858000"/>
              <a:gd name="connsiteX67" fmla="*/ 5589758 w 6128435"/>
              <a:gd name="connsiteY67" fmla="*/ 3506453 h 6858000"/>
              <a:gd name="connsiteX68" fmla="*/ 5596144 w 6128435"/>
              <a:gd name="connsiteY68" fmla="*/ 3534624 h 6858000"/>
              <a:gd name="connsiteX69" fmla="*/ 5597750 w 6128435"/>
              <a:gd name="connsiteY69" fmla="*/ 3534129 h 6858000"/>
              <a:gd name="connsiteX70" fmla="*/ 5599700 w 6128435"/>
              <a:gd name="connsiteY70" fmla="*/ 3547221 h 6858000"/>
              <a:gd name="connsiteX71" fmla="*/ 5615031 w 6128435"/>
              <a:gd name="connsiteY71" fmla="*/ 3557482 h 6858000"/>
              <a:gd name="connsiteX72" fmla="*/ 5618377 w 6128435"/>
              <a:gd name="connsiteY72" fmla="*/ 3588431 h 6858000"/>
              <a:gd name="connsiteX73" fmla="*/ 5612155 w 6128435"/>
              <a:gd name="connsiteY73" fmla="*/ 3589869 h 6858000"/>
              <a:gd name="connsiteX74" fmla="*/ 5620843 w 6128435"/>
              <a:gd name="connsiteY74" fmla="*/ 3606745 h 6858000"/>
              <a:gd name="connsiteX75" fmla="*/ 5655472 w 6128435"/>
              <a:gd name="connsiteY75" fmla="*/ 3678877 h 6858000"/>
              <a:gd name="connsiteX76" fmla="*/ 5680448 w 6128435"/>
              <a:gd name="connsiteY76" fmla="*/ 3717760 h 6858000"/>
              <a:gd name="connsiteX77" fmla="*/ 5683015 w 6128435"/>
              <a:gd name="connsiteY77" fmla="*/ 3762025 h 6858000"/>
              <a:gd name="connsiteX78" fmla="*/ 5696643 w 6128435"/>
              <a:gd name="connsiteY78" fmla="*/ 3773888 h 6858000"/>
              <a:gd name="connsiteX79" fmla="*/ 5699203 w 6128435"/>
              <a:gd name="connsiteY79" fmla="*/ 3775823 h 6858000"/>
              <a:gd name="connsiteX80" fmla="*/ 5704824 w 6128435"/>
              <a:gd name="connsiteY80" fmla="*/ 3785966 h 6858000"/>
              <a:gd name="connsiteX81" fmla="*/ 5712204 w 6128435"/>
              <a:gd name="connsiteY81" fmla="*/ 3785830 h 6858000"/>
              <a:gd name="connsiteX82" fmla="*/ 5724816 w 6128435"/>
              <a:gd name="connsiteY82" fmla="*/ 3798949 h 6858000"/>
              <a:gd name="connsiteX83" fmla="*/ 5733539 w 6128435"/>
              <a:gd name="connsiteY83" fmla="*/ 3818457 h 6858000"/>
              <a:gd name="connsiteX84" fmla="*/ 5768491 w 6128435"/>
              <a:gd name="connsiteY84" fmla="*/ 3914399 h 6858000"/>
              <a:gd name="connsiteX85" fmla="*/ 5793123 w 6128435"/>
              <a:gd name="connsiteY85" fmla="*/ 3969952 h 6858000"/>
              <a:gd name="connsiteX86" fmla="*/ 5808321 w 6128435"/>
              <a:gd name="connsiteY86" fmla="*/ 3988153 h 6858000"/>
              <a:gd name="connsiteX87" fmla="*/ 5825621 w 6128435"/>
              <a:gd name="connsiteY87" fmla="*/ 4015525 h 6858000"/>
              <a:gd name="connsiteX88" fmla="*/ 5860672 w 6128435"/>
              <a:gd name="connsiteY88" fmla="*/ 4061579 h 6858000"/>
              <a:gd name="connsiteX89" fmla="*/ 5872173 w 6128435"/>
              <a:gd name="connsiteY89" fmla="*/ 4088497 h 6858000"/>
              <a:gd name="connsiteX90" fmla="*/ 5883705 w 6128435"/>
              <a:gd name="connsiteY90" fmla="*/ 4101899 h 6858000"/>
              <a:gd name="connsiteX91" fmla="*/ 5885314 w 6128435"/>
              <a:gd name="connsiteY91" fmla="*/ 4108387 h 6858000"/>
              <a:gd name="connsiteX92" fmla="*/ 5894095 w 6128435"/>
              <a:gd name="connsiteY92" fmla="*/ 4128857 h 6858000"/>
              <a:gd name="connsiteX93" fmla="*/ 5898339 w 6128435"/>
              <a:gd name="connsiteY93" fmla="*/ 4140800 h 6858000"/>
              <a:gd name="connsiteX94" fmla="*/ 5899734 w 6128435"/>
              <a:gd name="connsiteY94" fmla="*/ 4145632 h 6858000"/>
              <a:gd name="connsiteX95" fmla="*/ 5897098 w 6128435"/>
              <a:gd name="connsiteY95" fmla="*/ 4157819 h 6858000"/>
              <a:gd name="connsiteX96" fmla="*/ 5903513 w 6128435"/>
              <a:gd name="connsiteY96" fmla="*/ 4187661 h 6858000"/>
              <a:gd name="connsiteX97" fmla="*/ 5917114 w 6128435"/>
              <a:gd name="connsiteY97" fmla="*/ 4213096 h 6858000"/>
              <a:gd name="connsiteX98" fmla="*/ 5921153 w 6128435"/>
              <a:gd name="connsiteY98" fmla="*/ 4236222 h 6858000"/>
              <a:gd name="connsiteX99" fmla="*/ 5924233 w 6128435"/>
              <a:gd name="connsiteY99" fmla="*/ 4242060 h 6858000"/>
              <a:gd name="connsiteX100" fmla="*/ 5928910 w 6128435"/>
              <a:gd name="connsiteY100" fmla="*/ 4300973 h 6858000"/>
              <a:gd name="connsiteX101" fmla="*/ 5939320 w 6128435"/>
              <a:gd name="connsiteY101" fmla="*/ 4340435 h 6858000"/>
              <a:gd name="connsiteX102" fmla="*/ 5946705 w 6128435"/>
              <a:gd name="connsiteY102" fmla="*/ 4428051 h 6858000"/>
              <a:gd name="connsiteX103" fmla="*/ 5949261 w 6128435"/>
              <a:gd name="connsiteY103" fmla="*/ 4449185 h 6858000"/>
              <a:gd name="connsiteX104" fmla="*/ 5957504 w 6128435"/>
              <a:gd name="connsiteY104" fmla="*/ 4465911 h 6858000"/>
              <a:gd name="connsiteX105" fmla="*/ 5964689 w 6128435"/>
              <a:gd name="connsiteY105" fmla="*/ 4468532 h 6858000"/>
              <a:gd name="connsiteX106" fmla="*/ 5967062 w 6128435"/>
              <a:gd name="connsiteY106" fmla="*/ 4479923 h 6858000"/>
              <a:gd name="connsiteX107" fmla="*/ 5968960 w 6128435"/>
              <a:gd name="connsiteY107" fmla="*/ 4482655 h 6858000"/>
              <a:gd name="connsiteX108" fmla="*/ 5978567 w 6128435"/>
              <a:gd name="connsiteY108" fmla="*/ 4498605 h 6858000"/>
              <a:gd name="connsiteX109" fmla="*/ 5980106 w 6128435"/>
              <a:gd name="connsiteY109" fmla="*/ 4585087 h 6858000"/>
              <a:gd name="connsiteX110" fmla="*/ 5998138 w 6128435"/>
              <a:gd name="connsiteY110" fmla="*/ 4697518 h 6858000"/>
              <a:gd name="connsiteX111" fmla="*/ 6013516 w 6128435"/>
              <a:gd name="connsiteY111" fmla="*/ 4786619 h 6858000"/>
              <a:gd name="connsiteX112" fmla="*/ 6025404 w 6128435"/>
              <a:gd name="connsiteY112" fmla="*/ 4858148 h 6858000"/>
              <a:gd name="connsiteX113" fmla="*/ 6007749 w 6128435"/>
              <a:gd name="connsiteY113" fmla="*/ 4964715 h 6858000"/>
              <a:gd name="connsiteX114" fmla="*/ 6005269 w 6128435"/>
              <a:gd name="connsiteY114" fmla="*/ 5150567 h 6858000"/>
              <a:gd name="connsiteX115" fmla="*/ 6001127 w 6128435"/>
              <a:gd name="connsiteY115" fmla="*/ 5164609 h 6858000"/>
              <a:gd name="connsiteX116" fmla="*/ 5996647 w 6128435"/>
              <a:gd name="connsiteY116" fmla="*/ 5185640 h 6858000"/>
              <a:gd name="connsiteX117" fmla="*/ 5998514 w 6128435"/>
              <a:gd name="connsiteY117" fmla="*/ 5189673 h 6858000"/>
              <a:gd name="connsiteX118" fmla="*/ 5995970 w 6128435"/>
              <a:gd name="connsiteY118" fmla="*/ 5221547 h 6858000"/>
              <a:gd name="connsiteX119" fmla="*/ 5997218 w 6128435"/>
              <a:gd name="connsiteY119" fmla="*/ 5222031 h 6858000"/>
              <a:gd name="connsiteX120" fmla="*/ 6002116 w 6128435"/>
              <a:gd name="connsiteY120" fmla="*/ 5231223 h 6858000"/>
              <a:gd name="connsiteX121" fmla="*/ 6008541 w 6128435"/>
              <a:gd name="connsiteY121" fmla="*/ 5248680 h 6858000"/>
              <a:gd name="connsiteX122" fmla="*/ 6039260 w 6128435"/>
              <a:gd name="connsiteY122" fmla="*/ 5289518 h 6858000"/>
              <a:gd name="connsiteX123" fmla="*/ 6036748 w 6128435"/>
              <a:gd name="connsiteY123" fmla="*/ 5322752 h 6858000"/>
              <a:gd name="connsiteX124" fmla="*/ 6036943 w 6128435"/>
              <a:gd name="connsiteY124" fmla="*/ 5329480 h 6858000"/>
              <a:gd name="connsiteX125" fmla="*/ 6037236 w 6128435"/>
              <a:gd name="connsiteY125" fmla="*/ 5329634 h 6858000"/>
              <a:gd name="connsiteX126" fmla="*/ 6038019 w 6128435"/>
              <a:gd name="connsiteY126" fmla="*/ 5336764 h 6858000"/>
              <a:gd name="connsiteX127" fmla="*/ 6037298 w 6128435"/>
              <a:gd name="connsiteY127" fmla="*/ 5341753 h 6858000"/>
              <a:gd name="connsiteX128" fmla="*/ 6037677 w 6128435"/>
              <a:gd name="connsiteY128" fmla="*/ 5354807 h 6858000"/>
              <a:gd name="connsiteX129" fmla="*/ 6039728 w 6128435"/>
              <a:gd name="connsiteY129" fmla="*/ 5359416 h 6858000"/>
              <a:gd name="connsiteX130" fmla="*/ 6043311 w 6128435"/>
              <a:gd name="connsiteY130" fmla="*/ 5361407 h 6858000"/>
              <a:gd name="connsiteX131" fmla="*/ 6042954 w 6128435"/>
              <a:gd name="connsiteY131" fmla="*/ 5362576 h 6858000"/>
              <a:gd name="connsiteX132" fmla="*/ 6053435 w 6128435"/>
              <a:gd name="connsiteY132" fmla="*/ 5387547 h 6858000"/>
              <a:gd name="connsiteX133" fmla="*/ 6065933 w 6128435"/>
              <a:gd name="connsiteY133" fmla="*/ 5443002 h 6858000"/>
              <a:gd name="connsiteX134" fmla="*/ 6068640 w 6128435"/>
              <a:gd name="connsiteY134" fmla="*/ 5474503 h 6858000"/>
              <a:gd name="connsiteX135" fmla="*/ 6080922 w 6128435"/>
              <a:gd name="connsiteY135" fmla="*/ 5561070 h 6858000"/>
              <a:gd name="connsiteX136" fmla="*/ 6096949 w 6128435"/>
              <a:gd name="connsiteY136" fmla="*/ 5648179 h 6858000"/>
              <a:gd name="connsiteX137" fmla="*/ 6125703 w 6128435"/>
              <a:gd name="connsiteY137" fmla="*/ 5692894 h 6858000"/>
              <a:gd name="connsiteX138" fmla="*/ 6126670 w 6128435"/>
              <a:gd name="connsiteY138" fmla="*/ 5697882 h 6858000"/>
              <a:gd name="connsiteX139" fmla="*/ 6124061 w 6128435"/>
              <a:gd name="connsiteY139" fmla="*/ 5710294 h 6858000"/>
              <a:gd name="connsiteX140" fmla="*/ 6122213 w 6128435"/>
              <a:gd name="connsiteY140" fmla="*/ 5714762 h 6858000"/>
              <a:gd name="connsiteX141" fmla="*/ 6121353 w 6128435"/>
              <a:gd name="connsiteY141" fmla="*/ 5721725 h 6858000"/>
              <a:gd name="connsiteX142" fmla="*/ 6121607 w 6128435"/>
              <a:gd name="connsiteY142" fmla="*/ 5721959 h 6858000"/>
              <a:gd name="connsiteX143" fmla="*/ 6120262 w 6128435"/>
              <a:gd name="connsiteY143" fmla="*/ 5728358 h 6858000"/>
              <a:gd name="connsiteX144" fmla="*/ 6110194 w 6128435"/>
              <a:gd name="connsiteY144" fmla="*/ 5758853 h 6858000"/>
              <a:gd name="connsiteX145" fmla="*/ 6127519 w 6128435"/>
              <a:gd name="connsiteY145" fmla="*/ 5865775 h 6858000"/>
              <a:gd name="connsiteX146" fmla="*/ 6128435 w 6128435"/>
              <a:gd name="connsiteY146" fmla="*/ 5870164 h 6858000"/>
              <a:gd name="connsiteX147" fmla="*/ 6119217 w 6128435"/>
              <a:gd name="connsiteY147" fmla="*/ 5888542 h 6858000"/>
              <a:gd name="connsiteX148" fmla="*/ 6115966 w 6128435"/>
              <a:gd name="connsiteY148" fmla="*/ 5898387 h 6858000"/>
              <a:gd name="connsiteX149" fmla="*/ 6111924 w 6128435"/>
              <a:gd name="connsiteY149" fmla="*/ 5900444 h 6858000"/>
              <a:gd name="connsiteX150" fmla="*/ 6108716 w 6128435"/>
              <a:gd name="connsiteY150" fmla="*/ 5915345 h 6858000"/>
              <a:gd name="connsiteX151" fmla="*/ 6109524 w 6128435"/>
              <a:gd name="connsiteY151" fmla="*/ 5917328 h 6858000"/>
              <a:gd name="connsiteX152" fmla="*/ 6102493 w 6128435"/>
              <a:gd name="connsiteY152" fmla="*/ 5928602 h 6858000"/>
              <a:gd name="connsiteX153" fmla="*/ 6056863 w 6128435"/>
              <a:gd name="connsiteY153" fmla="*/ 6000643 h 6858000"/>
              <a:gd name="connsiteX154" fmla="*/ 6045436 w 6128435"/>
              <a:gd name="connsiteY154" fmla="*/ 6124480 h 6858000"/>
              <a:gd name="connsiteX155" fmla="*/ 6030489 w 6128435"/>
              <a:gd name="connsiteY155" fmla="*/ 6317666 h 6858000"/>
              <a:gd name="connsiteX156" fmla="*/ 6007492 w 6128435"/>
              <a:gd name="connsiteY156" fmla="*/ 6440818 h 6858000"/>
              <a:gd name="connsiteX157" fmla="*/ 6009467 w 6128435"/>
              <a:gd name="connsiteY157" fmla="*/ 6487076 h 6858000"/>
              <a:gd name="connsiteX158" fmla="*/ 5995064 w 6128435"/>
              <a:gd name="connsiteY158" fmla="*/ 6540791 h 6858000"/>
              <a:gd name="connsiteX159" fmla="*/ 5996309 w 6128435"/>
              <a:gd name="connsiteY159" fmla="*/ 6543961 h 6858000"/>
              <a:gd name="connsiteX160" fmla="*/ 5996048 w 6128435"/>
              <a:gd name="connsiteY160" fmla="*/ 6555444 h 6858000"/>
              <a:gd name="connsiteX161" fmla="*/ 6002524 w 6128435"/>
              <a:gd name="connsiteY161" fmla="*/ 6560188 h 6858000"/>
              <a:gd name="connsiteX162" fmla="*/ 6006823 w 6128435"/>
              <a:gd name="connsiteY162" fmla="*/ 6578546 h 6858000"/>
              <a:gd name="connsiteX163" fmla="*/ 6004510 w 6128435"/>
              <a:gd name="connsiteY163" fmla="*/ 6599256 h 6858000"/>
              <a:gd name="connsiteX164" fmla="*/ 5986207 w 6128435"/>
              <a:gd name="connsiteY164" fmla="*/ 6695855 h 6858000"/>
              <a:gd name="connsiteX165" fmla="*/ 5979428 w 6128435"/>
              <a:gd name="connsiteY165" fmla="*/ 6754678 h 6858000"/>
              <a:gd name="connsiteX166" fmla="*/ 5983398 w 6128435"/>
              <a:gd name="connsiteY166" fmla="*/ 6778641 h 6858000"/>
              <a:gd name="connsiteX167" fmla="*/ 5984543 w 6128435"/>
              <a:gd name="connsiteY167" fmla="*/ 6811016 h 6858000"/>
              <a:gd name="connsiteX168" fmla="*/ 5981802 w 6128435"/>
              <a:gd name="connsiteY168" fmla="*/ 6838578 h 6858000"/>
              <a:gd name="connsiteX169" fmla="*/ 5979671 w 6128435"/>
              <a:gd name="connsiteY169" fmla="*/ 6858000 h 6858000"/>
              <a:gd name="connsiteX170" fmla="*/ 0 w 6128435"/>
              <a:gd name="connsiteY170" fmla="*/ 6858000 h 6858000"/>
              <a:gd name="connsiteX171" fmla="*/ 0 w 6128435"/>
              <a:gd name="connsiteY171"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55696 w 6128435"/>
              <a:gd name="connsiteY34" fmla="*/ 195377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23364 w 6128435"/>
              <a:gd name="connsiteY54" fmla="*/ 2858292 h 6858000"/>
              <a:gd name="connsiteX55" fmla="*/ 5479298 w 6128435"/>
              <a:gd name="connsiteY55" fmla="*/ 2947791 h 6858000"/>
              <a:gd name="connsiteX56" fmla="*/ 5481770 w 6128435"/>
              <a:gd name="connsiteY56" fmla="*/ 2951352 h 6858000"/>
              <a:gd name="connsiteX57" fmla="*/ 5482045 w 6128435"/>
              <a:gd name="connsiteY57" fmla="*/ 2984371 h 6858000"/>
              <a:gd name="connsiteX58" fmla="*/ 5479405 w 6128435"/>
              <a:gd name="connsiteY58" fmla="*/ 2988507 h 6858000"/>
              <a:gd name="connsiteX59" fmla="*/ 5482415 w 6128435"/>
              <a:gd name="connsiteY59" fmla="*/ 3004079 h 6858000"/>
              <a:gd name="connsiteX60" fmla="*/ 5483865 w 6128435"/>
              <a:gd name="connsiteY60" fmla="*/ 3005467 h 6858000"/>
              <a:gd name="connsiteX61" fmla="*/ 5482236 w 6128435"/>
              <a:gd name="connsiteY61" fmla="*/ 3019791 h 6858000"/>
              <a:gd name="connsiteX62" fmla="*/ 5481505 w 6128435"/>
              <a:gd name="connsiteY62" fmla="*/ 3095286 h 6858000"/>
              <a:gd name="connsiteX63" fmla="*/ 5477595 w 6128435"/>
              <a:gd name="connsiteY63" fmla="*/ 3250534 h 6858000"/>
              <a:gd name="connsiteX64" fmla="*/ 5532836 w 6128435"/>
              <a:gd name="connsiteY64" fmla="*/ 3353840 h 6858000"/>
              <a:gd name="connsiteX65" fmla="*/ 5561229 w 6128435"/>
              <a:gd name="connsiteY65" fmla="*/ 3395784 h 6858000"/>
              <a:gd name="connsiteX66" fmla="*/ 5589758 w 6128435"/>
              <a:gd name="connsiteY66" fmla="*/ 3506453 h 6858000"/>
              <a:gd name="connsiteX67" fmla="*/ 5596144 w 6128435"/>
              <a:gd name="connsiteY67" fmla="*/ 3534624 h 6858000"/>
              <a:gd name="connsiteX68" fmla="*/ 5597750 w 6128435"/>
              <a:gd name="connsiteY68" fmla="*/ 3534129 h 6858000"/>
              <a:gd name="connsiteX69" fmla="*/ 5599700 w 6128435"/>
              <a:gd name="connsiteY69" fmla="*/ 3547221 h 6858000"/>
              <a:gd name="connsiteX70" fmla="*/ 5615031 w 6128435"/>
              <a:gd name="connsiteY70" fmla="*/ 3557482 h 6858000"/>
              <a:gd name="connsiteX71" fmla="*/ 5618377 w 6128435"/>
              <a:gd name="connsiteY71" fmla="*/ 3588431 h 6858000"/>
              <a:gd name="connsiteX72" fmla="*/ 5612155 w 6128435"/>
              <a:gd name="connsiteY72" fmla="*/ 3589869 h 6858000"/>
              <a:gd name="connsiteX73" fmla="*/ 5620843 w 6128435"/>
              <a:gd name="connsiteY73" fmla="*/ 3606745 h 6858000"/>
              <a:gd name="connsiteX74" fmla="*/ 5655472 w 6128435"/>
              <a:gd name="connsiteY74" fmla="*/ 3678877 h 6858000"/>
              <a:gd name="connsiteX75" fmla="*/ 5680448 w 6128435"/>
              <a:gd name="connsiteY75" fmla="*/ 3717760 h 6858000"/>
              <a:gd name="connsiteX76" fmla="*/ 5683015 w 6128435"/>
              <a:gd name="connsiteY76" fmla="*/ 3762025 h 6858000"/>
              <a:gd name="connsiteX77" fmla="*/ 5696643 w 6128435"/>
              <a:gd name="connsiteY77" fmla="*/ 3773888 h 6858000"/>
              <a:gd name="connsiteX78" fmla="*/ 5699203 w 6128435"/>
              <a:gd name="connsiteY78" fmla="*/ 3775823 h 6858000"/>
              <a:gd name="connsiteX79" fmla="*/ 5704824 w 6128435"/>
              <a:gd name="connsiteY79" fmla="*/ 3785966 h 6858000"/>
              <a:gd name="connsiteX80" fmla="*/ 5712204 w 6128435"/>
              <a:gd name="connsiteY80" fmla="*/ 3785830 h 6858000"/>
              <a:gd name="connsiteX81" fmla="*/ 5724816 w 6128435"/>
              <a:gd name="connsiteY81" fmla="*/ 3798949 h 6858000"/>
              <a:gd name="connsiteX82" fmla="*/ 5733539 w 6128435"/>
              <a:gd name="connsiteY82" fmla="*/ 3818457 h 6858000"/>
              <a:gd name="connsiteX83" fmla="*/ 5768491 w 6128435"/>
              <a:gd name="connsiteY83" fmla="*/ 3914399 h 6858000"/>
              <a:gd name="connsiteX84" fmla="*/ 5793123 w 6128435"/>
              <a:gd name="connsiteY84" fmla="*/ 3969952 h 6858000"/>
              <a:gd name="connsiteX85" fmla="*/ 5808321 w 6128435"/>
              <a:gd name="connsiteY85" fmla="*/ 3988153 h 6858000"/>
              <a:gd name="connsiteX86" fmla="*/ 5825621 w 6128435"/>
              <a:gd name="connsiteY86" fmla="*/ 4015525 h 6858000"/>
              <a:gd name="connsiteX87" fmla="*/ 5860672 w 6128435"/>
              <a:gd name="connsiteY87" fmla="*/ 4061579 h 6858000"/>
              <a:gd name="connsiteX88" fmla="*/ 5872173 w 6128435"/>
              <a:gd name="connsiteY88" fmla="*/ 4088497 h 6858000"/>
              <a:gd name="connsiteX89" fmla="*/ 5883705 w 6128435"/>
              <a:gd name="connsiteY89" fmla="*/ 4101899 h 6858000"/>
              <a:gd name="connsiteX90" fmla="*/ 5885314 w 6128435"/>
              <a:gd name="connsiteY90" fmla="*/ 4108387 h 6858000"/>
              <a:gd name="connsiteX91" fmla="*/ 5894095 w 6128435"/>
              <a:gd name="connsiteY91" fmla="*/ 4128857 h 6858000"/>
              <a:gd name="connsiteX92" fmla="*/ 5898339 w 6128435"/>
              <a:gd name="connsiteY92" fmla="*/ 4140800 h 6858000"/>
              <a:gd name="connsiteX93" fmla="*/ 5899734 w 6128435"/>
              <a:gd name="connsiteY93" fmla="*/ 4145632 h 6858000"/>
              <a:gd name="connsiteX94" fmla="*/ 5897098 w 6128435"/>
              <a:gd name="connsiteY94" fmla="*/ 4157819 h 6858000"/>
              <a:gd name="connsiteX95" fmla="*/ 5903513 w 6128435"/>
              <a:gd name="connsiteY95" fmla="*/ 4187661 h 6858000"/>
              <a:gd name="connsiteX96" fmla="*/ 5917114 w 6128435"/>
              <a:gd name="connsiteY96" fmla="*/ 4213096 h 6858000"/>
              <a:gd name="connsiteX97" fmla="*/ 5921153 w 6128435"/>
              <a:gd name="connsiteY97" fmla="*/ 4236222 h 6858000"/>
              <a:gd name="connsiteX98" fmla="*/ 5924233 w 6128435"/>
              <a:gd name="connsiteY98" fmla="*/ 4242060 h 6858000"/>
              <a:gd name="connsiteX99" fmla="*/ 5928910 w 6128435"/>
              <a:gd name="connsiteY99" fmla="*/ 4300973 h 6858000"/>
              <a:gd name="connsiteX100" fmla="*/ 5939320 w 6128435"/>
              <a:gd name="connsiteY100" fmla="*/ 4340435 h 6858000"/>
              <a:gd name="connsiteX101" fmla="*/ 5946705 w 6128435"/>
              <a:gd name="connsiteY101" fmla="*/ 4428051 h 6858000"/>
              <a:gd name="connsiteX102" fmla="*/ 5949261 w 6128435"/>
              <a:gd name="connsiteY102" fmla="*/ 4449185 h 6858000"/>
              <a:gd name="connsiteX103" fmla="*/ 5957504 w 6128435"/>
              <a:gd name="connsiteY103" fmla="*/ 4465911 h 6858000"/>
              <a:gd name="connsiteX104" fmla="*/ 5964689 w 6128435"/>
              <a:gd name="connsiteY104" fmla="*/ 4468532 h 6858000"/>
              <a:gd name="connsiteX105" fmla="*/ 5967062 w 6128435"/>
              <a:gd name="connsiteY105" fmla="*/ 4479923 h 6858000"/>
              <a:gd name="connsiteX106" fmla="*/ 5968960 w 6128435"/>
              <a:gd name="connsiteY106" fmla="*/ 4482655 h 6858000"/>
              <a:gd name="connsiteX107" fmla="*/ 5978567 w 6128435"/>
              <a:gd name="connsiteY107" fmla="*/ 4498605 h 6858000"/>
              <a:gd name="connsiteX108" fmla="*/ 5980106 w 6128435"/>
              <a:gd name="connsiteY108" fmla="*/ 4585087 h 6858000"/>
              <a:gd name="connsiteX109" fmla="*/ 5998138 w 6128435"/>
              <a:gd name="connsiteY109" fmla="*/ 4697518 h 6858000"/>
              <a:gd name="connsiteX110" fmla="*/ 6013516 w 6128435"/>
              <a:gd name="connsiteY110" fmla="*/ 4786619 h 6858000"/>
              <a:gd name="connsiteX111" fmla="*/ 6025404 w 6128435"/>
              <a:gd name="connsiteY111" fmla="*/ 4858148 h 6858000"/>
              <a:gd name="connsiteX112" fmla="*/ 6007749 w 6128435"/>
              <a:gd name="connsiteY112" fmla="*/ 4964715 h 6858000"/>
              <a:gd name="connsiteX113" fmla="*/ 6005269 w 6128435"/>
              <a:gd name="connsiteY113" fmla="*/ 5150567 h 6858000"/>
              <a:gd name="connsiteX114" fmla="*/ 6001127 w 6128435"/>
              <a:gd name="connsiteY114" fmla="*/ 5164609 h 6858000"/>
              <a:gd name="connsiteX115" fmla="*/ 5996647 w 6128435"/>
              <a:gd name="connsiteY115" fmla="*/ 5185640 h 6858000"/>
              <a:gd name="connsiteX116" fmla="*/ 5998514 w 6128435"/>
              <a:gd name="connsiteY116" fmla="*/ 5189673 h 6858000"/>
              <a:gd name="connsiteX117" fmla="*/ 5995970 w 6128435"/>
              <a:gd name="connsiteY117" fmla="*/ 5221547 h 6858000"/>
              <a:gd name="connsiteX118" fmla="*/ 5997218 w 6128435"/>
              <a:gd name="connsiteY118" fmla="*/ 5222031 h 6858000"/>
              <a:gd name="connsiteX119" fmla="*/ 6002116 w 6128435"/>
              <a:gd name="connsiteY119" fmla="*/ 5231223 h 6858000"/>
              <a:gd name="connsiteX120" fmla="*/ 6008541 w 6128435"/>
              <a:gd name="connsiteY120" fmla="*/ 5248680 h 6858000"/>
              <a:gd name="connsiteX121" fmla="*/ 6039260 w 6128435"/>
              <a:gd name="connsiteY121" fmla="*/ 5289518 h 6858000"/>
              <a:gd name="connsiteX122" fmla="*/ 6036748 w 6128435"/>
              <a:gd name="connsiteY122" fmla="*/ 5322752 h 6858000"/>
              <a:gd name="connsiteX123" fmla="*/ 6036943 w 6128435"/>
              <a:gd name="connsiteY123" fmla="*/ 5329480 h 6858000"/>
              <a:gd name="connsiteX124" fmla="*/ 6037236 w 6128435"/>
              <a:gd name="connsiteY124" fmla="*/ 5329634 h 6858000"/>
              <a:gd name="connsiteX125" fmla="*/ 6038019 w 6128435"/>
              <a:gd name="connsiteY125" fmla="*/ 5336764 h 6858000"/>
              <a:gd name="connsiteX126" fmla="*/ 6037298 w 6128435"/>
              <a:gd name="connsiteY126" fmla="*/ 5341753 h 6858000"/>
              <a:gd name="connsiteX127" fmla="*/ 6037677 w 6128435"/>
              <a:gd name="connsiteY127" fmla="*/ 5354807 h 6858000"/>
              <a:gd name="connsiteX128" fmla="*/ 6039728 w 6128435"/>
              <a:gd name="connsiteY128" fmla="*/ 5359416 h 6858000"/>
              <a:gd name="connsiteX129" fmla="*/ 6043311 w 6128435"/>
              <a:gd name="connsiteY129" fmla="*/ 5361407 h 6858000"/>
              <a:gd name="connsiteX130" fmla="*/ 6042954 w 6128435"/>
              <a:gd name="connsiteY130" fmla="*/ 5362576 h 6858000"/>
              <a:gd name="connsiteX131" fmla="*/ 6053435 w 6128435"/>
              <a:gd name="connsiteY131" fmla="*/ 5387547 h 6858000"/>
              <a:gd name="connsiteX132" fmla="*/ 6065933 w 6128435"/>
              <a:gd name="connsiteY132" fmla="*/ 5443002 h 6858000"/>
              <a:gd name="connsiteX133" fmla="*/ 6068640 w 6128435"/>
              <a:gd name="connsiteY133" fmla="*/ 5474503 h 6858000"/>
              <a:gd name="connsiteX134" fmla="*/ 6080922 w 6128435"/>
              <a:gd name="connsiteY134" fmla="*/ 5561070 h 6858000"/>
              <a:gd name="connsiteX135" fmla="*/ 6096949 w 6128435"/>
              <a:gd name="connsiteY135" fmla="*/ 5648179 h 6858000"/>
              <a:gd name="connsiteX136" fmla="*/ 6125703 w 6128435"/>
              <a:gd name="connsiteY136" fmla="*/ 5692894 h 6858000"/>
              <a:gd name="connsiteX137" fmla="*/ 6126670 w 6128435"/>
              <a:gd name="connsiteY137" fmla="*/ 5697882 h 6858000"/>
              <a:gd name="connsiteX138" fmla="*/ 6124061 w 6128435"/>
              <a:gd name="connsiteY138" fmla="*/ 5710294 h 6858000"/>
              <a:gd name="connsiteX139" fmla="*/ 6122213 w 6128435"/>
              <a:gd name="connsiteY139" fmla="*/ 5714762 h 6858000"/>
              <a:gd name="connsiteX140" fmla="*/ 6121353 w 6128435"/>
              <a:gd name="connsiteY140" fmla="*/ 5721725 h 6858000"/>
              <a:gd name="connsiteX141" fmla="*/ 6121607 w 6128435"/>
              <a:gd name="connsiteY141" fmla="*/ 5721959 h 6858000"/>
              <a:gd name="connsiteX142" fmla="*/ 6120262 w 6128435"/>
              <a:gd name="connsiteY142" fmla="*/ 5728358 h 6858000"/>
              <a:gd name="connsiteX143" fmla="*/ 6110194 w 6128435"/>
              <a:gd name="connsiteY143" fmla="*/ 5758853 h 6858000"/>
              <a:gd name="connsiteX144" fmla="*/ 6127519 w 6128435"/>
              <a:gd name="connsiteY144" fmla="*/ 5865775 h 6858000"/>
              <a:gd name="connsiteX145" fmla="*/ 6128435 w 6128435"/>
              <a:gd name="connsiteY145" fmla="*/ 5870164 h 6858000"/>
              <a:gd name="connsiteX146" fmla="*/ 6119217 w 6128435"/>
              <a:gd name="connsiteY146" fmla="*/ 5888542 h 6858000"/>
              <a:gd name="connsiteX147" fmla="*/ 6115966 w 6128435"/>
              <a:gd name="connsiteY147" fmla="*/ 5898387 h 6858000"/>
              <a:gd name="connsiteX148" fmla="*/ 6111924 w 6128435"/>
              <a:gd name="connsiteY148" fmla="*/ 5900444 h 6858000"/>
              <a:gd name="connsiteX149" fmla="*/ 6108716 w 6128435"/>
              <a:gd name="connsiteY149" fmla="*/ 5915345 h 6858000"/>
              <a:gd name="connsiteX150" fmla="*/ 6109524 w 6128435"/>
              <a:gd name="connsiteY150" fmla="*/ 5917328 h 6858000"/>
              <a:gd name="connsiteX151" fmla="*/ 6102493 w 6128435"/>
              <a:gd name="connsiteY151" fmla="*/ 5928602 h 6858000"/>
              <a:gd name="connsiteX152" fmla="*/ 6056863 w 6128435"/>
              <a:gd name="connsiteY152" fmla="*/ 6000643 h 6858000"/>
              <a:gd name="connsiteX153" fmla="*/ 6045436 w 6128435"/>
              <a:gd name="connsiteY153" fmla="*/ 6124480 h 6858000"/>
              <a:gd name="connsiteX154" fmla="*/ 6030489 w 6128435"/>
              <a:gd name="connsiteY154" fmla="*/ 6317666 h 6858000"/>
              <a:gd name="connsiteX155" fmla="*/ 6007492 w 6128435"/>
              <a:gd name="connsiteY155" fmla="*/ 6440818 h 6858000"/>
              <a:gd name="connsiteX156" fmla="*/ 6009467 w 6128435"/>
              <a:gd name="connsiteY156" fmla="*/ 6487076 h 6858000"/>
              <a:gd name="connsiteX157" fmla="*/ 5995064 w 6128435"/>
              <a:gd name="connsiteY157" fmla="*/ 6540791 h 6858000"/>
              <a:gd name="connsiteX158" fmla="*/ 5996309 w 6128435"/>
              <a:gd name="connsiteY158" fmla="*/ 6543961 h 6858000"/>
              <a:gd name="connsiteX159" fmla="*/ 5996048 w 6128435"/>
              <a:gd name="connsiteY159" fmla="*/ 6555444 h 6858000"/>
              <a:gd name="connsiteX160" fmla="*/ 6002524 w 6128435"/>
              <a:gd name="connsiteY160" fmla="*/ 6560188 h 6858000"/>
              <a:gd name="connsiteX161" fmla="*/ 6006823 w 6128435"/>
              <a:gd name="connsiteY161" fmla="*/ 6578546 h 6858000"/>
              <a:gd name="connsiteX162" fmla="*/ 6004510 w 6128435"/>
              <a:gd name="connsiteY162" fmla="*/ 6599256 h 6858000"/>
              <a:gd name="connsiteX163" fmla="*/ 5986207 w 6128435"/>
              <a:gd name="connsiteY163" fmla="*/ 6695855 h 6858000"/>
              <a:gd name="connsiteX164" fmla="*/ 5979428 w 6128435"/>
              <a:gd name="connsiteY164" fmla="*/ 6754678 h 6858000"/>
              <a:gd name="connsiteX165" fmla="*/ 5983398 w 6128435"/>
              <a:gd name="connsiteY165" fmla="*/ 6778641 h 6858000"/>
              <a:gd name="connsiteX166" fmla="*/ 5984543 w 6128435"/>
              <a:gd name="connsiteY166" fmla="*/ 6811016 h 6858000"/>
              <a:gd name="connsiteX167" fmla="*/ 5981802 w 6128435"/>
              <a:gd name="connsiteY167" fmla="*/ 6838578 h 6858000"/>
              <a:gd name="connsiteX168" fmla="*/ 5979671 w 6128435"/>
              <a:gd name="connsiteY168" fmla="*/ 6858000 h 6858000"/>
              <a:gd name="connsiteX169" fmla="*/ 0 w 6128435"/>
              <a:gd name="connsiteY169" fmla="*/ 6858000 h 6858000"/>
              <a:gd name="connsiteX170" fmla="*/ 0 w 6128435"/>
              <a:gd name="connsiteY170"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55696 w 6128435"/>
              <a:gd name="connsiteY34" fmla="*/ 195377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23364 w 6128435"/>
              <a:gd name="connsiteY54" fmla="*/ 2858292 h 6858000"/>
              <a:gd name="connsiteX55" fmla="*/ 5479298 w 6128435"/>
              <a:gd name="connsiteY55" fmla="*/ 2947791 h 6858000"/>
              <a:gd name="connsiteX56" fmla="*/ 5481770 w 6128435"/>
              <a:gd name="connsiteY56" fmla="*/ 2951352 h 6858000"/>
              <a:gd name="connsiteX57" fmla="*/ 5482045 w 6128435"/>
              <a:gd name="connsiteY57" fmla="*/ 2984371 h 6858000"/>
              <a:gd name="connsiteX58" fmla="*/ 5482415 w 6128435"/>
              <a:gd name="connsiteY58" fmla="*/ 3004079 h 6858000"/>
              <a:gd name="connsiteX59" fmla="*/ 5483865 w 6128435"/>
              <a:gd name="connsiteY59" fmla="*/ 3005467 h 6858000"/>
              <a:gd name="connsiteX60" fmla="*/ 5482236 w 6128435"/>
              <a:gd name="connsiteY60" fmla="*/ 3019791 h 6858000"/>
              <a:gd name="connsiteX61" fmla="*/ 5481505 w 6128435"/>
              <a:gd name="connsiteY61" fmla="*/ 3095286 h 6858000"/>
              <a:gd name="connsiteX62" fmla="*/ 5477595 w 6128435"/>
              <a:gd name="connsiteY62" fmla="*/ 3250534 h 6858000"/>
              <a:gd name="connsiteX63" fmla="*/ 5532836 w 6128435"/>
              <a:gd name="connsiteY63" fmla="*/ 3353840 h 6858000"/>
              <a:gd name="connsiteX64" fmla="*/ 5561229 w 6128435"/>
              <a:gd name="connsiteY64" fmla="*/ 3395784 h 6858000"/>
              <a:gd name="connsiteX65" fmla="*/ 5589758 w 6128435"/>
              <a:gd name="connsiteY65" fmla="*/ 3506453 h 6858000"/>
              <a:gd name="connsiteX66" fmla="*/ 5596144 w 6128435"/>
              <a:gd name="connsiteY66" fmla="*/ 3534624 h 6858000"/>
              <a:gd name="connsiteX67" fmla="*/ 5597750 w 6128435"/>
              <a:gd name="connsiteY67" fmla="*/ 3534129 h 6858000"/>
              <a:gd name="connsiteX68" fmla="*/ 5599700 w 6128435"/>
              <a:gd name="connsiteY68" fmla="*/ 3547221 h 6858000"/>
              <a:gd name="connsiteX69" fmla="*/ 5615031 w 6128435"/>
              <a:gd name="connsiteY69" fmla="*/ 3557482 h 6858000"/>
              <a:gd name="connsiteX70" fmla="*/ 5618377 w 6128435"/>
              <a:gd name="connsiteY70" fmla="*/ 3588431 h 6858000"/>
              <a:gd name="connsiteX71" fmla="*/ 5612155 w 6128435"/>
              <a:gd name="connsiteY71" fmla="*/ 3589869 h 6858000"/>
              <a:gd name="connsiteX72" fmla="*/ 5620843 w 6128435"/>
              <a:gd name="connsiteY72" fmla="*/ 3606745 h 6858000"/>
              <a:gd name="connsiteX73" fmla="*/ 5655472 w 6128435"/>
              <a:gd name="connsiteY73" fmla="*/ 3678877 h 6858000"/>
              <a:gd name="connsiteX74" fmla="*/ 5680448 w 6128435"/>
              <a:gd name="connsiteY74" fmla="*/ 3717760 h 6858000"/>
              <a:gd name="connsiteX75" fmla="*/ 5683015 w 6128435"/>
              <a:gd name="connsiteY75" fmla="*/ 3762025 h 6858000"/>
              <a:gd name="connsiteX76" fmla="*/ 5696643 w 6128435"/>
              <a:gd name="connsiteY76" fmla="*/ 3773888 h 6858000"/>
              <a:gd name="connsiteX77" fmla="*/ 5699203 w 6128435"/>
              <a:gd name="connsiteY77" fmla="*/ 3775823 h 6858000"/>
              <a:gd name="connsiteX78" fmla="*/ 5704824 w 6128435"/>
              <a:gd name="connsiteY78" fmla="*/ 3785966 h 6858000"/>
              <a:gd name="connsiteX79" fmla="*/ 5712204 w 6128435"/>
              <a:gd name="connsiteY79" fmla="*/ 3785830 h 6858000"/>
              <a:gd name="connsiteX80" fmla="*/ 5724816 w 6128435"/>
              <a:gd name="connsiteY80" fmla="*/ 3798949 h 6858000"/>
              <a:gd name="connsiteX81" fmla="*/ 5733539 w 6128435"/>
              <a:gd name="connsiteY81" fmla="*/ 3818457 h 6858000"/>
              <a:gd name="connsiteX82" fmla="*/ 5768491 w 6128435"/>
              <a:gd name="connsiteY82" fmla="*/ 3914399 h 6858000"/>
              <a:gd name="connsiteX83" fmla="*/ 5793123 w 6128435"/>
              <a:gd name="connsiteY83" fmla="*/ 3969952 h 6858000"/>
              <a:gd name="connsiteX84" fmla="*/ 5808321 w 6128435"/>
              <a:gd name="connsiteY84" fmla="*/ 3988153 h 6858000"/>
              <a:gd name="connsiteX85" fmla="*/ 5825621 w 6128435"/>
              <a:gd name="connsiteY85" fmla="*/ 4015525 h 6858000"/>
              <a:gd name="connsiteX86" fmla="*/ 5860672 w 6128435"/>
              <a:gd name="connsiteY86" fmla="*/ 4061579 h 6858000"/>
              <a:gd name="connsiteX87" fmla="*/ 5872173 w 6128435"/>
              <a:gd name="connsiteY87" fmla="*/ 4088497 h 6858000"/>
              <a:gd name="connsiteX88" fmla="*/ 5883705 w 6128435"/>
              <a:gd name="connsiteY88" fmla="*/ 4101899 h 6858000"/>
              <a:gd name="connsiteX89" fmla="*/ 5885314 w 6128435"/>
              <a:gd name="connsiteY89" fmla="*/ 4108387 h 6858000"/>
              <a:gd name="connsiteX90" fmla="*/ 5894095 w 6128435"/>
              <a:gd name="connsiteY90" fmla="*/ 4128857 h 6858000"/>
              <a:gd name="connsiteX91" fmla="*/ 5898339 w 6128435"/>
              <a:gd name="connsiteY91" fmla="*/ 4140800 h 6858000"/>
              <a:gd name="connsiteX92" fmla="*/ 5899734 w 6128435"/>
              <a:gd name="connsiteY92" fmla="*/ 4145632 h 6858000"/>
              <a:gd name="connsiteX93" fmla="*/ 5897098 w 6128435"/>
              <a:gd name="connsiteY93" fmla="*/ 4157819 h 6858000"/>
              <a:gd name="connsiteX94" fmla="*/ 5903513 w 6128435"/>
              <a:gd name="connsiteY94" fmla="*/ 4187661 h 6858000"/>
              <a:gd name="connsiteX95" fmla="*/ 5917114 w 6128435"/>
              <a:gd name="connsiteY95" fmla="*/ 4213096 h 6858000"/>
              <a:gd name="connsiteX96" fmla="*/ 5921153 w 6128435"/>
              <a:gd name="connsiteY96" fmla="*/ 4236222 h 6858000"/>
              <a:gd name="connsiteX97" fmla="*/ 5924233 w 6128435"/>
              <a:gd name="connsiteY97" fmla="*/ 4242060 h 6858000"/>
              <a:gd name="connsiteX98" fmla="*/ 5928910 w 6128435"/>
              <a:gd name="connsiteY98" fmla="*/ 4300973 h 6858000"/>
              <a:gd name="connsiteX99" fmla="*/ 5939320 w 6128435"/>
              <a:gd name="connsiteY99" fmla="*/ 4340435 h 6858000"/>
              <a:gd name="connsiteX100" fmla="*/ 5946705 w 6128435"/>
              <a:gd name="connsiteY100" fmla="*/ 4428051 h 6858000"/>
              <a:gd name="connsiteX101" fmla="*/ 5949261 w 6128435"/>
              <a:gd name="connsiteY101" fmla="*/ 4449185 h 6858000"/>
              <a:gd name="connsiteX102" fmla="*/ 5957504 w 6128435"/>
              <a:gd name="connsiteY102" fmla="*/ 4465911 h 6858000"/>
              <a:gd name="connsiteX103" fmla="*/ 5964689 w 6128435"/>
              <a:gd name="connsiteY103" fmla="*/ 4468532 h 6858000"/>
              <a:gd name="connsiteX104" fmla="*/ 5967062 w 6128435"/>
              <a:gd name="connsiteY104" fmla="*/ 4479923 h 6858000"/>
              <a:gd name="connsiteX105" fmla="*/ 5968960 w 6128435"/>
              <a:gd name="connsiteY105" fmla="*/ 4482655 h 6858000"/>
              <a:gd name="connsiteX106" fmla="*/ 5978567 w 6128435"/>
              <a:gd name="connsiteY106" fmla="*/ 4498605 h 6858000"/>
              <a:gd name="connsiteX107" fmla="*/ 5980106 w 6128435"/>
              <a:gd name="connsiteY107" fmla="*/ 4585087 h 6858000"/>
              <a:gd name="connsiteX108" fmla="*/ 5998138 w 6128435"/>
              <a:gd name="connsiteY108" fmla="*/ 4697518 h 6858000"/>
              <a:gd name="connsiteX109" fmla="*/ 6013516 w 6128435"/>
              <a:gd name="connsiteY109" fmla="*/ 4786619 h 6858000"/>
              <a:gd name="connsiteX110" fmla="*/ 6025404 w 6128435"/>
              <a:gd name="connsiteY110" fmla="*/ 4858148 h 6858000"/>
              <a:gd name="connsiteX111" fmla="*/ 6007749 w 6128435"/>
              <a:gd name="connsiteY111" fmla="*/ 4964715 h 6858000"/>
              <a:gd name="connsiteX112" fmla="*/ 6005269 w 6128435"/>
              <a:gd name="connsiteY112" fmla="*/ 5150567 h 6858000"/>
              <a:gd name="connsiteX113" fmla="*/ 6001127 w 6128435"/>
              <a:gd name="connsiteY113" fmla="*/ 5164609 h 6858000"/>
              <a:gd name="connsiteX114" fmla="*/ 5996647 w 6128435"/>
              <a:gd name="connsiteY114" fmla="*/ 5185640 h 6858000"/>
              <a:gd name="connsiteX115" fmla="*/ 5998514 w 6128435"/>
              <a:gd name="connsiteY115" fmla="*/ 5189673 h 6858000"/>
              <a:gd name="connsiteX116" fmla="*/ 5995970 w 6128435"/>
              <a:gd name="connsiteY116" fmla="*/ 5221547 h 6858000"/>
              <a:gd name="connsiteX117" fmla="*/ 5997218 w 6128435"/>
              <a:gd name="connsiteY117" fmla="*/ 5222031 h 6858000"/>
              <a:gd name="connsiteX118" fmla="*/ 6002116 w 6128435"/>
              <a:gd name="connsiteY118" fmla="*/ 5231223 h 6858000"/>
              <a:gd name="connsiteX119" fmla="*/ 6008541 w 6128435"/>
              <a:gd name="connsiteY119" fmla="*/ 5248680 h 6858000"/>
              <a:gd name="connsiteX120" fmla="*/ 6039260 w 6128435"/>
              <a:gd name="connsiteY120" fmla="*/ 5289518 h 6858000"/>
              <a:gd name="connsiteX121" fmla="*/ 6036748 w 6128435"/>
              <a:gd name="connsiteY121" fmla="*/ 5322752 h 6858000"/>
              <a:gd name="connsiteX122" fmla="*/ 6036943 w 6128435"/>
              <a:gd name="connsiteY122" fmla="*/ 5329480 h 6858000"/>
              <a:gd name="connsiteX123" fmla="*/ 6037236 w 6128435"/>
              <a:gd name="connsiteY123" fmla="*/ 5329634 h 6858000"/>
              <a:gd name="connsiteX124" fmla="*/ 6038019 w 6128435"/>
              <a:gd name="connsiteY124" fmla="*/ 5336764 h 6858000"/>
              <a:gd name="connsiteX125" fmla="*/ 6037298 w 6128435"/>
              <a:gd name="connsiteY125" fmla="*/ 5341753 h 6858000"/>
              <a:gd name="connsiteX126" fmla="*/ 6037677 w 6128435"/>
              <a:gd name="connsiteY126" fmla="*/ 5354807 h 6858000"/>
              <a:gd name="connsiteX127" fmla="*/ 6039728 w 6128435"/>
              <a:gd name="connsiteY127" fmla="*/ 5359416 h 6858000"/>
              <a:gd name="connsiteX128" fmla="*/ 6043311 w 6128435"/>
              <a:gd name="connsiteY128" fmla="*/ 5361407 h 6858000"/>
              <a:gd name="connsiteX129" fmla="*/ 6042954 w 6128435"/>
              <a:gd name="connsiteY129" fmla="*/ 5362576 h 6858000"/>
              <a:gd name="connsiteX130" fmla="*/ 6053435 w 6128435"/>
              <a:gd name="connsiteY130" fmla="*/ 5387547 h 6858000"/>
              <a:gd name="connsiteX131" fmla="*/ 6065933 w 6128435"/>
              <a:gd name="connsiteY131" fmla="*/ 5443002 h 6858000"/>
              <a:gd name="connsiteX132" fmla="*/ 6068640 w 6128435"/>
              <a:gd name="connsiteY132" fmla="*/ 5474503 h 6858000"/>
              <a:gd name="connsiteX133" fmla="*/ 6080922 w 6128435"/>
              <a:gd name="connsiteY133" fmla="*/ 5561070 h 6858000"/>
              <a:gd name="connsiteX134" fmla="*/ 6096949 w 6128435"/>
              <a:gd name="connsiteY134" fmla="*/ 5648179 h 6858000"/>
              <a:gd name="connsiteX135" fmla="*/ 6125703 w 6128435"/>
              <a:gd name="connsiteY135" fmla="*/ 5692894 h 6858000"/>
              <a:gd name="connsiteX136" fmla="*/ 6126670 w 6128435"/>
              <a:gd name="connsiteY136" fmla="*/ 5697882 h 6858000"/>
              <a:gd name="connsiteX137" fmla="*/ 6124061 w 6128435"/>
              <a:gd name="connsiteY137" fmla="*/ 5710294 h 6858000"/>
              <a:gd name="connsiteX138" fmla="*/ 6122213 w 6128435"/>
              <a:gd name="connsiteY138" fmla="*/ 5714762 h 6858000"/>
              <a:gd name="connsiteX139" fmla="*/ 6121353 w 6128435"/>
              <a:gd name="connsiteY139" fmla="*/ 5721725 h 6858000"/>
              <a:gd name="connsiteX140" fmla="*/ 6121607 w 6128435"/>
              <a:gd name="connsiteY140" fmla="*/ 5721959 h 6858000"/>
              <a:gd name="connsiteX141" fmla="*/ 6120262 w 6128435"/>
              <a:gd name="connsiteY141" fmla="*/ 5728358 h 6858000"/>
              <a:gd name="connsiteX142" fmla="*/ 6110194 w 6128435"/>
              <a:gd name="connsiteY142" fmla="*/ 5758853 h 6858000"/>
              <a:gd name="connsiteX143" fmla="*/ 6127519 w 6128435"/>
              <a:gd name="connsiteY143" fmla="*/ 5865775 h 6858000"/>
              <a:gd name="connsiteX144" fmla="*/ 6128435 w 6128435"/>
              <a:gd name="connsiteY144" fmla="*/ 5870164 h 6858000"/>
              <a:gd name="connsiteX145" fmla="*/ 6119217 w 6128435"/>
              <a:gd name="connsiteY145" fmla="*/ 5888542 h 6858000"/>
              <a:gd name="connsiteX146" fmla="*/ 6115966 w 6128435"/>
              <a:gd name="connsiteY146" fmla="*/ 5898387 h 6858000"/>
              <a:gd name="connsiteX147" fmla="*/ 6111924 w 6128435"/>
              <a:gd name="connsiteY147" fmla="*/ 5900444 h 6858000"/>
              <a:gd name="connsiteX148" fmla="*/ 6108716 w 6128435"/>
              <a:gd name="connsiteY148" fmla="*/ 5915345 h 6858000"/>
              <a:gd name="connsiteX149" fmla="*/ 6109524 w 6128435"/>
              <a:gd name="connsiteY149" fmla="*/ 5917328 h 6858000"/>
              <a:gd name="connsiteX150" fmla="*/ 6102493 w 6128435"/>
              <a:gd name="connsiteY150" fmla="*/ 5928602 h 6858000"/>
              <a:gd name="connsiteX151" fmla="*/ 6056863 w 6128435"/>
              <a:gd name="connsiteY151" fmla="*/ 6000643 h 6858000"/>
              <a:gd name="connsiteX152" fmla="*/ 6045436 w 6128435"/>
              <a:gd name="connsiteY152" fmla="*/ 6124480 h 6858000"/>
              <a:gd name="connsiteX153" fmla="*/ 6030489 w 6128435"/>
              <a:gd name="connsiteY153" fmla="*/ 6317666 h 6858000"/>
              <a:gd name="connsiteX154" fmla="*/ 6007492 w 6128435"/>
              <a:gd name="connsiteY154" fmla="*/ 6440818 h 6858000"/>
              <a:gd name="connsiteX155" fmla="*/ 6009467 w 6128435"/>
              <a:gd name="connsiteY155" fmla="*/ 6487076 h 6858000"/>
              <a:gd name="connsiteX156" fmla="*/ 5995064 w 6128435"/>
              <a:gd name="connsiteY156" fmla="*/ 6540791 h 6858000"/>
              <a:gd name="connsiteX157" fmla="*/ 5996309 w 6128435"/>
              <a:gd name="connsiteY157" fmla="*/ 6543961 h 6858000"/>
              <a:gd name="connsiteX158" fmla="*/ 5996048 w 6128435"/>
              <a:gd name="connsiteY158" fmla="*/ 6555444 h 6858000"/>
              <a:gd name="connsiteX159" fmla="*/ 6002524 w 6128435"/>
              <a:gd name="connsiteY159" fmla="*/ 6560188 h 6858000"/>
              <a:gd name="connsiteX160" fmla="*/ 6006823 w 6128435"/>
              <a:gd name="connsiteY160" fmla="*/ 6578546 h 6858000"/>
              <a:gd name="connsiteX161" fmla="*/ 6004510 w 6128435"/>
              <a:gd name="connsiteY161" fmla="*/ 6599256 h 6858000"/>
              <a:gd name="connsiteX162" fmla="*/ 5986207 w 6128435"/>
              <a:gd name="connsiteY162" fmla="*/ 6695855 h 6858000"/>
              <a:gd name="connsiteX163" fmla="*/ 5979428 w 6128435"/>
              <a:gd name="connsiteY163" fmla="*/ 6754678 h 6858000"/>
              <a:gd name="connsiteX164" fmla="*/ 5983398 w 6128435"/>
              <a:gd name="connsiteY164" fmla="*/ 6778641 h 6858000"/>
              <a:gd name="connsiteX165" fmla="*/ 5984543 w 6128435"/>
              <a:gd name="connsiteY165" fmla="*/ 6811016 h 6858000"/>
              <a:gd name="connsiteX166" fmla="*/ 5981802 w 6128435"/>
              <a:gd name="connsiteY166" fmla="*/ 6838578 h 6858000"/>
              <a:gd name="connsiteX167" fmla="*/ 5979671 w 6128435"/>
              <a:gd name="connsiteY167" fmla="*/ 6858000 h 6858000"/>
              <a:gd name="connsiteX168" fmla="*/ 0 w 6128435"/>
              <a:gd name="connsiteY168" fmla="*/ 6858000 h 6858000"/>
              <a:gd name="connsiteX169" fmla="*/ 0 w 6128435"/>
              <a:gd name="connsiteY169"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55696 w 6128435"/>
              <a:gd name="connsiteY34" fmla="*/ 195377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57023 w 6128435"/>
              <a:gd name="connsiteY54" fmla="*/ 2858292 h 6858000"/>
              <a:gd name="connsiteX55" fmla="*/ 5479298 w 6128435"/>
              <a:gd name="connsiteY55" fmla="*/ 2947791 h 6858000"/>
              <a:gd name="connsiteX56" fmla="*/ 5481770 w 6128435"/>
              <a:gd name="connsiteY56" fmla="*/ 2951352 h 6858000"/>
              <a:gd name="connsiteX57" fmla="*/ 5482045 w 6128435"/>
              <a:gd name="connsiteY57" fmla="*/ 2984371 h 6858000"/>
              <a:gd name="connsiteX58" fmla="*/ 5482415 w 6128435"/>
              <a:gd name="connsiteY58" fmla="*/ 3004079 h 6858000"/>
              <a:gd name="connsiteX59" fmla="*/ 5483865 w 6128435"/>
              <a:gd name="connsiteY59" fmla="*/ 3005467 h 6858000"/>
              <a:gd name="connsiteX60" fmla="*/ 5482236 w 6128435"/>
              <a:gd name="connsiteY60" fmla="*/ 3019791 h 6858000"/>
              <a:gd name="connsiteX61" fmla="*/ 5481505 w 6128435"/>
              <a:gd name="connsiteY61" fmla="*/ 3095286 h 6858000"/>
              <a:gd name="connsiteX62" fmla="*/ 5477595 w 6128435"/>
              <a:gd name="connsiteY62" fmla="*/ 3250534 h 6858000"/>
              <a:gd name="connsiteX63" fmla="*/ 5532836 w 6128435"/>
              <a:gd name="connsiteY63" fmla="*/ 3353840 h 6858000"/>
              <a:gd name="connsiteX64" fmla="*/ 5561229 w 6128435"/>
              <a:gd name="connsiteY64" fmla="*/ 3395784 h 6858000"/>
              <a:gd name="connsiteX65" fmla="*/ 5589758 w 6128435"/>
              <a:gd name="connsiteY65" fmla="*/ 3506453 h 6858000"/>
              <a:gd name="connsiteX66" fmla="*/ 5596144 w 6128435"/>
              <a:gd name="connsiteY66" fmla="*/ 3534624 h 6858000"/>
              <a:gd name="connsiteX67" fmla="*/ 5597750 w 6128435"/>
              <a:gd name="connsiteY67" fmla="*/ 3534129 h 6858000"/>
              <a:gd name="connsiteX68" fmla="*/ 5599700 w 6128435"/>
              <a:gd name="connsiteY68" fmla="*/ 3547221 h 6858000"/>
              <a:gd name="connsiteX69" fmla="*/ 5615031 w 6128435"/>
              <a:gd name="connsiteY69" fmla="*/ 3557482 h 6858000"/>
              <a:gd name="connsiteX70" fmla="*/ 5618377 w 6128435"/>
              <a:gd name="connsiteY70" fmla="*/ 3588431 h 6858000"/>
              <a:gd name="connsiteX71" fmla="*/ 5612155 w 6128435"/>
              <a:gd name="connsiteY71" fmla="*/ 3589869 h 6858000"/>
              <a:gd name="connsiteX72" fmla="*/ 5620843 w 6128435"/>
              <a:gd name="connsiteY72" fmla="*/ 3606745 h 6858000"/>
              <a:gd name="connsiteX73" fmla="*/ 5655472 w 6128435"/>
              <a:gd name="connsiteY73" fmla="*/ 3678877 h 6858000"/>
              <a:gd name="connsiteX74" fmla="*/ 5680448 w 6128435"/>
              <a:gd name="connsiteY74" fmla="*/ 3717760 h 6858000"/>
              <a:gd name="connsiteX75" fmla="*/ 5683015 w 6128435"/>
              <a:gd name="connsiteY75" fmla="*/ 3762025 h 6858000"/>
              <a:gd name="connsiteX76" fmla="*/ 5696643 w 6128435"/>
              <a:gd name="connsiteY76" fmla="*/ 3773888 h 6858000"/>
              <a:gd name="connsiteX77" fmla="*/ 5699203 w 6128435"/>
              <a:gd name="connsiteY77" fmla="*/ 3775823 h 6858000"/>
              <a:gd name="connsiteX78" fmla="*/ 5704824 w 6128435"/>
              <a:gd name="connsiteY78" fmla="*/ 3785966 h 6858000"/>
              <a:gd name="connsiteX79" fmla="*/ 5712204 w 6128435"/>
              <a:gd name="connsiteY79" fmla="*/ 3785830 h 6858000"/>
              <a:gd name="connsiteX80" fmla="*/ 5724816 w 6128435"/>
              <a:gd name="connsiteY80" fmla="*/ 3798949 h 6858000"/>
              <a:gd name="connsiteX81" fmla="*/ 5733539 w 6128435"/>
              <a:gd name="connsiteY81" fmla="*/ 3818457 h 6858000"/>
              <a:gd name="connsiteX82" fmla="*/ 5768491 w 6128435"/>
              <a:gd name="connsiteY82" fmla="*/ 3914399 h 6858000"/>
              <a:gd name="connsiteX83" fmla="*/ 5793123 w 6128435"/>
              <a:gd name="connsiteY83" fmla="*/ 3969952 h 6858000"/>
              <a:gd name="connsiteX84" fmla="*/ 5808321 w 6128435"/>
              <a:gd name="connsiteY84" fmla="*/ 3988153 h 6858000"/>
              <a:gd name="connsiteX85" fmla="*/ 5825621 w 6128435"/>
              <a:gd name="connsiteY85" fmla="*/ 4015525 h 6858000"/>
              <a:gd name="connsiteX86" fmla="*/ 5860672 w 6128435"/>
              <a:gd name="connsiteY86" fmla="*/ 4061579 h 6858000"/>
              <a:gd name="connsiteX87" fmla="*/ 5872173 w 6128435"/>
              <a:gd name="connsiteY87" fmla="*/ 4088497 h 6858000"/>
              <a:gd name="connsiteX88" fmla="*/ 5883705 w 6128435"/>
              <a:gd name="connsiteY88" fmla="*/ 4101899 h 6858000"/>
              <a:gd name="connsiteX89" fmla="*/ 5885314 w 6128435"/>
              <a:gd name="connsiteY89" fmla="*/ 4108387 h 6858000"/>
              <a:gd name="connsiteX90" fmla="*/ 5894095 w 6128435"/>
              <a:gd name="connsiteY90" fmla="*/ 4128857 h 6858000"/>
              <a:gd name="connsiteX91" fmla="*/ 5898339 w 6128435"/>
              <a:gd name="connsiteY91" fmla="*/ 4140800 h 6858000"/>
              <a:gd name="connsiteX92" fmla="*/ 5899734 w 6128435"/>
              <a:gd name="connsiteY92" fmla="*/ 4145632 h 6858000"/>
              <a:gd name="connsiteX93" fmla="*/ 5897098 w 6128435"/>
              <a:gd name="connsiteY93" fmla="*/ 4157819 h 6858000"/>
              <a:gd name="connsiteX94" fmla="*/ 5903513 w 6128435"/>
              <a:gd name="connsiteY94" fmla="*/ 4187661 h 6858000"/>
              <a:gd name="connsiteX95" fmla="*/ 5917114 w 6128435"/>
              <a:gd name="connsiteY95" fmla="*/ 4213096 h 6858000"/>
              <a:gd name="connsiteX96" fmla="*/ 5921153 w 6128435"/>
              <a:gd name="connsiteY96" fmla="*/ 4236222 h 6858000"/>
              <a:gd name="connsiteX97" fmla="*/ 5924233 w 6128435"/>
              <a:gd name="connsiteY97" fmla="*/ 4242060 h 6858000"/>
              <a:gd name="connsiteX98" fmla="*/ 5928910 w 6128435"/>
              <a:gd name="connsiteY98" fmla="*/ 4300973 h 6858000"/>
              <a:gd name="connsiteX99" fmla="*/ 5939320 w 6128435"/>
              <a:gd name="connsiteY99" fmla="*/ 4340435 h 6858000"/>
              <a:gd name="connsiteX100" fmla="*/ 5946705 w 6128435"/>
              <a:gd name="connsiteY100" fmla="*/ 4428051 h 6858000"/>
              <a:gd name="connsiteX101" fmla="*/ 5949261 w 6128435"/>
              <a:gd name="connsiteY101" fmla="*/ 4449185 h 6858000"/>
              <a:gd name="connsiteX102" fmla="*/ 5957504 w 6128435"/>
              <a:gd name="connsiteY102" fmla="*/ 4465911 h 6858000"/>
              <a:gd name="connsiteX103" fmla="*/ 5964689 w 6128435"/>
              <a:gd name="connsiteY103" fmla="*/ 4468532 h 6858000"/>
              <a:gd name="connsiteX104" fmla="*/ 5967062 w 6128435"/>
              <a:gd name="connsiteY104" fmla="*/ 4479923 h 6858000"/>
              <a:gd name="connsiteX105" fmla="*/ 5968960 w 6128435"/>
              <a:gd name="connsiteY105" fmla="*/ 4482655 h 6858000"/>
              <a:gd name="connsiteX106" fmla="*/ 5978567 w 6128435"/>
              <a:gd name="connsiteY106" fmla="*/ 4498605 h 6858000"/>
              <a:gd name="connsiteX107" fmla="*/ 5980106 w 6128435"/>
              <a:gd name="connsiteY107" fmla="*/ 4585087 h 6858000"/>
              <a:gd name="connsiteX108" fmla="*/ 5998138 w 6128435"/>
              <a:gd name="connsiteY108" fmla="*/ 4697518 h 6858000"/>
              <a:gd name="connsiteX109" fmla="*/ 6013516 w 6128435"/>
              <a:gd name="connsiteY109" fmla="*/ 4786619 h 6858000"/>
              <a:gd name="connsiteX110" fmla="*/ 6025404 w 6128435"/>
              <a:gd name="connsiteY110" fmla="*/ 4858148 h 6858000"/>
              <a:gd name="connsiteX111" fmla="*/ 6007749 w 6128435"/>
              <a:gd name="connsiteY111" fmla="*/ 4964715 h 6858000"/>
              <a:gd name="connsiteX112" fmla="*/ 6005269 w 6128435"/>
              <a:gd name="connsiteY112" fmla="*/ 5150567 h 6858000"/>
              <a:gd name="connsiteX113" fmla="*/ 6001127 w 6128435"/>
              <a:gd name="connsiteY113" fmla="*/ 5164609 h 6858000"/>
              <a:gd name="connsiteX114" fmla="*/ 5996647 w 6128435"/>
              <a:gd name="connsiteY114" fmla="*/ 5185640 h 6858000"/>
              <a:gd name="connsiteX115" fmla="*/ 5998514 w 6128435"/>
              <a:gd name="connsiteY115" fmla="*/ 5189673 h 6858000"/>
              <a:gd name="connsiteX116" fmla="*/ 5995970 w 6128435"/>
              <a:gd name="connsiteY116" fmla="*/ 5221547 h 6858000"/>
              <a:gd name="connsiteX117" fmla="*/ 5997218 w 6128435"/>
              <a:gd name="connsiteY117" fmla="*/ 5222031 h 6858000"/>
              <a:gd name="connsiteX118" fmla="*/ 6002116 w 6128435"/>
              <a:gd name="connsiteY118" fmla="*/ 5231223 h 6858000"/>
              <a:gd name="connsiteX119" fmla="*/ 6008541 w 6128435"/>
              <a:gd name="connsiteY119" fmla="*/ 5248680 h 6858000"/>
              <a:gd name="connsiteX120" fmla="*/ 6039260 w 6128435"/>
              <a:gd name="connsiteY120" fmla="*/ 5289518 h 6858000"/>
              <a:gd name="connsiteX121" fmla="*/ 6036748 w 6128435"/>
              <a:gd name="connsiteY121" fmla="*/ 5322752 h 6858000"/>
              <a:gd name="connsiteX122" fmla="*/ 6036943 w 6128435"/>
              <a:gd name="connsiteY122" fmla="*/ 5329480 h 6858000"/>
              <a:gd name="connsiteX123" fmla="*/ 6037236 w 6128435"/>
              <a:gd name="connsiteY123" fmla="*/ 5329634 h 6858000"/>
              <a:gd name="connsiteX124" fmla="*/ 6038019 w 6128435"/>
              <a:gd name="connsiteY124" fmla="*/ 5336764 h 6858000"/>
              <a:gd name="connsiteX125" fmla="*/ 6037298 w 6128435"/>
              <a:gd name="connsiteY125" fmla="*/ 5341753 h 6858000"/>
              <a:gd name="connsiteX126" fmla="*/ 6037677 w 6128435"/>
              <a:gd name="connsiteY126" fmla="*/ 5354807 h 6858000"/>
              <a:gd name="connsiteX127" fmla="*/ 6039728 w 6128435"/>
              <a:gd name="connsiteY127" fmla="*/ 5359416 h 6858000"/>
              <a:gd name="connsiteX128" fmla="*/ 6043311 w 6128435"/>
              <a:gd name="connsiteY128" fmla="*/ 5361407 h 6858000"/>
              <a:gd name="connsiteX129" fmla="*/ 6042954 w 6128435"/>
              <a:gd name="connsiteY129" fmla="*/ 5362576 h 6858000"/>
              <a:gd name="connsiteX130" fmla="*/ 6053435 w 6128435"/>
              <a:gd name="connsiteY130" fmla="*/ 5387547 h 6858000"/>
              <a:gd name="connsiteX131" fmla="*/ 6065933 w 6128435"/>
              <a:gd name="connsiteY131" fmla="*/ 5443002 h 6858000"/>
              <a:gd name="connsiteX132" fmla="*/ 6068640 w 6128435"/>
              <a:gd name="connsiteY132" fmla="*/ 5474503 h 6858000"/>
              <a:gd name="connsiteX133" fmla="*/ 6080922 w 6128435"/>
              <a:gd name="connsiteY133" fmla="*/ 5561070 h 6858000"/>
              <a:gd name="connsiteX134" fmla="*/ 6096949 w 6128435"/>
              <a:gd name="connsiteY134" fmla="*/ 5648179 h 6858000"/>
              <a:gd name="connsiteX135" fmla="*/ 6125703 w 6128435"/>
              <a:gd name="connsiteY135" fmla="*/ 5692894 h 6858000"/>
              <a:gd name="connsiteX136" fmla="*/ 6126670 w 6128435"/>
              <a:gd name="connsiteY136" fmla="*/ 5697882 h 6858000"/>
              <a:gd name="connsiteX137" fmla="*/ 6124061 w 6128435"/>
              <a:gd name="connsiteY137" fmla="*/ 5710294 h 6858000"/>
              <a:gd name="connsiteX138" fmla="*/ 6122213 w 6128435"/>
              <a:gd name="connsiteY138" fmla="*/ 5714762 h 6858000"/>
              <a:gd name="connsiteX139" fmla="*/ 6121353 w 6128435"/>
              <a:gd name="connsiteY139" fmla="*/ 5721725 h 6858000"/>
              <a:gd name="connsiteX140" fmla="*/ 6121607 w 6128435"/>
              <a:gd name="connsiteY140" fmla="*/ 5721959 h 6858000"/>
              <a:gd name="connsiteX141" fmla="*/ 6120262 w 6128435"/>
              <a:gd name="connsiteY141" fmla="*/ 5728358 h 6858000"/>
              <a:gd name="connsiteX142" fmla="*/ 6110194 w 6128435"/>
              <a:gd name="connsiteY142" fmla="*/ 5758853 h 6858000"/>
              <a:gd name="connsiteX143" fmla="*/ 6127519 w 6128435"/>
              <a:gd name="connsiteY143" fmla="*/ 5865775 h 6858000"/>
              <a:gd name="connsiteX144" fmla="*/ 6128435 w 6128435"/>
              <a:gd name="connsiteY144" fmla="*/ 5870164 h 6858000"/>
              <a:gd name="connsiteX145" fmla="*/ 6119217 w 6128435"/>
              <a:gd name="connsiteY145" fmla="*/ 5888542 h 6858000"/>
              <a:gd name="connsiteX146" fmla="*/ 6115966 w 6128435"/>
              <a:gd name="connsiteY146" fmla="*/ 5898387 h 6858000"/>
              <a:gd name="connsiteX147" fmla="*/ 6111924 w 6128435"/>
              <a:gd name="connsiteY147" fmla="*/ 5900444 h 6858000"/>
              <a:gd name="connsiteX148" fmla="*/ 6108716 w 6128435"/>
              <a:gd name="connsiteY148" fmla="*/ 5915345 h 6858000"/>
              <a:gd name="connsiteX149" fmla="*/ 6109524 w 6128435"/>
              <a:gd name="connsiteY149" fmla="*/ 5917328 h 6858000"/>
              <a:gd name="connsiteX150" fmla="*/ 6102493 w 6128435"/>
              <a:gd name="connsiteY150" fmla="*/ 5928602 h 6858000"/>
              <a:gd name="connsiteX151" fmla="*/ 6056863 w 6128435"/>
              <a:gd name="connsiteY151" fmla="*/ 6000643 h 6858000"/>
              <a:gd name="connsiteX152" fmla="*/ 6045436 w 6128435"/>
              <a:gd name="connsiteY152" fmla="*/ 6124480 h 6858000"/>
              <a:gd name="connsiteX153" fmla="*/ 6030489 w 6128435"/>
              <a:gd name="connsiteY153" fmla="*/ 6317666 h 6858000"/>
              <a:gd name="connsiteX154" fmla="*/ 6007492 w 6128435"/>
              <a:gd name="connsiteY154" fmla="*/ 6440818 h 6858000"/>
              <a:gd name="connsiteX155" fmla="*/ 6009467 w 6128435"/>
              <a:gd name="connsiteY155" fmla="*/ 6487076 h 6858000"/>
              <a:gd name="connsiteX156" fmla="*/ 5995064 w 6128435"/>
              <a:gd name="connsiteY156" fmla="*/ 6540791 h 6858000"/>
              <a:gd name="connsiteX157" fmla="*/ 5996309 w 6128435"/>
              <a:gd name="connsiteY157" fmla="*/ 6543961 h 6858000"/>
              <a:gd name="connsiteX158" fmla="*/ 5996048 w 6128435"/>
              <a:gd name="connsiteY158" fmla="*/ 6555444 h 6858000"/>
              <a:gd name="connsiteX159" fmla="*/ 6002524 w 6128435"/>
              <a:gd name="connsiteY159" fmla="*/ 6560188 h 6858000"/>
              <a:gd name="connsiteX160" fmla="*/ 6006823 w 6128435"/>
              <a:gd name="connsiteY160" fmla="*/ 6578546 h 6858000"/>
              <a:gd name="connsiteX161" fmla="*/ 6004510 w 6128435"/>
              <a:gd name="connsiteY161" fmla="*/ 6599256 h 6858000"/>
              <a:gd name="connsiteX162" fmla="*/ 5986207 w 6128435"/>
              <a:gd name="connsiteY162" fmla="*/ 6695855 h 6858000"/>
              <a:gd name="connsiteX163" fmla="*/ 5979428 w 6128435"/>
              <a:gd name="connsiteY163" fmla="*/ 6754678 h 6858000"/>
              <a:gd name="connsiteX164" fmla="*/ 5983398 w 6128435"/>
              <a:gd name="connsiteY164" fmla="*/ 6778641 h 6858000"/>
              <a:gd name="connsiteX165" fmla="*/ 5984543 w 6128435"/>
              <a:gd name="connsiteY165" fmla="*/ 6811016 h 6858000"/>
              <a:gd name="connsiteX166" fmla="*/ 5981802 w 6128435"/>
              <a:gd name="connsiteY166" fmla="*/ 6838578 h 6858000"/>
              <a:gd name="connsiteX167" fmla="*/ 5979671 w 6128435"/>
              <a:gd name="connsiteY167" fmla="*/ 6858000 h 6858000"/>
              <a:gd name="connsiteX168" fmla="*/ 0 w 6128435"/>
              <a:gd name="connsiteY168" fmla="*/ 6858000 h 6858000"/>
              <a:gd name="connsiteX169" fmla="*/ 0 w 6128435"/>
              <a:gd name="connsiteY169"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55696 w 6128435"/>
              <a:gd name="connsiteY34" fmla="*/ 195377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57023 w 6128435"/>
              <a:gd name="connsiteY54" fmla="*/ 2858292 h 6858000"/>
              <a:gd name="connsiteX55" fmla="*/ 5479298 w 6128435"/>
              <a:gd name="connsiteY55" fmla="*/ 2947791 h 6858000"/>
              <a:gd name="connsiteX56" fmla="*/ 5481770 w 6128435"/>
              <a:gd name="connsiteY56" fmla="*/ 2951352 h 6858000"/>
              <a:gd name="connsiteX57" fmla="*/ 5482045 w 6128435"/>
              <a:gd name="connsiteY57" fmla="*/ 2984371 h 6858000"/>
              <a:gd name="connsiteX58" fmla="*/ 5482415 w 6128435"/>
              <a:gd name="connsiteY58" fmla="*/ 3004079 h 6858000"/>
              <a:gd name="connsiteX59" fmla="*/ 5483865 w 6128435"/>
              <a:gd name="connsiteY59" fmla="*/ 3005467 h 6858000"/>
              <a:gd name="connsiteX60" fmla="*/ 5482236 w 6128435"/>
              <a:gd name="connsiteY60" fmla="*/ 3019791 h 6858000"/>
              <a:gd name="connsiteX61" fmla="*/ 5481505 w 6128435"/>
              <a:gd name="connsiteY61" fmla="*/ 3095286 h 6858000"/>
              <a:gd name="connsiteX62" fmla="*/ 5477595 w 6128435"/>
              <a:gd name="connsiteY62" fmla="*/ 3250534 h 6858000"/>
              <a:gd name="connsiteX63" fmla="*/ 5532836 w 6128435"/>
              <a:gd name="connsiteY63" fmla="*/ 3353840 h 6858000"/>
              <a:gd name="connsiteX64" fmla="*/ 5561229 w 6128435"/>
              <a:gd name="connsiteY64" fmla="*/ 3395784 h 6858000"/>
              <a:gd name="connsiteX65" fmla="*/ 5589758 w 6128435"/>
              <a:gd name="connsiteY65" fmla="*/ 3506453 h 6858000"/>
              <a:gd name="connsiteX66" fmla="*/ 5596144 w 6128435"/>
              <a:gd name="connsiteY66" fmla="*/ 3534624 h 6858000"/>
              <a:gd name="connsiteX67" fmla="*/ 5597750 w 6128435"/>
              <a:gd name="connsiteY67" fmla="*/ 3534129 h 6858000"/>
              <a:gd name="connsiteX68" fmla="*/ 5599700 w 6128435"/>
              <a:gd name="connsiteY68" fmla="*/ 3547221 h 6858000"/>
              <a:gd name="connsiteX69" fmla="*/ 5615031 w 6128435"/>
              <a:gd name="connsiteY69" fmla="*/ 3557482 h 6858000"/>
              <a:gd name="connsiteX70" fmla="*/ 5618377 w 6128435"/>
              <a:gd name="connsiteY70" fmla="*/ 3588431 h 6858000"/>
              <a:gd name="connsiteX71" fmla="*/ 5612155 w 6128435"/>
              <a:gd name="connsiteY71" fmla="*/ 3589869 h 6858000"/>
              <a:gd name="connsiteX72" fmla="*/ 5620843 w 6128435"/>
              <a:gd name="connsiteY72" fmla="*/ 3606745 h 6858000"/>
              <a:gd name="connsiteX73" fmla="*/ 5655472 w 6128435"/>
              <a:gd name="connsiteY73" fmla="*/ 3678877 h 6858000"/>
              <a:gd name="connsiteX74" fmla="*/ 5680448 w 6128435"/>
              <a:gd name="connsiteY74" fmla="*/ 3717760 h 6858000"/>
              <a:gd name="connsiteX75" fmla="*/ 5683015 w 6128435"/>
              <a:gd name="connsiteY75" fmla="*/ 3762025 h 6858000"/>
              <a:gd name="connsiteX76" fmla="*/ 5696643 w 6128435"/>
              <a:gd name="connsiteY76" fmla="*/ 3773888 h 6858000"/>
              <a:gd name="connsiteX77" fmla="*/ 5699203 w 6128435"/>
              <a:gd name="connsiteY77" fmla="*/ 3775823 h 6858000"/>
              <a:gd name="connsiteX78" fmla="*/ 5704824 w 6128435"/>
              <a:gd name="connsiteY78" fmla="*/ 3785966 h 6858000"/>
              <a:gd name="connsiteX79" fmla="*/ 5712204 w 6128435"/>
              <a:gd name="connsiteY79" fmla="*/ 3785830 h 6858000"/>
              <a:gd name="connsiteX80" fmla="*/ 5724816 w 6128435"/>
              <a:gd name="connsiteY80" fmla="*/ 3798949 h 6858000"/>
              <a:gd name="connsiteX81" fmla="*/ 5733539 w 6128435"/>
              <a:gd name="connsiteY81" fmla="*/ 3818457 h 6858000"/>
              <a:gd name="connsiteX82" fmla="*/ 5768491 w 6128435"/>
              <a:gd name="connsiteY82" fmla="*/ 3914399 h 6858000"/>
              <a:gd name="connsiteX83" fmla="*/ 5793123 w 6128435"/>
              <a:gd name="connsiteY83" fmla="*/ 3969952 h 6858000"/>
              <a:gd name="connsiteX84" fmla="*/ 5808321 w 6128435"/>
              <a:gd name="connsiteY84" fmla="*/ 3988153 h 6858000"/>
              <a:gd name="connsiteX85" fmla="*/ 5825621 w 6128435"/>
              <a:gd name="connsiteY85" fmla="*/ 4015525 h 6858000"/>
              <a:gd name="connsiteX86" fmla="*/ 5860672 w 6128435"/>
              <a:gd name="connsiteY86" fmla="*/ 4061579 h 6858000"/>
              <a:gd name="connsiteX87" fmla="*/ 5872173 w 6128435"/>
              <a:gd name="connsiteY87" fmla="*/ 4088497 h 6858000"/>
              <a:gd name="connsiteX88" fmla="*/ 5883705 w 6128435"/>
              <a:gd name="connsiteY88" fmla="*/ 4101899 h 6858000"/>
              <a:gd name="connsiteX89" fmla="*/ 5885314 w 6128435"/>
              <a:gd name="connsiteY89" fmla="*/ 4108387 h 6858000"/>
              <a:gd name="connsiteX90" fmla="*/ 5894095 w 6128435"/>
              <a:gd name="connsiteY90" fmla="*/ 4128857 h 6858000"/>
              <a:gd name="connsiteX91" fmla="*/ 5898339 w 6128435"/>
              <a:gd name="connsiteY91" fmla="*/ 4140800 h 6858000"/>
              <a:gd name="connsiteX92" fmla="*/ 5899734 w 6128435"/>
              <a:gd name="connsiteY92" fmla="*/ 4145632 h 6858000"/>
              <a:gd name="connsiteX93" fmla="*/ 5903513 w 6128435"/>
              <a:gd name="connsiteY93" fmla="*/ 4187661 h 6858000"/>
              <a:gd name="connsiteX94" fmla="*/ 5917114 w 6128435"/>
              <a:gd name="connsiteY94" fmla="*/ 4213096 h 6858000"/>
              <a:gd name="connsiteX95" fmla="*/ 5921153 w 6128435"/>
              <a:gd name="connsiteY95" fmla="*/ 4236222 h 6858000"/>
              <a:gd name="connsiteX96" fmla="*/ 5924233 w 6128435"/>
              <a:gd name="connsiteY96" fmla="*/ 4242060 h 6858000"/>
              <a:gd name="connsiteX97" fmla="*/ 5928910 w 6128435"/>
              <a:gd name="connsiteY97" fmla="*/ 4300973 h 6858000"/>
              <a:gd name="connsiteX98" fmla="*/ 5939320 w 6128435"/>
              <a:gd name="connsiteY98" fmla="*/ 4340435 h 6858000"/>
              <a:gd name="connsiteX99" fmla="*/ 5946705 w 6128435"/>
              <a:gd name="connsiteY99" fmla="*/ 4428051 h 6858000"/>
              <a:gd name="connsiteX100" fmla="*/ 5949261 w 6128435"/>
              <a:gd name="connsiteY100" fmla="*/ 4449185 h 6858000"/>
              <a:gd name="connsiteX101" fmla="*/ 5957504 w 6128435"/>
              <a:gd name="connsiteY101" fmla="*/ 4465911 h 6858000"/>
              <a:gd name="connsiteX102" fmla="*/ 5964689 w 6128435"/>
              <a:gd name="connsiteY102" fmla="*/ 4468532 h 6858000"/>
              <a:gd name="connsiteX103" fmla="*/ 5967062 w 6128435"/>
              <a:gd name="connsiteY103" fmla="*/ 4479923 h 6858000"/>
              <a:gd name="connsiteX104" fmla="*/ 5968960 w 6128435"/>
              <a:gd name="connsiteY104" fmla="*/ 4482655 h 6858000"/>
              <a:gd name="connsiteX105" fmla="*/ 5978567 w 6128435"/>
              <a:gd name="connsiteY105" fmla="*/ 4498605 h 6858000"/>
              <a:gd name="connsiteX106" fmla="*/ 5980106 w 6128435"/>
              <a:gd name="connsiteY106" fmla="*/ 4585087 h 6858000"/>
              <a:gd name="connsiteX107" fmla="*/ 5998138 w 6128435"/>
              <a:gd name="connsiteY107" fmla="*/ 4697518 h 6858000"/>
              <a:gd name="connsiteX108" fmla="*/ 6013516 w 6128435"/>
              <a:gd name="connsiteY108" fmla="*/ 4786619 h 6858000"/>
              <a:gd name="connsiteX109" fmla="*/ 6025404 w 6128435"/>
              <a:gd name="connsiteY109" fmla="*/ 4858148 h 6858000"/>
              <a:gd name="connsiteX110" fmla="*/ 6007749 w 6128435"/>
              <a:gd name="connsiteY110" fmla="*/ 4964715 h 6858000"/>
              <a:gd name="connsiteX111" fmla="*/ 6005269 w 6128435"/>
              <a:gd name="connsiteY111" fmla="*/ 5150567 h 6858000"/>
              <a:gd name="connsiteX112" fmla="*/ 6001127 w 6128435"/>
              <a:gd name="connsiteY112" fmla="*/ 5164609 h 6858000"/>
              <a:gd name="connsiteX113" fmla="*/ 5996647 w 6128435"/>
              <a:gd name="connsiteY113" fmla="*/ 5185640 h 6858000"/>
              <a:gd name="connsiteX114" fmla="*/ 5998514 w 6128435"/>
              <a:gd name="connsiteY114" fmla="*/ 5189673 h 6858000"/>
              <a:gd name="connsiteX115" fmla="*/ 5995970 w 6128435"/>
              <a:gd name="connsiteY115" fmla="*/ 5221547 h 6858000"/>
              <a:gd name="connsiteX116" fmla="*/ 5997218 w 6128435"/>
              <a:gd name="connsiteY116" fmla="*/ 5222031 h 6858000"/>
              <a:gd name="connsiteX117" fmla="*/ 6002116 w 6128435"/>
              <a:gd name="connsiteY117" fmla="*/ 5231223 h 6858000"/>
              <a:gd name="connsiteX118" fmla="*/ 6008541 w 6128435"/>
              <a:gd name="connsiteY118" fmla="*/ 5248680 h 6858000"/>
              <a:gd name="connsiteX119" fmla="*/ 6039260 w 6128435"/>
              <a:gd name="connsiteY119" fmla="*/ 5289518 h 6858000"/>
              <a:gd name="connsiteX120" fmla="*/ 6036748 w 6128435"/>
              <a:gd name="connsiteY120" fmla="*/ 5322752 h 6858000"/>
              <a:gd name="connsiteX121" fmla="*/ 6036943 w 6128435"/>
              <a:gd name="connsiteY121" fmla="*/ 5329480 h 6858000"/>
              <a:gd name="connsiteX122" fmla="*/ 6037236 w 6128435"/>
              <a:gd name="connsiteY122" fmla="*/ 5329634 h 6858000"/>
              <a:gd name="connsiteX123" fmla="*/ 6038019 w 6128435"/>
              <a:gd name="connsiteY123" fmla="*/ 5336764 h 6858000"/>
              <a:gd name="connsiteX124" fmla="*/ 6037298 w 6128435"/>
              <a:gd name="connsiteY124" fmla="*/ 5341753 h 6858000"/>
              <a:gd name="connsiteX125" fmla="*/ 6037677 w 6128435"/>
              <a:gd name="connsiteY125" fmla="*/ 5354807 h 6858000"/>
              <a:gd name="connsiteX126" fmla="*/ 6039728 w 6128435"/>
              <a:gd name="connsiteY126" fmla="*/ 5359416 h 6858000"/>
              <a:gd name="connsiteX127" fmla="*/ 6043311 w 6128435"/>
              <a:gd name="connsiteY127" fmla="*/ 5361407 h 6858000"/>
              <a:gd name="connsiteX128" fmla="*/ 6042954 w 6128435"/>
              <a:gd name="connsiteY128" fmla="*/ 5362576 h 6858000"/>
              <a:gd name="connsiteX129" fmla="*/ 6053435 w 6128435"/>
              <a:gd name="connsiteY129" fmla="*/ 5387547 h 6858000"/>
              <a:gd name="connsiteX130" fmla="*/ 6065933 w 6128435"/>
              <a:gd name="connsiteY130" fmla="*/ 5443002 h 6858000"/>
              <a:gd name="connsiteX131" fmla="*/ 6068640 w 6128435"/>
              <a:gd name="connsiteY131" fmla="*/ 5474503 h 6858000"/>
              <a:gd name="connsiteX132" fmla="*/ 6080922 w 6128435"/>
              <a:gd name="connsiteY132" fmla="*/ 5561070 h 6858000"/>
              <a:gd name="connsiteX133" fmla="*/ 6096949 w 6128435"/>
              <a:gd name="connsiteY133" fmla="*/ 5648179 h 6858000"/>
              <a:gd name="connsiteX134" fmla="*/ 6125703 w 6128435"/>
              <a:gd name="connsiteY134" fmla="*/ 5692894 h 6858000"/>
              <a:gd name="connsiteX135" fmla="*/ 6126670 w 6128435"/>
              <a:gd name="connsiteY135" fmla="*/ 5697882 h 6858000"/>
              <a:gd name="connsiteX136" fmla="*/ 6124061 w 6128435"/>
              <a:gd name="connsiteY136" fmla="*/ 5710294 h 6858000"/>
              <a:gd name="connsiteX137" fmla="*/ 6122213 w 6128435"/>
              <a:gd name="connsiteY137" fmla="*/ 5714762 h 6858000"/>
              <a:gd name="connsiteX138" fmla="*/ 6121353 w 6128435"/>
              <a:gd name="connsiteY138" fmla="*/ 5721725 h 6858000"/>
              <a:gd name="connsiteX139" fmla="*/ 6121607 w 6128435"/>
              <a:gd name="connsiteY139" fmla="*/ 5721959 h 6858000"/>
              <a:gd name="connsiteX140" fmla="*/ 6120262 w 6128435"/>
              <a:gd name="connsiteY140" fmla="*/ 5728358 h 6858000"/>
              <a:gd name="connsiteX141" fmla="*/ 6110194 w 6128435"/>
              <a:gd name="connsiteY141" fmla="*/ 5758853 h 6858000"/>
              <a:gd name="connsiteX142" fmla="*/ 6127519 w 6128435"/>
              <a:gd name="connsiteY142" fmla="*/ 5865775 h 6858000"/>
              <a:gd name="connsiteX143" fmla="*/ 6128435 w 6128435"/>
              <a:gd name="connsiteY143" fmla="*/ 5870164 h 6858000"/>
              <a:gd name="connsiteX144" fmla="*/ 6119217 w 6128435"/>
              <a:gd name="connsiteY144" fmla="*/ 5888542 h 6858000"/>
              <a:gd name="connsiteX145" fmla="*/ 6115966 w 6128435"/>
              <a:gd name="connsiteY145" fmla="*/ 5898387 h 6858000"/>
              <a:gd name="connsiteX146" fmla="*/ 6111924 w 6128435"/>
              <a:gd name="connsiteY146" fmla="*/ 5900444 h 6858000"/>
              <a:gd name="connsiteX147" fmla="*/ 6108716 w 6128435"/>
              <a:gd name="connsiteY147" fmla="*/ 5915345 h 6858000"/>
              <a:gd name="connsiteX148" fmla="*/ 6109524 w 6128435"/>
              <a:gd name="connsiteY148" fmla="*/ 5917328 h 6858000"/>
              <a:gd name="connsiteX149" fmla="*/ 6102493 w 6128435"/>
              <a:gd name="connsiteY149" fmla="*/ 5928602 h 6858000"/>
              <a:gd name="connsiteX150" fmla="*/ 6056863 w 6128435"/>
              <a:gd name="connsiteY150" fmla="*/ 6000643 h 6858000"/>
              <a:gd name="connsiteX151" fmla="*/ 6045436 w 6128435"/>
              <a:gd name="connsiteY151" fmla="*/ 6124480 h 6858000"/>
              <a:gd name="connsiteX152" fmla="*/ 6030489 w 6128435"/>
              <a:gd name="connsiteY152" fmla="*/ 6317666 h 6858000"/>
              <a:gd name="connsiteX153" fmla="*/ 6007492 w 6128435"/>
              <a:gd name="connsiteY153" fmla="*/ 6440818 h 6858000"/>
              <a:gd name="connsiteX154" fmla="*/ 6009467 w 6128435"/>
              <a:gd name="connsiteY154" fmla="*/ 6487076 h 6858000"/>
              <a:gd name="connsiteX155" fmla="*/ 5995064 w 6128435"/>
              <a:gd name="connsiteY155" fmla="*/ 6540791 h 6858000"/>
              <a:gd name="connsiteX156" fmla="*/ 5996309 w 6128435"/>
              <a:gd name="connsiteY156" fmla="*/ 6543961 h 6858000"/>
              <a:gd name="connsiteX157" fmla="*/ 5996048 w 6128435"/>
              <a:gd name="connsiteY157" fmla="*/ 6555444 h 6858000"/>
              <a:gd name="connsiteX158" fmla="*/ 6002524 w 6128435"/>
              <a:gd name="connsiteY158" fmla="*/ 6560188 h 6858000"/>
              <a:gd name="connsiteX159" fmla="*/ 6006823 w 6128435"/>
              <a:gd name="connsiteY159" fmla="*/ 6578546 h 6858000"/>
              <a:gd name="connsiteX160" fmla="*/ 6004510 w 6128435"/>
              <a:gd name="connsiteY160" fmla="*/ 6599256 h 6858000"/>
              <a:gd name="connsiteX161" fmla="*/ 5986207 w 6128435"/>
              <a:gd name="connsiteY161" fmla="*/ 6695855 h 6858000"/>
              <a:gd name="connsiteX162" fmla="*/ 5979428 w 6128435"/>
              <a:gd name="connsiteY162" fmla="*/ 6754678 h 6858000"/>
              <a:gd name="connsiteX163" fmla="*/ 5983398 w 6128435"/>
              <a:gd name="connsiteY163" fmla="*/ 6778641 h 6858000"/>
              <a:gd name="connsiteX164" fmla="*/ 5984543 w 6128435"/>
              <a:gd name="connsiteY164" fmla="*/ 6811016 h 6858000"/>
              <a:gd name="connsiteX165" fmla="*/ 5981802 w 6128435"/>
              <a:gd name="connsiteY165" fmla="*/ 6838578 h 6858000"/>
              <a:gd name="connsiteX166" fmla="*/ 5979671 w 6128435"/>
              <a:gd name="connsiteY166" fmla="*/ 6858000 h 6858000"/>
              <a:gd name="connsiteX167" fmla="*/ 0 w 6128435"/>
              <a:gd name="connsiteY167" fmla="*/ 6858000 h 6858000"/>
              <a:gd name="connsiteX168" fmla="*/ 0 w 6128435"/>
              <a:gd name="connsiteY168"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9051 w 6128435"/>
              <a:gd name="connsiteY13" fmla="*/ 782518 h 6858000"/>
              <a:gd name="connsiteX14" fmla="*/ 5210428 w 6128435"/>
              <a:gd name="connsiteY14" fmla="*/ 815772 h 6858000"/>
              <a:gd name="connsiteX15" fmla="*/ 5221088 w 6128435"/>
              <a:gd name="connsiteY15" fmla="*/ 860193 h 6858000"/>
              <a:gd name="connsiteX16" fmla="*/ 5227653 w 6128435"/>
              <a:gd name="connsiteY16" fmla="*/ 886709 h 6858000"/>
              <a:gd name="connsiteX17" fmla="*/ 5230806 w 6128435"/>
              <a:gd name="connsiteY17" fmla="*/ 961354 h 6858000"/>
              <a:gd name="connsiteX18" fmla="*/ 5201018 w 6128435"/>
              <a:gd name="connsiteY18" fmla="*/ 1095027 h 6858000"/>
              <a:gd name="connsiteX19" fmla="*/ 5202153 w 6128435"/>
              <a:gd name="connsiteY19" fmla="*/ 1133224 h 6858000"/>
              <a:gd name="connsiteX20" fmla="*/ 5207370 w 6128435"/>
              <a:gd name="connsiteY20" fmla="*/ 1138097 h 6858000"/>
              <a:gd name="connsiteX21" fmla="*/ 5189234 w 6128435"/>
              <a:gd name="connsiteY21" fmla="*/ 1193495 h 6858000"/>
              <a:gd name="connsiteX22" fmla="*/ 5202769 w 6128435"/>
              <a:gd name="connsiteY22" fmla="*/ 1269450 h 6858000"/>
              <a:gd name="connsiteX23" fmla="*/ 5225968 w 6128435"/>
              <a:gd name="connsiteY23" fmla="*/ 1357994 h 6858000"/>
              <a:gd name="connsiteX24" fmla="*/ 5233819 w 6128435"/>
              <a:gd name="connsiteY24" fmla="*/ 1380922 h 6858000"/>
              <a:gd name="connsiteX25" fmla="*/ 5237226 w 6128435"/>
              <a:gd name="connsiteY25" fmla="*/ 1441327 h 6858000"/>
              <a:gd name="connsiteX26" fmla="*/ 5244434 w 6128435"/>
              <a:gd name="connsiteY26" fmla="*/ 1580810 h 6858000"/>
              <a:gd name="connsiteX27" fmla="*/ 5251453 w 6128435"/>
              <a:gd name="connsiteY27" fmla="*/ 1583934 h 6858000"/>
              <a:gd name="connsiteX28" fmla="*/ 5253136 w 6128435"/>
              <a:gd name="connsiteY28" fmla="*/ 1595457 h 6858000"/>
              <a:gd name="connsiteX29" fmla="*/ 5254863 w 6128435"/>
              <a:gd name="connsiteY29" fmla="*/ 1598311 h 6858000"/>
              <a:gd name="connsiteX30" fmla="*/ 5263491 w 6128435"/>
              <a:gd name="connsiteY30" fmla="*/ 1642938 h 6858000"/>
              <a:gd name="connsiteX31" fmla="*/ 5261314 w 6128435"/>
              <a:gd name="connsiteY31" fmla="*/ 1689177 h 6858000"/>
              <a:gd name="connsiteX32" fmla="*/ 5259788 w 6128435"/>
              <a:gd name="connsiteY32" fmla="*/ 1768516 h 6858000"/>
              <a:gd name="connsiteX33" fmla="*/ 5255696 w 6128435"/>
              <a:gd name="connsiteY33" fmla="*/ 1953770 h 6858000"/>
              <a:gd name="connsiteX34" fmla="*/ 5252592 w 6128435"/>
              <a:gd name="connsiteY34" fmla="*/ 2092210 h 6858000"/>
              <a:gd name="connsiteX35" fmla="*/ 5264303 w 6128435"/>
              <a:gd name="connsiteY35" fmla="*/ 2225157 h 6858000"/>
              <a:gd name="connsiteX36" fmla="*/ 5254949 w 6128435"/>
              <a:gd name="connsiteY36" fmla="*/ 2236160 h 6858000"/>
              <a:gd name="connsiteX37" fmla="*/ 5250104 w 6128435"/>
              <a:gd name="connsiteY37" fmla="*/ 2249166 h 6858000"/>
              <a:gd name="connsiteX38" fmla="*/ 5251214 w 6128435"/>
              <a:gd name="connsiteY38" fmla="*/ 2250944 h 6858000"/>
              <a:gd name="connsiteX39" fmla="*/ 5250644 w 6128435"/>
              <a:gd name="connsiteY39" fmla="*/ 2266619 h 6858000"/>
              <a:gd name="connsiteX40" fmla="*/ 5247111 w 6128435"/>
              <a:gd name="connsiteY40" fmla="*/ 2269679 h 6858000"/>
              <a:gd name="connsiteX41" fmla="*/ 5279312 w 6128435"/>
              <a:gd name="connsiteY41" fmla="*/ 2302757 h 6858000"/>
              <a:gd name="connsiteX42" fmla="*/ 5293877 w 6128435"/>
              <a:gd name="connsiteY42" fmla="*/ 2368649 h 6858000"/>
              <a:gd name="connsiteX43" fmla="*/ 5311338 w 6128435"/>
              <a:gd name="connsiteY43" fmla="*/ 2404034 h 6858000"/>
              <a:gd name="connsiteX44" fmla="*/ 5338366 w 6128435"/>
              <a:gd name="connsiteY44" fmla="*/ 2465052 h 6858000"/>
              <a:gd name="connsiteX45" fmla="*/ 5371263 w 6128435"/>
              <a:gd name="connsiteY45" fmla="*/ 2586413 h 6858000"/>
              <a:gd name="connsiteX46" fmla="*/ 5407503 w 6128435"/>
              <a:gd name="connsiteY46" fmla="*/ 2786290 h 6858000"/>
              <a:gd name="connsiteX47" fmla="*/ 5407356 w 6128435"/>
              <a:gd name="connsiteY47" fmla="*/ 2787545 h 6858000"/>
              <a:gd name="connsiteX48" fmla="*/ 5411130 w 6128435"/>
              <a:gd name="connsiteY48" fmla="*/ 2788640 h 6858000"/>
              <a:gd name="connsiteX49" fmla="*/ 5416439 w 6128435"/>
              <a:gd name="connsiteY49" fmla="*/ 2805666 h 6858000"/>
              <a:gd name="connsiteX50" fmla="*/ 5416589 w 6128435"/>
              <a:gd name="connsiteY50" fmla="*/ 2810822 h 6858000"/>
              <a:gd name="connsiteX51" fmla="*/ 5418542 w 6128435"/>
              <a:gd name="connsiteY51" fmla="*/ 2817745 h 6858000"/>
              <a:gd name="connsiteX52" fmla="*/ 5418847 w 6128435"/>
              <a:gd name="connsiteY52" fmla="*/ 2817825 h 6858000"/>
              <a:gd name="connsiteX53" fmla="*/ 5457023 w 6128435"/>
              <a:gd name="connsiteY53" fmla="*/ 2858292 h 6858000"/>
              <a:gd name="connsiteX54" fmla="*/ 5479298 w 6128435"/>
              <a:gd name="connsiteY54" fmla="*/ 2947791 h 6858000"/>
              <a:gd name="connsiteX55" fmla="*/ 5481770 w 6128435"/>
              <a:gd name="connsiteY55" fmla="*/ 2951352 h 6858000"/>
              <a:gd name="connsiteX56" fmla="*/ 5482045 w 6128435"/>
              <a:gd name="connsiteY56" fmla="*/ 2984371 h 6858000"/>
              <a:gd name="connsiteX57" fmla="*/ 5482415 w 6128435"/>
              <a:gd name="connsiteY57" fmla="*/ 3004079 h 6858000"/>
              <a:gd name="connsiteX58" fmla="*/ 5483865 w 6128435"/>
              <a:gd name="connsiteY58" fmla="*/ 3005467 h 6858000"/>
              <a:gd name="connsiteX59" fmla="*/ 5482236 w 6128435"/>
              <a:gd name="connsiteY59" fmla="*/ 3019791 h 6858000"/>
              <a:gd name="connsiteX60" fmla="*/ 5481505 w 6128435"/>
              <a:gd name="connsiteY60" fmla="*/ 3095286 h 6858000"/>
              <a:gd name="connsiteX61" fmla="*/ 5477595 w 6128435"/>
              <a:gd name="connsiteY61" fmla="*/ 3250534 h 6858000"/>
              <a:gd name="connsiteX62" fmla="*/ 5532836 w 6128435"/>
              <a:gd name="connsiteY62" fmla="*/ 3353840 h 6858000"/>
              <a:gd name="connsiteX63" fmla="*/ 5561229 w 6128435"/>
              <a:gd name="connsiteY63" fmla="*/ 3395784 h 6858000"/>
              <a:gd name="connsiteX64" fmla="*/ 5589758 w 6128435"/>
              <a:gd name="connsiteY64" fmla="*/ 3506453 h 6858000"/>
              <a:gd name="connsiteX65" fmla="*/ 5596144 w 6128435"/>
              <a:gd name="connsiteY65" fmla="*/ 3534624 h 6858000"/>
              <a:gd name="connsiteX66" fmla="*/ 5597750 w 6128435"/>
              <a:gd name="connsiteY66" fmla="*/ 3534129 h 6858000"/>
              <a:gd name="connsiteX67" fmla="*/ 5599700 w 6128435"/>
              <a:gd name="connsiteY67" fmla="*/ 3547221 h 6858000"/>
              <a:gd name="connsiteX68" fmla="*/ 5615031 w 6128435"/>
              <a:gd name="connsiteY68" fmla="*/ 3557482 h 6858000"/>
              <a:gd name="connsiteX69" fmla="*/ 5618377 w 6128435"/>
              <a:gd name="connsiteY69" fmla="*/ 3588431 h 6858000"/>
              <a:gd name="connsiteX70" fmla="*/ 5612155 w 6128435"/>
              <a:gd name="connsiteY70" fmla="*/ 3589869 h 6858000"/>
              <a:gd name="connsiteX71" fmla="*/ 5620843 w 6128435"/>
              <a:gd name="connsiteY71" fmla="*/ 3606745 h 6858000"/>
              <a:gd name="connsiteX72" fmla="*/ 5655472 w 6128435"/>
              <a:gd name="connsiteY72" fmla="*/ 3678877 h 6858000"/>
              <a:gd name="connsiteX73" fmla="*/ 5680448 w 6128435"/>
              <a:gd name="connsiteY73" fmla="*/ 3717760 h 6858000"/>
              <a:gd name="connsiteX74" fmla="*/ 5683015 w 6128435"/>
              <a:gd name="connsiteY74" fmla="*/ 3762025 h 6858000"/>
              <a:gd name="connsiteX75" fmla="*/ 5696643 w 6128435"/>
              <a:gd name="connsiteY75" fmla="*/ 3773888 h 6858000"/>
              <a:gd name="connsiteX76" fmla="*/ 5699203 w 6128435"/>
              <a:gd name="connsiteY76" fmla="*/ 3775823 h 6858000"/>
              <a:gd name="connsiteX77" fmla="*/ 5704824 w 6128435"/>
              <a:gd name="connsiteY77" fmla="*/ 3785966 h 6858000"/>
              <a:gd name="connsiteX78" fmla="*/ 5712204 w 6128435"/>
              <a:gd name="connsiteY78" fmla="*/ 3785830 h 6858000"/>
              <a:gd name="connsiteX79" fmla="*/ 5724816 w 6128435"/>
              <a:gd name="connsiteY79" fmla="*/ 3798949 h 6858000"/>
              <a:gd name="connsiteX80" fmla="*/ 5733539 w 6128435"/>
              <a:gd name="connsiteY80" fmla="*/ 3818457 h 6858000"/>
              <a:gd name="connsiteX81" fmla="*/ 5768491 w 6128435"/>
              <a:gd name="connsiteY81" fmla="*/ 3914399 h 6858000"/>
              <a:gd name="connsiteX82" fmla="*/ 5793123 w 6128435"/>
              <a:gd name="connsiteY82" fmla="*/ 3969952 h 6858000"/>
              <a:gd name="connsiteX83" fmla="*/ 5808321 w 6128435"/>
              <a:gd name="connsiteY83" fmla="*/ 3988153 h 6858000"/>
              <a:gd name="connsiteX84" fmla="*/ 5825621 w 6128435"/>
              <a:gd name="connsiteY84" fmla="*/ 4015525 h 6858000"/>
              <a:gd name="connsiteX85" fmla="*/ 5860672 w 6128435"/>
              <a:gd name="connsiteY85" fmla="*/ 4061579 h 6858000"/>
              <a:gd name="connsiteX86" fmla="*/ 5872173 w 6128435"/>
              <a:gd name="connsiteY86" fmla="*/ 4088497 h 6858000"/>
              <a:gd name="connsiteX87" fmla="*/ 5883705 w 6128435"/>
              <a:gd name="connsiteY87" fmla="*/ 4101899 h 6858000"/>
              <a:gd name="connsiteX88" fmla="*/ 5885314 w 6128435"/>
              <a:gd name="connsiteY88" fmla="*/ 4108387 h 6858000"/>
              <a:gd name="connsiteX89" fmla="*/ 5894095 w 6128435"/>
              <a:gd name="connsiteY89" fmla="*/ 4128857 h 6858000"/>
              <a:gd name="connsiteX90" fmla="*/ 5898339 w 6128435"/>
              <a:gd name="connsiteY90" fmla="*/ 4140800 h 6858000"/>
              <a:gd name="connsiteX91" fmla="*/ 5899734 w 6128435"/>
              <a:gd name="connsiteY91" fmla="*/ 4145632 h 6858000"/>
              <a:gd name="connsiteX92" fmla="*/ 5903513 w 6128435"/>
              <a:gd name="connsiteY92" fmla="*/ 4187661 h 6858000"/>
              <a:gd name="connsiteX93" fmla="*/ 5917114 w 6128435"/>
              <a:gd name="connsiteY93" fmla="*/ 4213096 h 6858000"/>
              <a:gd name="connsiteX94" fmla="*/ 5921153 w 6128435"/>
              <a:gd name="connsiteY94" fmla="*/ 4236222 h 6858000"/>
              <a:gd name="connsiteX95" fmla="*/ 5924233 w 6128435"/>
              <a:gd name="connsiteY95" fmla="*/ 4242060 h 6858000"/>
              <a:gd name="connsiteX96" fmla="*/ 5928910 w 6128435"/>
              <a:gd name="connsiteY96" fmla="*/ 4300973 h 6858000"/>
              <a:gd name="connsiteX97" fmla="*/ 5939320 w 6128435"/>
              <a:gd name="connsiteY97" fmla="*/ 4340435 h 6858000"/>
              <a:gd name="connsiteX98" fmla="*/ 5946705 w 6128435"/>
              <a:gd name="connsiteY98" fmla="*/ 4428051 h 6858000"/>
              <a:gd name="connsiteX99" fmla="*/ 5949261 w 6128435"/>
              <a:gd name="connsiteY99" fmla="*/ 4449185 h 6858000"/>
              <a:gd name="connsiteX100" fmla="*/ 5957504 w 6128435"/>
              <a:gd name="connsiteY100" fmla="*/ 4465911 h 6858000"/>
              <a:gd name="connsiteX101" fmla="*/ 5964689 w 6128435"/>
              <a:gd name="connsiteY101" fmla="*/ 4468532 h 6858000"/>
              <a:gd name="connsiteX102" fmla="*/ 5967062 w 6128435"/>
              <a:gd name="connsiteY102" fmla="*/ 4479923 h 6858000"/>
              <a:gd name="connsiteX103" fmla="*/ 5968960 w 6128435"/>
              <a:gd name="connsiteY103" fmla="*/ 4482655 h 6858000"/>
              <a:gd name="connsiteX104" fmla="*/ 5978567 w 6128435"/>
              <a:gd name="connsiteY104" fmla="*/ 4498605 h 6858000"/>
              <a:gd name="connsiteX105" fmla="*/ 5980106 w 6128435"/>
              <a:gd name="connsiteY105" fmla="*/ 4585087 h 6858000"/>
              <a:gd name="connsiteX106" fmla="*/ 5998138 w 6128435"/>
              <a:gd name="connsiteY106" fmla="*/ 4697518 h 6858000"/>
              <a:gd name="connsiteX107" fmla="*/ 6013516 w 6128435"/>
              <a:gd name="connsiteY107" fmla="*/ 4786619 h 6858000"/>
              <a:gd name="connsiteX108" fmla="*/ 6025404 w 6128435"/>
              <a:gd name="connsiteY108" fmla="*/ 4858148 h 6858000"/>
              <a:gd name="connsiteX109" fmla="*/ 6007749 w 6128435"/>
              <a:gd name="connsiteY109" fmla="*/ 4964715 h 6858000"/>
              <a:gd name="connsiteX110" fmla="*/ 6005269 w 6128435"/>
              <a:gd name="connsiteY110" fmla="*/ 5150567 h 6858000"/>
              <a:gd name="connsiteX111" fmla="*/ 6001127 w 6128435"/>
              <a:gd name="connsiteY111" fmla="*/ 5164609 h 6858000"/>
              <a:gd name="connsiteX112" fmla="*/ 5996647 w 6128435"/>
              <a:gd name="connsiteY112" fmla="*/ 5185640 h 6858000"/>
              <a:gd name="connsiteX113" fmla="*/ 5998514 w 6128435"/>
              <a:gd name="connsiteY113" fmla="*/ 5189673 h 6858000"/>
              <a:gd name="connsiteX114" fmla="*/ 5995970 w 6128435"/>
              <a:gd name="connsiteY114" fmla="*/ 5221547 h 6858000"/>
              <a:gd name="connsiteX115" fmla="*/ 5997218 w 6128435"/>
              <a:gd name="connsiteY115" fmla="*/ 5222031 h 6858000"/>
              <a:gd name="connsiteX116" fmla="*/ 6002116 w 6128435"/>
              <a:gd name="connsiteY116" fmla="*/ 5231223 h 6858000"/>
              <a:gd name="connsiteX117" fmla="*/ 6008541 w 6128435"/>
              <a:gd name="connsiteY117" fmla="*/ 5248680 h 6858000"/>
              <a:gd name="connsiteX118" fmla="*/ 6039260 w 6128435"/>
              <a:gd name="connsiteY118" fmla="*/ 5289518 h 6858000"/>
              <a:gd name="connsiteX119" fmla="*/ 6036748 w 6128435"/>
              <a:gd name="connsiteY119" fmla="*/ 5322752 h 6858000"/>
              <a:gd name="connsiteX120" fmla="*/ 6036943 w 6128435"/>
              <a:gd name="connsiteY120" fmla="*/ 5329480 h 6858000"/>
              <a:gd name="connsiteX121" fmla="*/ 6037236 w 6128435"/>
              <a:gd name="connsiteY121" fmla="*/ 5329634 h 6858000"/>
              <a:gd name="connsiteX122" fmla="*/ 6038019 w 6128435"/>
              <a:gd name="connsiteY122" fmla="*/ 5336764 h 6858000"/>
              <a:gd name="connsiteX123" fmla="*/ 6037298 w 6128435"/>
              <a:gd name="connsiteY123" fmla="*/ 5341753 h 6858000"/>
              <a:gd name="connsiteX124" fmla="*/ 6037677 w 6128435"/>
              <a:gd name="connsiteY124" fmla="*/ 5354807 h 6858000"/>
              <a:gd name="connsiteX125" fmla="*/ 6039728 w 6128435"/>
              <a:gd name="connsiteY125" fmla="*/ 5359416 h 6858000"/>
              <a:gd name="connsiteX126" fmla="*/ 6043311 w 6128435"/>
              <a:gd name="connsiteY126" fmla="*/ 5361407 h 6858000"/>
              <a:gd name="connsiteX127" fmla="*/ 6042954 w 6128435"/>
              <a:gd name="connsiteY127" fmla="*/ 5362576 h 6858000"/>
              <a:gd name="connsiteX128" fmla="*/ 6053435 w 6128435"/>
              <a:gd name="connsiteY128" fmla="*/ 5387547 h 6858000"/>
              <a:gd name="connsiteX129" fmla="*/ 6065933 w 6128435"/>
              <a:gd name="connsiteY129" fmla="*/ 5443002 h 6858000"/>
              <a:gd name="connsiteX130" fmla="*/ 6068640 w 6128435"/>
              <a:gd name="connsiteY130" fmla="*/ 5474503 h 6858000"/>
              <a:gd name="connsiteX131" fmla="*/ 6080922 w 6128435"/>
              <a:gd name="connsiteY131" fmla="*/ 5561070 h 6858000"/>
              <a:gd name="connsiteX132" fmla="*/ 6096949 w 6128435"/>
              <a:gd name="connsiteY132" fmla="*/ 5648179 h 6858000"/>
              <a:gd name="connsiteX133" fmla="*/ 6125703 w 6128435"/>
              <a:gd name="connsiteY133" fmla="*/ 5692894 h 6858000"/>
              <a:gd name="connsiteX134" fmla="*/ 6126670 w 6128435"/>
              <a:gd name="connsiteY134" fmla="*/ 5697882 h 6858000"/>
              <a:gd name="connsiteX135" fmla="*/ 6124061 w 6128435"/>
              <a:gd name="connsiteY135" fmla="*/ 5710294 h 6858000"/>
              <a:gd name="connsiteX136" fmla="*/ 6122213 w 6128435"/>
              <a:gd name="connsiteY136" fmla="*/ 5714762 h 6858000"/>
              <a:gd name="connsiteX137" fmla="*/ 6121353 w 6128435"/>
              <a:gd name="connsiteY137" fmla="*/ 5721725 h 6858000"/>
              <a:gd name="connsiteX138" fmla="*/ 6121607 w 6128435"/>
              <a:gd name="connsiteY138" fmla="*/ 5721959 h 6858000"/>
              <a:gd name="connsiteX139" fmla="*/ 6120262 w 6128435"/>
              <a:gd name="connsiteY139" fmla="*/ 5728358 h 6858000"/>
              <a:gd name="connsiteX140" fmla="*/ 6110194 w 6128435"/>
              <a:gd name="connsiteY140" fmla="*/ 5758853 h 6858000"/>
              <a:gd name="connsiteX141" fmla="*/ 6127519 w 6128435"/>
              <a:gd name="connsiteY141" fmla="*/ 5865775 h 6858000"/>
              <a:gd name="connsiteX142" fmla="*/ 6128435 w 6128435"/>
              <a:gd name="connsiteY142" fmla="*/ 5870164 h 6858000"/>
              <a:gd name="connsiteX143" fmla="*/ 6119217 w 6128435"/>
              <a:gd name="connsiteY143" fmla="*/ 5888542 h 6858000"/>
              <a:gd name="connsiteX144" fmla="*/ 6115966 w 6128435"/>
              <a:gd name="connsiteY144" fmla="*/ 5898387 h 6858000"/>
              <a:gd name="connsiteX145" fmla="*/ 6111924 w 6128435"/>
              <a:gd name="connsiteY145" fmla="*/ 5900444 h 6858000"/>
              <a:gd name="connsiteX146" fmla="*/ 6108716 w 6128435"/>
              <a:gd name="connsiteY146" fmla="*/ 5915345 h 6858000"/>
              <a:gd name="connsiteX147" fmla="*/ 6109524 w 6128435"/>
              <a:gd name="connsiteY147" fmla="*/ 5917328 h 6858000"/>
              <a:gd name="connsiteX148" fmla="*/ 6102493 w 6128435"/>
              <a:gd name="connsiteY148" fmla="*/ 5928602 h 6858000"/>
              <a:gd name="connsiteX149" fmla="*/ 6056863 w 6128435"/>
              <a:gd name="connsiteY149" fmla="*/ 6000643 h 6858000"/>
              <a:gd name="connsiteX150" fmla="*/ 6045436 w 6128435"/>
              <a:gd name="connsiteY150" fmla="*/ 6124480 h 6858000"/>
              <a:gd name="connsiteX151" fmla="*/ 6030489 w 6128435"/>
              <a:gd name="connsiteY151" fmla="*/ 6317666 h 6858000"/>
              <a:gd name="connsiteX152" fmla="*/ 6007492 w 6128435"/>
              <a:gd name="connsiteY152" fmla="*/ 6440818 h 6858000"/>
              <a:gd name="connsiteX153" fmla="*/ 6009467 w 6128435"/>
              <a:gd name="connsiteY153" fmla="*/ 6487076 h 6858000"/>
              <a:gd name="connsiteX154" fmla="*/ 5995064 w 6128435"/>
              <a:gd name="connsiteY154" fmla="*/ 6540791 h 6858000"/>
              <a:gd name="connsiteX155" fmla="*/ 5996309 w 6128435"/>
              <a:gd name="connsiteY155" fmla="*/ 6543961 h 6858000"/>
              <a:gd name="connsiteX156" fmla="*/ 5996048 w 6128435"/>
              <a:gd name="connsiteY156" fmla="*/ 6555444 h 6858000"/>
              <a:gd name="connsiteX157" fmla="*/ 6002524 w 6128435"/>
              <a:gd name="connsiteY157" fmla="*/ 6560188 h 6858000"/>
              <a:gd name="connsiteX158" fmla="*/ 6006823 w 6128435"/>
              <a:gd name="connsiteY158" fmla="*/ 6578546 h 6858000"/>
              <a:gd name="connsiteX159" fmla="*/ 6004510 w 6128435"/>
              <a:gd name="connsiteY159" fmla="*/ 6599256 h 6858000"/>
              <a:gd name="connsiteX160" fmla="*/ 5986207 w 6128435"/>
              <a:gd name="connsiteY160" fmla="*/ 6695855 h 6858000"/>
              <a:gd name="connsiteX161" fmla="*/ 5979428 w 6128435"/>
              <a:gd name="connsiteY161" fmla="*/ 6754678 h 6858000"/>
              <a:gd name="connsiteX162" fmla="*/ 5983398 w 6128435"/>
              <a:gd name="connsiteY162" fmla="*/ 6778641 h 6858000"/>
              <a:gd name="connsiteX163" fmla="*/ 5984543 w 6128435"/>
              <a:gd name="connsiteY163" fmla="*/ 6811016 h 6858000"/>
              <a:gd name="connsiteX164" fmla="*/ 5981802 w 6128435"/>
              <a:gd name="connsiteY164" fmla="*/ 6838578 h 6858000"/>
              <a:gd name="connsiteX165" fmla="*/ 5979671 w 6128435"/>
              <a:gd name="connsiteY165" fmla="*/ 6858000 h 6858000"/>
              <a:gd name="connsiteX166" fmla="*/ 0 w 6128435"/>
              <a:gd name="connsiteY166" fmla="*/ 6858000 h 6858000"/>
              <a:gd name="connsiteX167" fmla="*/ 0 w 6128435"/>
              <a:gd name="connsiteY16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27653 w 6128435"/>
              <a:gd name="connsiteY15" fmla="*/ 886709 h 6858000"/>
              <a:gd name="connsiteX16" fmla="*/ 5230806 w 6128435"/>
              <a:gd name="connsiteY16" fmla="*/ 961354 h 6858000"/>
              <a:gd name="connsiteX17" fmla="*/ 5201018 w 6128435"/>
              <a:gd name="connsiteY17" fmla="*/ 1095027 h 6858000"/>
              <a:gd name="connsiteX18" fmla="*/ 5202153 w 6128435"/>
              <a:gd name="connsiteY18" fmla="*/ 1133224 h 6858000"/>
              <a:gd name="connsiteX19" fmla="*/ 5207370 w 6128435"/>
              <a:gd name="connsiteY19" fmla="*/ 1138097 h 6858000"/>
              <a:gd name="connsiteX20" fmla="*/ 5189234 w 6128435"/>
              <a:gd name="connsiteY20" fmla="*/ 1193495 h 6858000"/>
              <a:gd name="connsiteX21" fmla="*/ 5202769 w 6128435"/>
              <a:gd name="connsiteY21" fmla="*/ 1269450 h 6858000"/>
              <a:gd name="connsiteX22" fmla="*/ 5225968 w 6128435"/>
              <a:gd name="connsiteY22" fmla="*/ 1357994 h 6858000"/>
              <a:gd name="connsiteX23" fmla="*/ 5233819 w 6128435"/>
              <a:gd name="connsiteY23" fmla="*/ 1380922 h 6858000"/>
              <a:gd name="connsiteX24" fmla="*/ 5237226 w 6128435"/>
              <a:gd name="connsiteY24" fmla="*/ 1441327 h 6858000"/>
              <a:gd name="connsiteX25" fmla="*/ 5244434 w 6128435"/>
              <a:gd name="connsiteY25" fmla="*/ 1580810 h 6858000"/>
              <a:gd name="connsiteX26" fmla="*/ 5251453 w 6128435"/>
              <a:gd name="connsiteY26" fmla="*/ 1583934 h 6858000"/>
              <a:gd name="connsiteX27" fmla="*/ 5253136 w 6128435"/>
              <a:gd name="connsiteY27" fmla="*/ 1595457 h 6858000"/>
              <a:gd name="connsiteX28" fmla="*/ 5254863 w 6128435"/>
              <a:gd name="connsiteY28" fmla="*/ 1598311 h 6858000"/>
              <a:gd name="connsiteX29" fmla="*/ 5263491 w 6128435"/>
              <a:gd name="connsiteY29" fmla="*/ 1642938 h 6858000"/>
              <a:gd name="connsiteX30" fmla="*/ 5261314 w 6128435"/>
              <a:gd name="connsiteY30" fmla="*/ 1689177 h 6858000"/>
              <a:gd name="connsiteX31" fmla="*/ 5259788 w 6128435"/>
              <a:gd name="connsiteY31" fmla="*/ 1768516 h 6858000"/>
              <a:gd name="connsiteX32" fmla="*/ 5255696 w 6128435"/>
              <a:gd name="connsiteY32" fmla="*/ 1953770 h 6858000"/>
              <a:gd name="connsiteX33" fmla="*/ 5252592 w 6128435"/>
              <a:gd name="connsiteY33" fmla="*/ 2092210 h 6858000"/>
              <a:gd name="connsiteX34" fmla="*/ 5264303 w 6128435"/>
              <a:gd name="connsiteY34" fmla="*/ 2225157 h 6858000"/>
              <a:gd name="connsiteX35" fmla="*/ 5254949 w 6128435"/>
              <a:gd name="connsiteY35" fmla="*/ 2236160 h 6858000"/>
              <a:gd name="connsiteX36" fmla="*/ 5250104 w 6128435"/>
              <a:gd name="connsiteY36" fmla="*/ 2249166 h 6858000"/>
              <a:gd name="connsiteX37" fmla="*/ 5251214 w 6128435"/>
              <a:gd name="connsiteY37" fmla="*/ 2250944 h 6858000"/>
              <a:gd name="connsiteX38" fmla="*/ 5250644 w 6128435"/>
              <a:gd name="connsiteY38" fmla="*/ 2266619 h 6858000"/>
              <a:gd name="connsiteX39" fmla="*/ 5247111 w 6128435"/>
              <a:gd name="connsiteY39" fmla="*/ 2269679 h 6858000"/>
              <a:gd name="connsiteX40" fmla="*/ 5279312 w 6128435"/>
              <a:gd name="connsiteY40" fmla="*/ 2302757 h 6858000"/>
              <a:gd name="connsiteX41" fmla="*/ 5293877 w 6128435"/>
              <a:gd name="connsiteY41" fmla="*/ 2368649 h 6858000"/>
              <a:gd name="connsiteX42" fmla="*/ 5311338 w 6128435"/>
              <a:gd name="connsiteY42" fmla="*/ 2404034 h 6858000"/>
              <a:gd name="connsiteX43" fmla="*/ 5338366 w 6128435"/>
              <a:gd name="connsiteY43" fmla="*/ 2465052 h 6858000"/>
              <a:gd name="connsiteX44" fmla="*/ 5371263 w 6128435"/>
              <a:gd name="connsiteY44" fmla="*/ 2586413 h 6858000"/>
              <a:gd name="connsiteX45" fmla="*/ 5407503 w 6128435"/>
              <a:gd name="connsiteY45" fmla="*/ 2786290 h 6858000"/>
              <a:gd name="connsiteX46" fmla="*/ 5407356 w 6128435"/>
              <a:gd name="connsiteY46" fmla="*/ 2787545 h 6858000"/>
              <a:gd name="connsiteX47" fmla="*/ 5411130 w 6128435"/>
              <a:gd name="connsiteY47" fmla="*/ 2788640 h 6858000"/>
              <a:gd name="connsiteX48" fmla="*/ 5416439 w 6128435"/>
              <a:gd name="connsiteY48" fmla="*/ 2805666 h 6858000"/>
              <a:gd name="connsiteX49" fmla="*/ 5416589 w 6128435"/>
              <a:gd name="connsiteY49" fmla="*/ 2810822 h 6858000"/>
              <a:gd name="connsiteX50" fmla="*/ 5418542 w 6128435"/>
              <a:gd name="connsiteY50" fmla="*/ 2817745 h 6858000"/>
              <a:gd name="connsiteX51" fmla="*/ 5418847 w 6128435"/>
              <a:gd name="connsiteY51" fmla="*/ 2817825 h 6858000"/>
              <a:gd name="connsiteX52" fmla="*/ 5457023 w 6128435"/>
              <a:gd name="connsiteY52" fmla="*/ 2858292 h 6858000"/>
              <a:gd name="connsiteX53" fmla="*/ 5479298 w 6128435"/>
              <a:gd name="connsiteY53" fmla="*/ 2947791 h 6858000"/>
              <a:gd name="connsiteX54" fmla="*/ 5481770 w 6128435"/>
              <a:gd name="connsiteY54" fmla="*/ 2951352 h 6858000"/>
              <a:gd name="connsiteX55" fmla="*/ 5482045 w 6128435"/>
              <a:gd name="connsiteY55" fmla="*/ 2984371 h 6858000"/>
              <a:gd name="connsiteX56" fmla="*/ 5482415 w 6128435"/>
              <a:gd name="connsiteY56" fmla="*/ 3004079 h 6858000"/>
              <a:gd name="connsiteX57" fmla="*/ 5483865 w 6128435"/>
              <a:gd name="connsiteY57" fmla="*/ 3005467 h 6858000"/>
              <a:gd name="connsiteX58" fmla="*/ 5482236 w 6128435"/>
              <a:gd name="connsiteY58" fmla="*/ 3019791 h 6858000"/>
              <a:gd name="connsiteX59" fmla="*/ 5481505 w 6128435"/>
              <a:gd name="connsiteY59" fmla="*/ 3095286 h 6858000"/>
              <a:gd name="connsiteX60" fmla="*/ 5477595 w 6128435"/>
              <a:gd name="connsiteY60" fmla="*/ 3250534 h 6858000"/>
              <a:gd name="connsiteX61" fmla="*/ 5532836 w 6128435"/>
              <a:gd name="connsiteY61" fmla="*/ 3353840 h 6858000"/>
              <a:gd name="connsiteX62" fmla="*/ 5561229 w 6128435"/>
              <a:gd name="connsiteY62" fmla="*/ 3395784 h 6858000"/>
              <a:gd name="connsiteX63" fmla="*/ 5589758 w 6128435"/>
              <a:gd name="connsiteY63" fmla="*/ 3506453 h 6858000"/>
              <a:gd name="connsiteX64" fmla="*/ 5596144 w 6128435"/>
              <a:gd name="connsiteY64" fmla="*/ 3534624 h 6858000"/>
              <a:gd name="connsiteX65" fmla="*/ 5597750 w 6128435"/>
              <a:gd name="connsiteY65" fmla="*/ 3534129 h 6858000"/>
              <a:gd name="connsiteX66" fmla="*/ 5599700 w 6128435"/>
              <a:gd name="connsiteY66" fmla="*/ 3547221 h 6858000"/>
              <a:gd name="connsiteX67" fmla="*/ 5615031 w 6128435"/>
              <a:gd name="connsiteY67" fmla="*/ 3557482 h 6858000"/>
              <a:gd name="connsiteX68" fmla="*/ 5618377 w 6128435"/>
              <a:gd name="connsiteY68" fmla="*/ 3588431 h 6858000"/>
              <a:gd name="connsiteX69" fmla="*/ 5612155 w 6128435"/>
              <a:gd name="connsiteY69" fmla="*/ 3589869 h 6858000"/>
              <a:gd name="connsiteX70" fmla="*/ 5620843 w 6128435"/>
              <a:gd name="connsiteY70" fmla="*/ 3606745 h 6858000"/>
              <a:gd name="connsiteX71" fmla="*/ 5655472 w 6128435"/>
              <a:gd name="connsiteY71" fmla="*/ 3678877 h 6858000"/>
              <a:gd name="connsiteX72" fmla="*/ 5680448 w 6128435"/>
              <a:gd name="connsiteY72" fmla="*/ 3717760 h 6858000"/>
              <a:gd name="connsiteX73" fmla="*/ 5683015 w 6128435"/>
              <a:gd name="connsiteY73" fmla="*/ 3762025 h 6858000"/>
              <a:gd name="connsiteX74" fmla="*/ 5696643 w 6128435"/>
              <a:gd name="connsiteY74" fmla="*/ 3773888 h 6858000"/>
              <a:gd name="connsiteX75" fmla="*/ 5699203 w 6128435"/>
              <a:gd name="connsiteY75" fmla="*/ 3775823 h 6858000"/>
              <a:gd name="connsiteX76" fmla="*/ 5704824 w 6128435"/>
              <a:gd name="connsiteY76" fmla="*/ 3785966 h 6858000"/>
              <a:gd name="connsiteX77" fmla="*/ 5712204 w 6128435"/>
              <a:gd name="connsiteY77" fmla="*/ 3785830 h 6858000"/>
              <a:gd name="connsiteX78" fmla="*/ 5724816 w 6128435"/>
              <a:gd name="connsiteY78" fmla="*/ 3798949 h 6858000"/>
              <a:gd name="connsiteX79" fmla="*/ 5733539 w 6128435"/>
              <a:gd name="connsiteY79" fmla="*/ 3818457 h 6858000"/>
              <a:gd name="connsiteX80" fmla="*/ 5768491 w 6128435"/>
              <a:gd name="connsiteY80" fmla="*/ 3914399 h 6858000"/>
              <a:gd name="connsiteX81" fmla="*/ 5793123 w 6128435"/>
              <a:gd name="connsiteY81" fmla="*/ 3969952 h 6858000"/>
              <a:gd name="connsiteX82" fmla="*/ 5808321 w 6128435"/>
              <a:gd name="connsiteY82" fmla="*/ 3988153 h 6858000"/>
              <a:gd name="connsiteX83" fmla="*/ 5825621 w 6128435"/>
              <a:gd name="connsiteY83" fmla="*/ 4015525 h 6858000"/>
              <a:gd name="connsiteX84" fmla="*/ 5860672 w 6128435"/>
              <a:gd name="connsiteY84" fmla="*/ 4061579 h 6858000"/>
              <a:gd name="connsiteX85" fmla="*/ 5872173 w 6128435"/>
              <a:gd name="connsiteY85" fmla="*/ 4088497 h 6858000"/>
              <a:gd name="connsiteX86" fmla="*/ 5883705 w 6128435"/>
              <a:gd name="connsiteY86" fmla="*/ 4101899 h 6858000"/>
              <a:gd name="connsiteX87" fmla="*/ 5885314 w 6128435"/>
              <a:gd name="connsiteY87" fmla="*/ 4108387 h 6858000"/>
              <a:gd name="connsiteX88" fmla="*/ 5894095 w 6128435"/>
              <a:gd name="connsiteY88" fmla="*/ 4128857 h 6858000"/>
              <a:gd name="connsiteX89" fmla="*/ 5898339 w 6128435"/>
              <a:gd name="connsiteY89" fmla="*/ 4140800 h 6858000"/>
              <a:gd name="connsiteX90" fmla="*/ 5899734 w 6128435"/>
              <a:gd name="connsiteY90" fmla="*/ 4145632 h 6858000"/>
              <a:gd name="connsiteX91" fmla="*/ 5903513 w 6128435"/>
              <a:gd name="connsiteY91" fmla="*/ 4187661 h 6858000"/>
              <a:gd name="connsiteX92" fmla="*/ 5917114 w 6128435"/>
              <a:gd name="connsiteY92" fmla="*/ 4213096 h 6858000"/>
              <a:gd name="connsiteX93" fmla="*/ 5921153 w 6128435"/>
              <a:gd name="connsiteY93" fmla="*/ 4236222 h 6858000"/>
              <a:gd name="connsiteX94" fmla="*/ 5924233 w 6128435"/>
              <a:gd name="connsiteY94" fmla="*/ 4242060 h 6858000"/>
              <a:gd name="connsiteX95" fmla="*/ 5928910 w 6128435"/>
              <a:gd name="connsiteY95" fmla="*/ 4300973 h 6858000"/>
              <a:gd name="connsiteX96" fmla="*/ 5939320 w 6128435"/>
              <a:gd name="connsiteY96" fmla="*/ 4340435 h 6858000"/>
              <a:gd name="connsiteX97" fmla="*/ 5946705 w 6128435"/>
              <a:gd name="connsiteY97" fmla="*/ 4428051 h 6858000"/>
              <a:gd name="connsiteX98" fmla="*/ 5949261 w 6128435"/>
              <a:gd name="connsiteY98" fmla="*/ 4449185 h 6858000"/>
              <a:gd name="connsiteX99" fmla="*/ 5957504 w 6128435"/>
              <a:gd name="connsiteY99" fmla="*/ 4465911 h 6858000"/>
              <a:gd name="connsiteX100" fmla="*/ 5964689 w 6128435"/>
              <a:gd name="connsiteY100" fmla="*/ 4468532 h 6858000"/>
              <a:gd name="connsiteX101" fmla="*/ 5967062 w 6128435"/>
              <a:gd name="connsiteY101" fmla="*/ 4479923 h 6858000"/>
              <a:gd name="connsiteX102" fmla="*/ 5968960 w 6128435"/>
              <a:gd name="connsiteY102" fmla="*/ 4482655 h 6858000"/>
              <a:gd name="connsiteX103" fmla="*/ 5978567 w 6128435"/>
              <a:gd name="connsiteY103" fmla="*/ 4498605 h 6858000"/>
              <a:gd name="connsiteX104" fmla="*/ 5980106 w 6128435"/>
              <a:gd name="connsiteY104" fmla="*/ 4585087 h 6858000"/>
              <a:gd name="connsiteX105" fmla="*/ 5998138 w 6128435"/>
              <a:gd name="connsiteY105" fmla="*/ 4697518 h 6858000"/>
              <a:gd name="connsiteX106" fmla="*/ 6013516 w 6128435"/>
              <a:gd name="connsiteY106" fmla="*/ 4786619 h 6858000"/>
              <a:gd name="connsiteX107" fmla="*/ 6025404 w 6128435"/>
              <a:gd name="connsiteY107" fmla="*/ 4858148 h 6858000"/>
              <a:gd name="connsiteX108" fmla="*/ 6007749 w 6128435"/>
              <a:gd name="connsiteY108" fmla="*/ 4964715 h 6858000"/>
              <a:gd name="connsiteX109" fmla="*/ 6005269 w 6128435"/>
              <a:gd name="connsiteY109" fmla="*/ 5150567 h 6858000"/>
              <a:gd name="connsiteX110" fmla="*/ 6001127 w 6128435"/>
              <a:gd name="connsiteY110" fmla="*/ 5164609 h 6858000"/>
              <a:gd name="connsiteX111" fmla="*/ 5996647 w 6128435"/>
              <a:gd name="connsiteY111" fmla="*/ 5185640 h 6858000"/>
              <a:gd name="connsiteX112" fmla="*/ 5998514 w 6128435"/>
              <a:gd name="connsiteY112" fmla="*/ 5189673 h 6858000"/>
              <a:gd name="connsiteX113" fmla="*/ 5995970 w 6128435"/>
              <a:gd name="connsiteY113" fmla="*/ 5221547 h 6858000"/>
              <a:gd name="connsiteX114" fmla="*/ 5997218 w 6128435"/>
              <a:gd name="connsiteY114" fmla="*/ 5222031 h 6858000"/>
              <a:gd name="connsiteX115" fmla="*/ 6002116 w 6128435"/>
              <a:gd name="connsiteY115" fmla="*/ 5231223 h 6858000"/>
              <a:gd name="connsiteX116" fmla="*/ 6008541 w 6128435"/>
              <a:gd name="connsiteY116" fmla="*/ 5248680 h 6858000"/>
              <a:gd name="connsiteX117" fmla="*/ 6039260 w 6128435"/>
              <a:gd name="connsiteY117" fmla="*/ 5289518 h 6858000"/>
              <a:gd name="connsiteX118" fmla="*/ 6036748 w 6128435"/>
              <a:gd name="connsiteY118" fmla="*/ 5322752 h 6858000"/>
              <a:gd name="connsiteX119" fmla="*/ 6036943 w 6128435"/>
              <a:gd name="connsiteY119" fmla="*/ 5329480 h 6858000"/>
              <a:gd name="connsiteX120" fmla="*/ 6037236 w 6128435"/>
              <a:gd name="connsiteY120" fmla="*/ 5329634 h 6858000"/>
              <a:gd name="connsiteX121" fmla="*/ 6038019 w 6128435"/>
              <a:gd name="connsiteY121" fmla="*/ 5336764 h 6858000"/>
              <a:gd name="connsiteX122" fmla="*/ 6037298 w 6128435"/>
              <a:gd name="connsiteY122" fmla="*/ 5341753 h 6858000"/>
              <a:gd name="connsiteX123" fmla="*/ 6037677 w 6128435"/>
              <a:gd name="connsiteY123" fmla="*/ 5354807 h 6858000"/>
              <a:gd name="connsiteX124" fmla="*/ 6039728 w 6128435"/>
              <a:gd name="connsiteY124" fmla="*/ 5359416 h 6858000"/>
              <a:gd name="connsiteX125" fmla="*/ 6043311 w 6128435"/>
              <a:gd name="connsiteY125" fmla="*/ 5361407 h 6858000"/>
              <a:gd name="connsiteX126" fmla="*/ 6042954 w 6128435"/>
              <a:gd name="connsiteY126" fmla="*/ 5362576 h 6858000"/>
              <a:gd name="connsiteX127" fmla="*/ 6053435 w 6128435"/>
              <a:gd name="connsiteY127" fmla="*/ 5387547 h 6858000"/>
              <a:gd name="connsiteX128" fmla="*/ 6065933 w 6128435"/>
              <a:gd name="connsiteY128" fmla="*/ 5443002 h 6858000"/>
              <a:gd name="connsiteX129" fmla="*/ 6068640 w 6128435"/>
              <a:gd name="connsiteY129" fmla="*/ 5474503 h 6858000"/>
              <a:gd name="connsiteX130" fmla="*/ 6080922 w 6128435"/>
              <a:gd name="connsiteY130" fmla="*/ 5561070 h 6858000"/>
              <a:gd name="connsiteX131" fmla="*/ 6096949 w 6128435"/>
              <a:gd name="connsiteY131" fmla="*/ 5648179 h 6858000"/>
              <a:gd name="connsiteX132" fmla="*/ 6125703 w 6128435"/>
              <a:gd name="connsiteY132" fmla="*/ 5692894 h 6858000"/>
              <a:gd name="connsiteX133" fmla="*/ 6126670 w 6128435"/>
              <a:gd name="connsiteY133" fmla="*/ 5697882 h 6858000"/>
              <a:gd name="connsiteX134" fmla="*/ 6124061 w 6128435"/>
              <a:gd name="connsiteY134" fmla="*/ 5710294 h 6858000"/>
              <a:gd name="connsiteX135" fmla="*/ 6122213 w 6128435"/>
              <a:gd name="connsiteY135" fmla="*/ 5714762 h 6858000"/>
              <a:gd name="connsiteX136" fmla="*/ 6121353 w 6128435"/>
              <a:gd name="connsiteY136" fmla="*/ 5721725 h 6858000"/>
              <a:gd name="connsiteX137" fmla="*/ 6121607 w 6128435"/>
              <a:gd name="connsiteY137" fmla="*/ 5721959 h 6858000"/>
              <a:gd name="connsiteX138" fmla="*/ 6120262 w 6128435"/>
              <a:gd name="connsiteY138" fmla="*/ 5728358 h 6858000"/>
              <a:gd name="connsiteX139" fmla="*/ 6110194 w 6128435"/>
              <a:gd name="connsiteY139" fmla="*/ 5758853 h 6858000"/>
              <a:gd name="connsiteX140" fmla="*/ 6127519 w 6128435"/>
              <a:gd name="connsiteY140" fmla="*/ 5865775 h 6858000"/>
              <a:gd name="connsiteX141" fmla="*/ 6128435 w 6128435"/>
              <a:gd name="connsiteY141" fmla="*/ 5870164 h 6858000"/>
              <a:gd name="connsiteX142" fmla="*/ 6119217 w 6128435"/>
              <a:gd name="connsiteY142" fmla="*/ 5888542 h 6858000"/>
              <a:gd name="connsiteX143" fmla="*/ 6115966 w 6128435"/>
              <a:gd name="connsiteY143" fmla="*/ 5898387 h 6858000"/>
              <a:gd name="connsiteX144" fmla="*/ 6111924 w 6128435"/>
              <a:gd name="connsiteY144" fmla="*/ 5900444 h 6858000"/>
              <a:gd name="connsiteX145" fmla="*/ 6108716 w 6128435"/>
              <a:gd name="connsiteY145" fmla="*/ 5915345 h 6858000"/>
              <a:gd name="connsiteX146" fmla="*/ 6109524 w 6128435"/>
              <a:gd name="connsiteY146" fmla="*/ 5917328 h 6858000"/>
              <a:gd name="connsiteX147" fmla="*/ 6102493 w 6128435"/>
              <a:gd name="connsiteY147" fmla="*/ 5928602 h 6858000"/>
              <a:gd name="connsiteX148" fmla="*/ 6056863 w 6128435"/>
              <a:gd name="connsiteY148" fmla="*/ 6000643 h 6858000"/>
              <a:gd name="connsiteX149" fmla="*/ 6045436 w 6128435"/>
              <a:gd name="connsiteY149" fmla="*/ 6124480 h 6858000"/>
              <a:gd name="connsiteX150" fmla="*/ 6030489 w 6128435"/>
              <a:gd name="connsiteY150" fmla="*/ 6317666 h 6858000"/>
              <a:gd name="connsiteX151" fmla="*/ 6007492 w 6128435"/>
              <a:gd name="connsiteY151" fmla="*/ 6440818 h 6858000"/>
              <a:gd name="connsiteX152" fmla="*/ 6009467 w 6128435"/>
              <a:gd name="connsiteY152" fmla="*/ 6487076 h 6858000"/>
              <a:gd name="connsiteX153" fmla="*/ 5995064 w 6128435"/>
              <a:gd name="connsiteY153" fmla="*/ 6540791 h 6858000"/>
              <a:gd name="connsiteX154" fmla="*/ 5996309 w 6128435"/>
              <a:gd name="connsiteY154" fmla="*/ 6543961 h 6858000"/>
              <a:gd name="connsiteX155" fmla="*/ 5996048 w 6128435"/>
              <a:gd name="connsiteY155" fmla="*/ 6555444 h 6858000"/>
              <a:gd name="connsiteX156" fmla="*/ 6002524 w 6128435"/>
              <a:gd name="connsiteY156" fmla="*/ 6560188 h 6858000"/>
              <a:gd name="connsiteX157" fmla="*/ 6006823 w 6128435"/>
              <a:gd name="connsiteY157" fmla="*/ 6578546 h 6858000"/>
              <a:gd name="connsiteX158" fmla="*/ 6004510 w 6128435"/>
              <a:gd name="connsiteY158" fmla="*/ 6599256 h 6858000"/>
              <a:gd name="connsiteX159" fmla="*/ 5986207 w 6128435"/>
              <a:gd name="connsiteY159" fmla="*/ 6695855 h 6858000"/>
              <a:gd name="connsiteX160" fmla="*/ 5979428 w 6128435"/>
              <a:gd name="connsiteY160" fmla="*/ 6754678 h 6858000"/>
              <a:gd name="connsiteX161" fmla="*/ 5983398 w 6128435"/>
              <a:gd name="connsiteY161" fmla="*/ 6778641 h 6858000"/>
              <a:gd name="connsiteX162" fmla="*/ 5984543 w 6128435"/>
              <a:gd name="connsiteY162" fmla="*/ 6811016 h 6858000"/>
              <a:gd name="connsiteX163" fmla="*/ 5981802 w 6128435"/>
              <a:gd name="connsiteY163" fmla="*/ 6838578 h 6858000"/>
              <a:gd name="connsiteX164" fmla="*/ 5979671 w 6128435"/>
              <a:gd name="connsiteY164" fmla="*/ 6858000 h 6858000"/>
              <a:gd name="connsiteX165" fmla="*/ 0 w 6128435"/>
              <a:gd name="connsiteY165" fmla="*/ 6858000 h 6858000"/>
              <a:gd name="connsiteX166" fmla="*/ 0 w 6128435"/>
              <a:gd name="connsiteY166"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44434 w 6128435"/>
              <a:gd name="connsiteY24" fmla="*/ 1580810 h 6858000"/>
              <a:gd name="connsiteX25" fmla="*/ 5251453 w 6128435"/>
              <a:gd name="connsiteY25" fmla="*/ 1583934 h 6858000"/>
              <a:gd name="connsiteX26" fmla="*/ 5253136 w 6128435"/>
              <a:gd name="connsiteY26" fmla="*/ 1595457 h 6858000"/>
              <a:gd name="connsiteX27" fmla="*/ 5254863 w 6128435"/>
              <a:gd name="connsiteY27" fmla="*/ 1598311 h 6858000"/>
              <a:gd name="connsiteX28" fmla="*/ 5263491 w 6128435"/>
              <a:gd name="connsiteY28" fmla="*/ 1642938 h 6858000"/>
              <a:gd name="connsiteX29" fmla="*/ 5261314 w 6128435"/>
              <a:gd name="connsiteY29" fmla="*/ 1689177 h 6858000"/>
              <a:gd name="connsiteX30" fmla="*/ 5259788 w 6128435"/>
              <a:gd name="connsiteY30" fmla="*/ 1768516 h 6858000"/>
              <a:gd name="connsiteX31" fmla="*/ 5255696 w 6128435"/>
              <a:gd name="connsiteY31" fmla="*/ 1953770 h 6858000"/>
              <a:gd name="connsiteX32" fmla="*/ 5252592 w 6128435"/>
              <a:gd name="connsiteY32" fmla="*/ 2092210 h 6858000"/>
              <a:gd name="connsiteX33" fmla="*/ 5264303 w 6128435"/>
              <a:gd name="connsiteY33" fmla="*/ 2225157 h 6858000"/>
              <a:gd name="connsiteX34" fmla="*/ 5254949 w 6128435"/>
              <a:gd name="connsiteY34" fmla="*/ 2236160 h 6858000"/>
              <a:gd name="connsiteX35" fmla="*/ 5250104 w 6128435"/>
              <a:gd name="connsiteY35" fmla="*/ 2249166 h 6858000"/>
              <a:gd name="connsiteX36" fmla="*/ 5251214 w 6128435"/>
              <a:gd name="connsiteY36" fmla="*/ 2250944 h 6858000"/>
              <a:gd name="connsiteX37" fmla="*/ 5250644 w 6128435"/>
              <a:gd name="connsiteY37" fmla="*/ 2266619 h 6858000"/>
              <a:gd name="connsiteX38" fmla="*/ 5247111 w 6128435"/>
              <a:gd name="connsiteY38" fmla="*/ 2269679 h 6858000"/>
              <a:gd name="connsiteX39" fmla="*/ 5279312 w 6128435"/>
              <a:gd name="connsiteY39" fmla="*/ 2302757 h 6858000"/>
              <a:gd name="connsiteX40" fmla="*/ 5293877 w 6128435"/>
              <a:gd name="connsiteY40" fmla="*/ 2368649 h 6858000"/>
              <a:gd name="connsiteX41" fmla="*/ 5311338 w 6128435"/>
              <a:gd name="connsiteY41" fmla="*/ 2404034 h 6858000"/>
              <a:gd name="connsiteX42" fmla="*/ 5338366 w 6128435"/>
              <a:gd name="connsiteY42" fmla="*/ 2465052 h 6858000"/>
              <a:gd name="connsiteX43" fmla="*/ 5371263 w 6128435"/>
              <a:gd name="connsiteY43" fmla="*/ 2586413 h 6858000"/>
              <a:gd name="connsiteX44" fmla="*/ 5407503 w 6128435"/>
              <a:gd name="connsiteY44" fmla="*/ 2786290 h 6858000"/>
              <a:gd name="connsiteX45" fmla="*/ 5407356 w 6128435"/>
              <a:gd name="connsiteY45" fmla="*/ 2787545 h 6858000"/>
              <a:gd name="connsiteX46" fmla="*/ 5411130 w 6128435"/>
              <a:gd name="connsiteY46" fmla="*/ 2788640 h 6858000"/>
              <a:gd name="connsiteX47" fmla="*/ 5416439 w 6128435"/>
              <a:gd name="connsiteY47" fmla="*/ 2805666 h 6858000"/>
              <a:gd name="connsiteX48" fmla="*/ 5416589 w 6128435"/>
              <a:gd name="connsiteY48" fmla="*/ 2810822 h 6858000"/>
              <a:gd name="connsiteX49" fmla="*/ 5418542 w 6128435"/>
              <a:gd name="connsiteY49" fmla="*/ 2817745 h 6858000"/>
              <a:gd name="connsiteX50" fmla="*/ 5418847 w 6128435"/>
              <a:gd name="connsiteY50" fmla="*/ 2817825 h 6858000"/>
              <a:gd name="connsiteX51" fmla="*/ 5457023 w 6128435"/>
              <a:gd name="connsiteY51" fmla="*/ 2858292 h 6858000"/>
              <a:gd name="connsiteX52" fmla="*/ 5479298 w 6128435"/>
              <a:gd name="connsiteY52" fmla="*/ 2947791 h 6858000"/>
              <a:gd name="connsiteX53" fmla="*/ 5481770 w 6128435"/>
              <a:gd name="connsiteY53" fmla="*/ 2951352 h 6858000"/>
              <a:gd name="connsiteX54" fmla="*/ 5482045 w 6128435"/>
              <a:gd name="connsiteY54" fmla="*/ 2984371 h 6858000"/>
              <a:gd name="connsiteX55" fmla="*/ 5482415 w 6128435"/>
              <a:gd name="connsiteY55" fmla="*/ 3004079 h 6858000"/>
              <a:gd name="connsiteX56" fmla="*/ 5483865 w 6128435"/>
              <a:gd name="connsiteY56" fmla="*/ 3005467 h 6858000"/>
              <a:gd name="connsiteX57" fmla="*/ 5482236 w 6128435"/>
              <a:gd name="connsiteY57" fmla="*/ 3019791 h 6858000"/>
              <a:gd name="connsiteX58" fmla="*/ 5481505 w 6128435"/>
              <a:gd name="connsiteY58" fmla="*/ 3095286 h 6858000"/>
              <a:gd name="connsiteX59" fmla="*/ 5477595 w 6128435"/>
              <a:gd name="connsiteY59" fmla="*/ 3250534 h 6858000"/>
              <a:gd name="connsiteX60" fmla="*/ 5532836 w 6128435"/>
              <a:gd name="connsiteY60" fmla="*/ 3353840 h 6858000"/>
              <a:gd name="connsiteX61" fmla="*/ 5561229 w 6128435"/>
              <a:gd name="connsiteY61" fmla="*/ 3395784 h 6858000"/>
              <a:gd name="connsiteX62" fmla="*/ 5589758 w 6128435"/>
              <a:gd name="connsiteY62" fmla="*/ 3506453 h 6858000"/>
              <a:gd name="connsiteX63" fmla="*/ 5596144 w 6128435"/>
              <a:gd name="connsiteY63" fmla="*/ 3534624 h 6858000"/>
              <a:gd name="connsiteX64" fmla="*/ 5597750 w 6128435"/>
              <a:gd name="connsiteY64" fmla="*/ 3534129 h 6858000"/>
              <a:gd name="connsiteX65" fmla="*/ 5599700 w 6128435"/>
              <a:gd name="connsiteY65" fmla="*/ 3547221 h 6858000"/>
              <a:gd name="connsiteX66" fmla="*/ 5615031 w 6128435"/>
              <a:gd name="connsiteY66" fmla="*/ 3557482 h 6858000"/>
              <a:gd name="connsiteX67" fmla="*/ 5618377 w 6128435"/>
              <a:gd name="connsiteY67" fmla="*/ 3588431 h 6858000"/>
              <a:gd name="connsiteX68" fmla="*/ 5612155 w 6128435"/>
              <a:gd name="connsiteY68" fmla="*/ 3589869 h 6858000"/>
              <a:gd name="connsiteX69" fmla="*/ 5620843 w 6128435"/>
              <a:gd name="connsiteY69" fmla="*/ 3606745 h 6858000"/>
              <a:gd name="connsiteX70" fmla="*/ 5655472 w 6128435"/>
              <a:gd name="connsiteY70" fmla="*/ 3678877 h 6858000"/>
              <a:gd name="connsiteX71" fmla="*/ 5680448 w 6128435"/>
              <a:gd name="connsiteY71" fmla="*/ 3717760 h 6858000"/>
              <a:gd name="connsiteX72" fmla="*/ 5683015 w 6128435"/>
              <a:gd name="connsiteY72" fmla="*/ 3762025 h 6858000"/>
              <a:gd name="connsiteX73" fmla="*/ 5696643 w 6128435"/>
              <a:gd name="connsiteY73" fmla="*/ 3773888 h 6858000"/>
              <a:gd name="connsiteX74" fmla="*/ 5699203 w 6128435"/>
              <a:gd name="connsiteY74" fmla="*/ 3775823 h 6858000"/>
              <a:gd name="connsiteX75" fmla="*/ 5704824 w 6128435"/>
              <a:gd name="connsiteY75" fmla="*/ 3785966 h 6858000"/>
              <a:gd name="connsiteX76" fmla="*/ 5712204 w 6128435"/>
              <a:gd name="connsiteY76" fmla="*/ 3785830 h 6858000"/>
              <a:gd name="connsiteX77" fmla="*/ 5724816 w 6128435"/>
              <a:gd name="connsiteY77" fmla="*/ 3798949 h 6858000"/>
              <a:gd name="connsiteX78" fmla="*/ 5733539 w 6128435"/>
              <a:gd name="connsiteY78" fmla="*/ 3818457 h 6858000"/>
              <a:gd name="connsiteX79" fmla="*/ 5768491 w 6128435"/>
              <a:gd name="connsiteY79" fmla="*/ 3914399 h 6858000"/>
              <a:gd name="connsiteX80" fmla="*/ 5793123 w 6128435"/>
              <a:gd name="connsiteY80" fmla="*/ 3969952 h 6858000"/>
              <a:gd name="connsiteX81" fmla="*/ 5808321 w 6128435"/>
              <a:gd name="connsiteY81" fmla="*/ 3988153 h 6858000"/>
              <a:gd name="connsiteX82" fmla="*/ 5825621 w 6128435"/>
              <a:gd name="connsiteY82" fmla="*/ 4015525 h 6858000"/>
              <a:gd name="connsiteX83" fmla="*/ 5860672 w 6128435"/>
              <a:gd name="connsiteY83" fmla="*/ 4061579 h 6858000"/>
              <a:gd name="connsiteX84" fmla="*/ 5872173 w 6128435"/>
              <a:gd name="connsiteY84" fmla="*/ 4088497 h 6858000"/>
              <a:gd name="connsiteX85" fmla="*/ 5883705 w 6128435"/>
              <a:gd name="connsiteY85" fmla="*/ 4101899 h 6858000"/>
              <a:gd name="connsiteX86" fmla="*/ 5885314 w 6128435"/>
              <a:gd name="connsiteY86" fmla="*/ 4108387 h 6858000"/>
              <a:gd name="connsiteX87" fmla="*/ 5894095 w 6128435"/>
              <a:gd name="connsiteY87" fmla="*/ 4128857 h 6858000"/>
              <a:gd name="connsiteX88" fmla="*/ 5898339 w 6128435"/>
              <a:gd name="connsiteY88" fmla="*/ 4140800 h 6858000"/>
              <a:gd name="connsiteX89" fmla="*/ 5899734 w 6128435"/>
              <a:gd name="connsiteY89" fmla="*/ 4145632 h 6858000"/>
              <a:gd name="connsiteX90" fmla="*/ 5903513 w 6128435"/>
              <a:gd name="connsiteY90" fmla="*/ 4187661 h 6858000"/>
              <a:gd name="connsiteX91" fmla="*/ 5917114 w 6128435"/>
              <a:gd name="connsiteY91" fmla="*/ 4213096 h 6858000"/>
              <a:gd name="connsiteX92" fmla="*/ 5921153 w 6128435"/>
              <a:gd name="connsiteY92" fmla="*/ 4236222 h 6858000"/>
              <a:gd name="connsiteX93" fmla="*/ 5924233 w 6128435"/>
              <a:gd name="connsiteY93" fmla="*/ 4242060 h 6858000"/>
              <a:gd name="connsiteX94" fmla="*/ 5928910 w 6128435"/>
              <a:gd name="connsiteY94" fmla="*/ 4300973 h 6858000"/>
              <a:gd name="connsiteX95" fmla="*/ 5939320 w 6128435"/>
              <a:gd name="connsiteY95" fmla="*/ 4340435 h 6858000"/>
              <a:gd name="connsiteX96" fmla="*/ 5946705 w 6128435"/>
              <a:gd name="connsiteY96" fmla="*/ 4428051 h 6858000"/>
              <a:gd name="connsiteX97" fmla="*/ 5949261 w 6128435"/>
              <a:gd name="connsiteY97" fmla="*/ 4449185 h 6858000"/>
              <a:gd name="connsiteX98" fmla="*/ 5957504 w 6128435"/>
              <a:gd name="connsiteY98" fmla="*/ 4465911 h 6858000"/>
              <a:gd name="connsiteX99" fmla="*/ 5964689 w 6128435"/>
              <a:gd name="connsiteY99" fmla="*/ 4468532 h 6858000"/>
              <a:gd name="connsiteX100" fmla="*/ 5967062 w 6128435"/>
              <a:gd name="connsiteY100" fmla="*/ 4479923 h 6858000"/>
              <a:gd name="connsiteX101" fmla="*/ 5968960 w 6128435"/>
              <a:gd name="connsiteY101" fmla="*/ 4482655 h 6858000"/>
              <a:gd name="connsiteX102" fmla="*/ 5978567 w 6128435"/>
              <a:gd name="connsiteY102" fmla="*/ 4498605 h 6858000"/>
              <a:gd name="connsiteX103" fmla="*/ 5980106 w 6128435"/>
              <a:gd name="connsiteY103" fmla="*/ 4585087 h 6858000"/>
              <a:gd name="connsiteX104" fmla="*/ 5998138 w 6128435"/>
              <a:gd name="connsiteY104" fmla="*/ 4697518 h 6858000"/>
              <a:gd name="connsiteX105" fmla="*/ 6013516 w 6128435"/>
              <a:gd name="connsiteY105" fmla="*/ 4786619 h 6858000"/>
              <a:gd name="connsiteX106" fmla="*/ 6025404 w 6128435"/>
              <a:gd name="connsiteY106" fmla="*/ 4858148 h 6858000"/>
              <a:gd name="connsiteX107" fmla="*/ 6007749 w 6128435"/>
              <a:gd name="connsiteY107" fmla="*/ 4964715 h 6858000"/>
              <a:gd name="connsiteX108" fmla="*/ 6005269 w 6128435"/>
              <a:gd name="connsiteY108" fmla="*/ 5150567 h 6858000"/>
              <a:gd name="connsiteX109" fmla="*/ 6001127 w 6128435"/>
              <a:gd name="connsiteY109" fmla="*/ 5164609 h 6858000"/>
              <a:gd name="connsiteX110" fmla="*/ 5996647 w 6128435"/>
              <a:gd name="connsiteY110" fmla="*/ 5185640 h 6858000"/>
              <a:gd name="connsiteX111" fmla="*/ 5998514 w 6128435"/>
              <a:gd name="connsiteY111" fmla="*/ 5189673 h 6858000"/>
              <a:gd name="connsiteX112" fmla="*/ 5995970 w 6128435"/>
              <a:gd name="connsiteY112" fmla="*/ 5221547 h 6858000"/>
              <a:gd name="connsiteX113" fmla="*/ 5997218 w 6128435"/>
              <a:gd name="connsiteY113" fmla="*/ 5222031 h 6858000"/>
              <a:gd name="connsiteX114" fmla="*/ 6002116 w 6128435"/>
              <a:gd name="connsiteY114" fmla="*/ 5231223 h 6858000"/>
              <a:gd name="connsiteX115" fmla="*/ 6008541 w 6128435"/>
              <a:gd name="connsiteY115" fmla="*/ 5248680 h 6858000"/>
              <a:gd name="connsiteX116" fmla="*/ 6039260 w 6128435"/>
              <a:gd name="connsiteY116" fmla="*/ 5289518 h 6858000"/>
              <a:gd name="connsiteX117" fmla="*/ 6036748 w 6128435"/>
              <a:gd name="connsiteY117" fmla="*/ 5322752 h 6858000"/>
              <a:gd name="connsiteX118" fmla="*/ 6036943 w 6128435"/>
              <a:gd name="connsiteY118" fmla="*/ 5329480 h 6858000"/>
              <a:gd name="connsiteX119" fmla="*/ 6037236 w 6128435"/>
              <a:gd name="connsiteY119" fmla="*/ 5329634 h 6858000"/>
              <a:gd name="connsiteX120" fmla="*/ 6038019 w 6128435"/>
              <a:gd name="connsiteY120" fmla="*/ 5336764 h 6858000"/>
              <a:gd name="connsiteX121" fmla="*/ 6037298 w 6128435"/>
              <a:gd name="connsiteY121" fmla="*/ 5341753 h 6858000"/>
              <a:gd name="connsiteX122" fmla="*/ 6037677 w 6128435"/>
              <a:gd name="connsiteY122" fmla="*/ 5354807 h 6858000"/>
              <a:gd name="connsiteX123" fmla="*/ 6039728 w 6128435"/>
              <a:gd name="connsiteY123" fmla="*/ 5359416 h 6858000"/>
              <a:gd name="connsiteX124" fmla="*/ 6043311 w 6128435"/>
              <a:gd name="connsiteY124" fmla="*/ 5361407 h 6858000"/>
              <a:gd name="connsiteX125" fmla="*/ 6042954 w 6128435"/>
              <a:gd name="connsiteY125" fmla="*/ 5362576 h 6858000"/>
              <a:gd name="connsiteX126" fmla="*/ 6053435 w 6128435"/>
              <a:gd name="connsiteY126" fmla="*/ 5387547 h 6858000"/>
              <a:gd name="connsiteX127" fmla="*/ 6065933 w 6128435"/>
              <a:gd name="connsiteY127" fmla="*/ 5443002 h 6858000"/>
              <a:gd name="connsiteX128" fmla="*/ 6068640 w 6128435"/>
              <a:gd name="connsiteY128" fmla="*/ 5474503 h 6858000"/>
              <a:gd name="connsiteX129" fmla="*/ 6080922 w 6128435"/>
              <a:gd name="connsiteY129" fmla="*/ 5561070 h 6858000"/>
              <a:gd name="connsiteX130" fmla="*/ 6096949 w 6128435"/>
              <a:gd name="connsiteY130" fmla="*/ 5648179 h 6858000"/>
              <a:gd name="connsiteX131" fmla="*/ 6125703 w 6128435"/>
              <a:gd name="connsiteY131" fmla="*/ 5692894 h 6858000"/>
              <a:gd name="connsiteX132" fmla="*/ 6126670 w 6128435"/>
              <a:gd name="connsiteY132" fmla="*/ 5697882 h 6858000"/>
              <a:gd name="connsiteX133" fmla="*/ 6124061 w 6128435"/>
              <a:gd name="connsiteY133" fmla="*/ 5710294 h 6858000"/>
              <a:gd name="connsiteX134" fmla="*/ 6122213 w 6128435"/>
              <a:gd name="connsiteY134" fmla="*/ 5714762 h 6858000"/>
              <a:gd name="connsiteX135" fmla="*/ 6121353 w 6128435"/>
              <a:gd name="connsiteY135" fmla="*/ 5721725 h 6858000"/>
              <a:gd name="connsiteX136" fmla="*/ 6121607 w 6128435"/>
              <a:gd name="connsiteY136" fmla="*/ 5721959 h 6858000"/>
              <a:gd name="connsiteX137" fmla="*/ 6120262 w 6128435"/>
              <a:gd name="connsiteY137" fmla="*/ 5728358 h 6858000"/>
              <a:gd name="connsiteX138" fmla="*/ 6110194 w 6128435"/>
              <a:gd name="connsiteY138" fmla="*/ 5758853 h 6858000"/>
              <a:gd name="connsiteX139" fmla="*/ 6127519 w 6128435"/>
              <a:gd name="connsiteY139" fmla="*/ 5865775 h 6858000"/>
              <a:gd name="connsiteX140" fmla="*/ 6128435 w 6128435"/>
              <a:gd name="connsiteY140" fmla="*/ 5870164 h 6858000"/>
              <a:gd name="connsiteX141" fmla="*/ 6119217 w 6128435"/>
              <a:gd name="connsiteY141" fmla="*/ 5888542 h 6858000"/>
              <a:gd name="connsiteX142" fmla="*/ 6115966 w 6128435"/>
              <a:gd name="connsiteY142" fmla="*/ 5898387 h 6858000"/>
              <a:gd name="connsiteX143" fmla="*/ 6111924 w 6128435"/>
              <a:gd name="connsiteY143" fmla="*/ 5900444 h 6858000"/>
              <a:gd name="connsiteX144" fmla="*/ 6108716 w 6128435"/>
              <a:gd name="connsiteY144" fmla="*/ 5915345 h 6858000"/>
              <a:gd name="connsiteX145" fmla="*/ 6109524 w 6128435"/>
              <a:gd name="connsiteY145" fmla="*/ 5917328 h 6858000"/>
              <a:gd name="connsiteX146" fmla="*/ 6102493 w 6128435"/>
              <a:gd name="connsiteY146" fmla="*/ 5928602 h 6858000"/>
              <a:gd name="connsiteX147" fmla="*/ 6056863 w 6128435"/>
              <a:gd name="connsiteY147" fmla="*/ 6000643 h 6858000"/>
              <a:gd name="connsiteX148" fmla="*/ 6045436 w 6128435"/>
              <a:gd name="connsiteY148" fmla="*/ 6124480 h 6858000"/>
              <a:gd name="connsiteX149" fmla="*/ 6030489 w 6128435"/>
              <a:gd name="connsiteY149" fmla="*/ 6317666 h 6858000"/>
              <a:gd name="connsiteX150" fmla="*/ 6007492 w 6128435"/>
              <a:gd name="connsiteY150" fmla="*/ 6440818 h 6858000"/>
              <a:gd name="connsiteX151" fmla="*/ 6009467 w 6128435"/>
              <a:gd name="connsiteY151" fmla="*/ 6487076 h 6858000"/>
              <a:gd name="connsiteX152" fmla="*/ 5995064 w 6128435"/>
              <a:gd name="connsiteY152" fmla="*/ 6540791 h 6858000"/>
              <a:gd name="connsiteX153" fmla="*/ 5996309 w 6128435"/>
              <a:gd name="connsiteY153" fmla="*/ 6543961 h 6858000"/>
              <a:gd name="connsiteX154" fmla="*/ 5996048 w 6128435"/>
              <a:gd name="connsiteY154" fmla="*/ 6555444 h 6858000"/>
              <a:gd name="connsiteX155" fmla="*/ 6002524 w 6128435"/>
              <a:gd name="connsiteY155" fmla="*/ 6560188 h 6858000"/>
              <a:gd name="connsiteX156" fmla="*/ 6006823 w 6128435"/>
              <a:gd name="connsiteY156" fmla="*/ 6578546 h 6858000"/>
              <a:gd name="connsiteX157" fmla="*/ 6004510 w 6128435"/>
              <a:gd name="connsiteY157" fmla="*/ 6599256 h 6858000"/>
              <a:gd name="connsiteX158" fmla="*/ 5986207 w 6128435"/>
              <a:gd name="connsiteY158" fmla="*/ 6695855 h 6858000"/>
              <a:gd name="connsiteX159" fmla="*/ 5979428 w 6128435"/>
              <a:gd name="connsiteY159" fmla="*/ 6754678 h 6858000"/>
              <a:gd name="connsiteX160" fmla="*/ 5983398 w 6128435"/>
              <a:gd name="connsiteY160" fmla="*/ 6778641 h 6858000"/>
              <a:gd name="connsiteX161" fmla="*/ 5984543 w 6128435"/>
              <a:gd name="connsiteY161" fmla="*/ 6811016 h 6858000"/>
              <a:gd name="connsiteX162" fmla="*/ 5981802 w 6128435"/>
              <a:gd name="connsiteY162" fmla="*/ 6838578 h 6858000"/>
              <a:gd name="connsiteX163" fmla="*/ 5979671 w 6128435"/>
              <a:gd name="connsiteY163" fmla="*/ 6858000 h 6858000"/>
              <a:gd name="connsiteX164" fmla="*/ 0 w 6128435"/>
              <a:gd name="connsiteY164" fmla="*/ 6858000 h 6858000"/>
              <a:gd name="connsiteX165" fmla="*/ 0 w 6128435"/>
              <a:gd name="connsiteY16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44434 w 6128435"/>
              <a:gd name="connsiteY24" fmla="*/ 1580810 h 6858000"/>
              <a:gd name="connsiteX25" fmla="*/ 5251453 w 6128435"/>
              <a:gd name="connsiteY25" fmla="*/ 1583934 h 6858000"/>
              <a:gd name="connsiteX26" fmla="*/ 5253136 w 6128435"/>
              <a:gd name="connsiteY26" fmla="*/ 1595457 h 6858000"/>
              <a:gd name="connsiteX27" fmla="*/ 5263491 w 6128435"/>
              <a:gd name="connsiteY27" fmla="*/ 1642938 h 6858000"/>
              <a:gd name="connsiteX28" fmla="*/ 5261314 w 6128435"/>
              <a:gd name="connsiteY28" fmla="*/ 1689177 h 6858000"/>
              <a:gd name="connsiteX29" fmla="*/ 5259788 w 6128435"/>
              <a:gd name="connsiteY29" fmla="*/ 1768516 h 6858000"/>
              <a:gd name="connsiteX30" fmla="*/ 5255696 w 6128435"/>
              <a:gd name="connsiteY30" fmla="*/ 1953770 h 6858000"/>
              <a:gd name="connsiteX31" fmla="*/ 5252592 w 6128435"/>
              <a:gd name="connsiteY31" fmla="*/ 2092210 h 6858000"/>
              <a:gd name="connsiteX32" fmla="*/ 5264303 w 6128435"/>
              <a:gd name="connsiteY32" fmla="*/ 2225157 h 6858000"/>
              <a:gd name="connsiteX33" fmla="*/ 5254949 w 6128435"/>
              <a:gd name="connsiteY33" fmla="*/ 2236160 h 6858000"/>
              <a:gd name="connsiteX34" fmla="*/ 5250104 w 6128435"/>
              <a:gd name="connsiteY34" fmla="*/ 2249166 h 6858000"/>
              <a:gd name="connsiteX35" fmla="*/ 5251214 w 6128435"/>
              <a:gd name="connsiteY35" fmla="*/ 2250944 h 6858000"/>
              <a:gd name="connsiteX36" fmla="*/ 5250644 w 6128435"/>
              <a:gd name="connsiteY36" fmla="*/ 2266619 h 6858000"/>
              <a:gd name="connsiteX37" fmla="*/ 5247111 w 6128435"/>
              <a:gd name="connsiteY37" fmla="*/ 2269679 h 6858000"/>
              <a:gd name="connsiteX38" fmla="*/ 5279312 w 6128435"/>
              <a:gd name="connsiteY38" fmla="*/ 2302757 h 6858000"/>
              <a:gd name="connsiteX39" fmla="*/ 5293877 w 6128435"/>
              <a:gd name="connsiteY39" fmla="*/ 2368649 h 6858000"/>
              <a:gd name="connsiteX40" fmla="*/ 5311338 w 6128435"/>
              <a:gd name="connsiteY40" fmla="*/ 2404034 h 6858000"/>
              <a:gd name="connsiteX41" fmla="*/ 5338366 w 6128435"/>
              <a:gd name="connsiteY41" fmla="*/ 2465052 h 6858000"/>
              <a:gd name="connsiteX42" fmla="*/ 5371263 w 6128435"/>
              <a:gd name="connsiteY42" fmla="*/ 2586413 h 6858000"/>
              <a:gd name="connsiteX43" fmla="*/ 5407503 w 6128435"/>
              <a:gd name="connsiteY43" fmla="*/ 2786290 h 6858000"/>
              <a:gd name="connsiteX44" fmla="*/ 5407356 w 6128435"/>
              <a:gd name="connsiteY44" fmla="*/ 2787545 h 6858000"/>
              <a:gd name="connsiteX45" fmla="*/ 5411130 w 6128435"/>
              <a:gd name="connsiteY45" fmla="*/ 2788640 h 6858000"/>
              <a:gd name="connsiteX46" fmla="*/ 5416439 w 6128435"/>
              <a:gd name="connsiteY46" fmla="*/ 2805666 h 6858000"/>
              <a:gd name="connsiteX47" fmla="*/ 5416589 w 6128435"/>
              <a:gd name="connsiteY47" fmla="*/ 2810822 h 6858000"/>
              <a:gd name="connsiteX48" fmla="*/ 5418542 w 6128435"/>
              <a:gd name="connsiteY48" fmla="*/ 2817745 h 6858000"/>
              <a:gd name="connsiteX49" fmla="*/ 5418847 w 6128435"/>
              <a:gd name="connsiteY49" fmla="*/ 2817825 h 6858000"/>
              <a:gd name="connsiteX50" fmla="*/ 5457023 w 6128435"/>
              <a:gd name="connsiteY50" fmla="*/ 2858292 h 6858000"/>
              <a:gd name="connsiteX51" fmla="*/ 5479298 w 6128435"/>
              <a:gd name="connsiteY51" fmla="*/ 2947791 h 6858000"/>
              <a:gd name="connsiteX52" fmla="*/ 5481770 w 6128435"/>
              <a:gd name="connsiteY52" fmla="*/ 2951352 h 6858000"/>
              <a:gd name="connsiteX53" fmla="*/ 5482045 w 6128435"/>
              <a:gd name="connsiteY53" fmla="*/ 2984371 h 6858000"/>
              <a:gd name="connsiteX54" fmla="*/ 5482415 w 6128435"/>
              <a:gd name="connsiteY54" fmla="*/ 3004079 h 6858000"/>
              <a:gd name="connsiteX55" fmla="*/ 5483865 w 6128435"/>
              <a:gd name="connsiteY55" fmla="*/ 3005467 h 6858000"/>
              <a:gd name="connsiteX56" fmla="*/ 5482236 w 6128435"/>
              <a:gd name="connsiteY56" fmla="*/ 3019791 h 6858000"/>
              <a:gd name="connsiteX57" fmla="*/ 5481505 w 6128435"/>
              <a:gd name="connsiteY57" fmla="*/ 3095286 h 6858000"/>
              <a:gd name="connsiteX58" fmla="*/ 5477595 w 6128435"/>
              <a:gd name="connsiteY58" fmla="*/ 3250534 h 6858000"/>
              <a:gd name="connsiteX59" fmla="*/ 5532836 w 6128435"/>
              <a:gd name="connsiteY59" fmla="*/ 3353840 h 6858000"/>
              <a:gd name="connsiteX60" fmla="*/ 5561229 w 6128435"/>
              <a:gd name="connsiteY60" fmla="*/ 3395784 h 6858000"/>
              <a:gd name="connsiteX61" fmla="*/ 5589758 w 6128435"/>
              <a:gd name="connsiteY61" fmla="*/ 3506453 h 6858000"/>
              <a:gd name="connsiteX62" fmla="*/ 5596144 w 6128435"/>
              <a:gd name="connsiteY62" fmla="*/ 3534624 h 6858000"/>
              <a:gd name="connsiteX63" fmla="*/ 5597750 w 6128435"/>
              <a:gd name="connsiteY63" fmla="*/ 3534129 h 6858000"/>
              <a:gd name="connsiteX64" fmla="*/ 5599700 w 6128435"/>
              <a:gd name="connsiteY64" fmla="*/ 3547221 h 6858000"/>
              <a:gd name="connsiteX65" fmla="*/ 5615031 w 6128435"/>
              <a:gd name="connsiteY65" fmla="*/ 3557482 h 6858000"/>
              <a:gd name="connsiteX66" fmla="*/ 5618377 w 6128435"/>
              <a:gd name="connsiteY66" fmla="*/ 3588431 h 6858000"/>
              <a:gd name="connsiteX67" fmla="*/ 5612155 w 6128435"/>
              <a:gd name="connsiteY67" fmla="*/ 3589869 h 6858000"/>
              <a:gd name="connsiteX68" fmla="*/ 5620843 w 6128435"/>
              <a:gd name="connsiteY68" fmla="*/ 3606745 h 6858000"/>
              <a:gd name="connsiteX69" fmla="*/ 5655472 w 6128435"/>
              <a:gd name="connsiteY69" fmla="*/ 3678877 h 6858000"/>
              <a:gd name="connsiteX70" fmla="*/ 5680448 w 6128435"/>
              <a:gd name="connsiteY70" fmla="*/ 3717760 h 6858000"/>
              <a:gd name="connsiteX71" fmla="*/ 5683015 w 6128435"/>
              <a:gd name="connsiteY71" fmla="*/ 3762025 h 6858000"/>
              <a:gd name="connsiteX72" fmla="*/ 5696643 w 6128435"/>
              <a:gd name="connsiteY72" fmla="*/ 3773888 h 6858000"/>
              <a:gd name="connsiteX73" fmla="*/ 5699203 w 6128435"/>
              <a:gd name="connsiteY73" fmla="*/ 3775823 h 6858000"/>
              <a:gd name="connsiteX74" fmla="*/ 5704824 w 6128435"/>
              <a:gd name="connsiteY74" fmla="*/ 3785966 h 6858000"/>
              <a:gd name="connsiteX75" fmla="*/ 5712204 w 6128435"/>
              <a:gd name="connsiteY75" fmla="*/ 3785830 h 6858000"/>
              <a:gd name="connsiteX76" fmla="*/ 5724816 w 6128435"/>
              <a:gd name="connsiteY76" fmla="*/ 3798949 h 6858000"/>
              <a:gd name="connsiteX77" fmla="*/ 5733539 w 6128435"/>
              <a:gd name="connsiteY77" fmla="*/ 3818457 h 6858000"/>
              <a:gd name="connsiteX78" fmla="*/ 5768491 w 6128435"/>
              <a:gd name="connsiteY78" fmla="*/ 3914399 h 6858000"/>
              <a:gd name="connsiteX79" fmla="*/ 5793123 w 6128435"/>
              <a:gd name="connsiteY79" fmla="*/ 3969952 h 6858000"/>
              <a:gd name="connsiteX80" fmla="*/ 5808321 w 6128435"/>
              <a:gd name="connsiteY80" fmla="*/ 3988153 h 6858000"/>
              <a:gd name="connsiteX81" fmla="*/ 5825621 w 6128435"/>
              <a:gd name="connsiteY81" fmla="*/ 4015525 h 6858000"/>
              <a:gd name="connsiteX82" fmla="*/ 5860672 w 6128435"/>
              <a:gd name="connsiteY82" fmla="*/ 4061579 h 6858000"/>
              <a:gd name="connsiteX83" fmla="*/ 5872173 w 6128435"/>
              <a:gd name="connsiteY83" fmla="*/ 4088497 h 6858000"/>
              <a:gd name="connsiteX84" fmla="*/ 5883705 w 6128435"/>
              <a:gd name="connsiteY84" fmla="*/ 4101899 h 6858000"/>
              <a:gd name="connsiteX85" fmla="*/ 5885314 w 6128435"/>
              <a:gd name="connsiteY85" fmla="*/ 4108387 h 6858000"/>
              <a:gd name="connsiteX86" fmla="*/ 5894095 w 6128435"/>
              <a:gd name="connsiteY86" fmla="*/ 4128857 h 6858000"/>
              <a:gd name="connsiteX87" fmla="*/ 5898339 w 6128435"/>
              <a:gd name="connsiteY87" fmla="*/ 4140800 h 6858000"/>
              <a:gd name="connsiteX88" fmla="*/ 5899734 w 6128435"/>
              <a:gd name="connsiteY88" fmla="*/ 4145632 h 6858000"/>
              <a:gd name="connsiteX89" fmla="*/ 5903513 w 6128435"/>
              <a:gd name="connsiteY89" fmla="*/ 4187661 h 6858000"/>
              <a:gd name="connsiteX90" fmla="*/ 5917114 w 6128435"/>
              <a:gd name="connsiteY90" fmla="*/ 4213096 h 6858000"/>
              <a:gd name="connsiteX91" fmla="*/ 5921153 w 6128435"/>
              <a:gd name="connsiteY91" fmla="*/ 4236222 h 6858000"/>
              <a:gd name="connsiteX92" fmla="*/ 5924233 w 6128435"/>
              <a:gd name="connsiteY92" fmla="*/ 4242060 h 6858000"/>
              <a:gd name="connsiteX93" fmla="*/ 5928910 w 6128435"/>
              <a:gd name="connsiteY93" fmla="*/ 4300973 h 6858000"/>
              <a:gd name="connsiteX94" fmla="*/ 5939320 w 6128435"/>
              <a:gd name="connsiteY94" fmla="*/ 4340435 h 6858000"/>
              <a:gd name="connsiteX95" fmla="*/ 5946705 w 6128435"/>
              <a:gd name="connsiteY95" fmla="*/ 4428051 h 6858000"/>
              <a:gd name="connsiteX96" fmla="*/ 5949261 w 6128435"/>
              <a:gd name="connsiteY96" fmla="*/ 4449185 h 6858000"/>
              <a:gd name="connsiteX97" fmla="*/ 5957504 w 6128435"/>
              <a:gd name="connsiteY97" fmla="*/ 4465911 h 6858000"/>
              <a:gd name="connsiteX98" fmla="*/ 5964689 w 6128435"/>
              <a:gd name="connsiteY98" fmla="*/ 4468532 h 6858000"/>
              <a:gd name="connsiteX99" fmla="*/ 5967062 w 6128435"/>
              <a:gd name="connsiteY99" fmla="*/ 4479923 h 6858000"/>
              <a:gd name="connsiteX100" fmla="*/ 5968960 w 6128435"/>
              <a:gd name="connsiteY100" fmla="*/ 4482655 h 6858000"/>
              <a:gd name="connsiteX101" fmla="*/ 5978567 w 6128435"/>
              <a:gd name="connsiteY101" fmla="*/ 4498605 h 6858000"/>
              <a:gd name="connsiteX102" fmla="*/ 5980106 w 6128435"/>
              <a:gd name="connsiteY102" fmla="*/ 4585087 h 6858000"/>
              <a:gd name="connsiteX103" fmla="*/ 5998138 w 6128435"/>
              <a:gd name="connsiteY103" fmla="*/ 4697518 h 6858000"/>
              <a:gd name="connsiteX104" fmla="*/ 6013516 w 6128435"/>
              <a:gd name="connsiteY104" fmla="*/ 4786619 h 6858000"/>
              <a:gd name="connsiteX105" fmla="*/ 6025404 w 6128435"/>
              <a:gd name="connsiteY105" fmla="*/ 4858148 h 6858000"/>
              <a:gd name="connsiteX106" fmla="*/ 6007749 w 6128435"/>
              <a:gd name="connsiteY106" fmla="*/ 4964715 h 6858000"/>
              <a:gd name="connsiteX107" fmla="*/ 6005269 w 6128435"/>
              <a:gd name="connsiteY107" fmla="*/ 5150567 h 6858000"/>
              <a:gd name="connsiteX108" fmla="*/ 6001127 w 6128435"/>
              <a:gd name="connsiteY108" fmla="*/ 5164609 h 6858000"/>
              <a:gd name="connsiteX109" fmla="*/ 5996647 w 6128435"/>
              <a:gd name="connsiteY109" fmla="*/ 5185640 h 6858000"/>
              <a:gd name="connsiteX110" fmla="*/ 5998514 w 6128435"/>
              <a:gd name="connsiteY110" fmla="*/ 5189673 h 6858000"/>
              <a:gd name="connsiteX111" fmla="*/ 5995970 w 6128435"/>
              <a:gd name="connsiteY111" fmla="*/ 5221547 h 6858000"/>
              <a:gd name="connsiteX112" fmla="*/ 5997218 w 6128435"/>
              <a:gd name="connsiteY112" fmla="*/ 5222031 h 6858000"/>
              <a:gd name="connsiteX113" fmla="*/ 6002116 w 6128435"/>
              <a:gd name="connsiteY113" fmla="*/ 5231223 h 6858000"/>
              <a:gd name="connsiteX114" fmla="*/ 6008541 w 6128435"/>
              <a:gd name="connsiteY114" fmla="*/ 5248680 h 6858000"/>
              <a:gd name="connsiteX115" fmla="*/ 6039260 w 6128435"/>
              <a:gd name="connsiteY115" fmla="*/ 5289518 h 6858000"/>
              <a:gd name="connsiteX116" fmla="*/ 6036748 w 6128435"/>
              <a:gd name="connsiteY116" fmla="*/ 5322752 h 6858000"/>
              <a:gd name="connsiteX117" fmla="*/ 6036943 w 6128435"/>
              <a:gd name="connsiteY117" fmla="*/ 5329480 h 6858000"/>
              <a:gd name="connsiteX118" fmla="*/ 6037236 w 6128435"/>
              <a:gd name="connsiteY118" fmla="*/ 5329634 h 6858000"/>
              <a:gd name="connsiteX119" fmla="*/ 6038019 w 6128435"/>
              <a:gd name="connsiteY119" fmla="*/ 5336764 h 6858000"/>
              <a:gd name="connsiteX120" fmla="*/ 6037298 w 6128435"/>
              <a:gd name="connsiteY120" fmla="*/ 5341753 h 6858000"/>
              <a:gd name="connsiteX121" fmla="*/ 6037677 w 6128435"/>
              <a:gd name="connsiteY121" fmla="*/ 5354807 h 6858000"/>
              <a:gd name="connsiteX122" fmla="*/ 6039728 w 6128435"/>
              <a:gd name="connsiteY122" fmla="*/ 5359416 h 6858000"/>
              <a:gd name="connsiteX123" fmla="*/ 6043311 w 6128435"/>
              <a:gd name="connsiteY123" fmla="*/ 5361407 h 6858000"/>
              <a:gd name="connsiteX124" fmla="*/ 6042954 w 6128435"/>
              <a:gd name="connsiteY124" fmla="*/ 5362576 h 6858000"/>
              <a:gd name="connsiteX125" fmla="*/ 6053435 w 6128435"/>
              <a:gd name="connsiteY125" fmla="*/ 5387547 h 6858000"/>
              <a:gd name="connsiteX126" fmla="*/ 6065933 w 6128435"/>
              <a:gd name="connsiteY126" fmla="*/ 5443002 h 6858000"/>
              <a:gd name="connsiteX127" fmla="*/ 6068640 w 6128435"/>
              <a:gd name="connsiteY127" fmla="*/ 5474503 h 6858000"/>
              <a:gd name="connsiteX128" fmla="*/ 6080922 w 6128435"/>
              <a:gd name="connsiteY128" fmla="*/ 5561070 h 6858000"/>
              <a:gd name="connsiteX129" fmla="*/ 6096949 w 6128435"/>
              <a:gd name="connsiteY129" fmla="*/ 5648179 h 6858000"/>
              <a:gd name="connsiteX130" fmla="*/ 6125703 w 6128435"/>
              <a:gd name="connsiteY130" fmla="*/ 5692894 h 6858000"/>
              <a:gd name="connsiteX131" fmla="*/ 6126670 w 6128435"/>
              <a:gd name="connsiteY131" fmla="*/ 5697882 h 6858000"/>
              <a:gd name="connsiteX132" fmla="*/ 6124061 w 6128435"/>
              <a:gd name="connsiteY132" fmla="*/ 5710294 h 6858000"/>
              <a:gd name="connsiteX133" fmla="*/ 6122213 w 6128435"/>
              <a:gd name="connsiteY133" fmla="*/ 5714762 h 6858000"/>
              <a:gd name="connsiteX134" fmla="*/ 6121353 w 6128435"/>
              <a:gd name="connsiteY134" fmla="*/ 5721725 h 6858000"/>
              <a:gd name="connsiteX135" fmla="*/ 6121607 w 6128435"/>
              <a:gd name="connsiteY135" fmla="*/ 5721959 h 6858000"/>
              <a:gd name="connsiteX136" fmla="*/ 6120262 w 6128435"/>
              <a:gd name="connsiteY136" fmla="*/ 5728358 h 6858000"/>
              <a:gd name="connsiteX137" fmla="*/ 6110194 w 6128435"/>
              <a:gd name="connsiteY137" fmla="*/ 5758853 h 6858000"/>
              <a:gd name="connsiteX138" fmla="*/ 6127519 w 6128435"/>
              <a:gd name="connsiteY138" fmla="*/ 5865775 h 6858000"/>
              <a:gd name="connsiteX139" fmla="*/ 6128435 w 6128435"/>
              <a:gd name="connsiteY139" fmla="*/ 5870164 h 6858000"/>
              <a:gd name="connsiteX140" fmla="*/ 6119217 w 6128435"/>
              <a:gd name="connsiteY140" fmla="*/ 5888542 h 6858000"/>
              <a:gd name="connsiteX141" fmla="*/ 6115966 w 6128435"/>
              <a:gd name="connsiteY141" fmla="*/ 5898387 h 6858000"/>
              <a:gd name="connsiteX142" fmla="*/ 6111924 w 6128435"/>
              <a:gd name="connsiteY142" fmla="*/ 5900444 h 6858000"/>
              <a:gd name="connsiteX143" fmla="*/ 6108716 w 6128435"/>
              <a:gd name="connsiteY143" fmla="*/ 5915345 h 6858000"/>
              <a:gd name="connsiteX144" fmla="*/ 6109524 w 6128435"/>
              <a:gd name="connsiteY144" fmla="*/ 5917328 h 6858000"/>
              <a:gd name="connsiteX145" fmla="*/ 6102493 w 6128435"/>
              <a:gd name="connsiteY145" fmla="*/ 5928602 h 6858000"/>
              <a:gd name="connsiteX146" fmla="*/ 6056863 w 6128435"/>
              <a:gd name="connsiteY146" fmla="*/ 6000643 h 6858000"/>
              <a:gd name="connsiteX147" fmla="*/ 6045436 w 6128435"/>
              <a:gd name="connsiteY147" fmla="*/ 6124480 h 6858000"/>
              <a:gd name="connsiteX148" fmla="*/ 6030489 w 6128435"/>
              <a:gd name="connsiteY148" fmla="*/ 6317666 h 6858000"/>
              <a:gd name="connsiteX149" fmla="*/ 6007492 w 6128435"/>
              <a:gd name="connsiteY149" fmla="*/ 6440818 h 6858000"/>
              <a:gd name="connsiteX150" fmla="*/ 6009467 w 6128435"/>
              <a:gd name="connsiteY150" fmla="*/ 6487076 h 6858000"/>
              <a:gd name="connsiteX151" fmla="*/ 5995064 w 6128435"/>
              <a:gd name="connsiteY151" fmla="*/ 6540791 h 6858000"/>
              <a:gd name="connsiteX152" fmla="*/ 5996309 w 6128435"/>
              <a:gd name="connsiteY152" fmla="*/ 6543961 h 6858000"/>
              <a:gd name="connsiteX153" fmla="*/ 5996048 w 6128435"/>
              <a:gd name="connsiteY153" fmla="*/ 6555444 h 6858000"/>
              <a:gd name="connsiteX154" fmla="*/ 6002524 w 6128435"/>
              <a:gd name="connsiteY154" fmla="*/ 6560188 h 6858000"/>
              <a:gd name="connsiteX155" fmla="*/ 6006823 w 6128435"/>
              <a:gd name="connsiteY155" fmla="*/ 6578546 h 6858000"/>
              <a:gd name="connsiteX156" fmla="*/ 6004510 w 6128435"/>
              <a:gd name="connsiteY156" fmla="*/ 6599256 h 6858000"/>
              <a:gd name="connsiteX157" fmla="*/ 5986207 w 6128435"/>
              <a:gd name="connsiteY157" fmla="*/ 6695855 h 6858000"/>
              <a:gd name="connsiteX158" fmla="*/ 5979428 w 6128435"/>
              <a:gd name="connsiteY158" fmla="*/ 6754678 h 6858000"/>
              <a:gd name="connsiteX159" fmla="*/ 5983398 w 6128435"/>
              <a:gd name="connsiteY159" fmla="*/ 6778641 h 6858000"/>
              <a:gd name="connsiteX160" fmla="*/ 5984543 w 6128435"/>
              <a:gd name="connsiteY160" fmla="*/ 6811016 h 6858000"/>
              <a:gd name="connsiteX161" fmla="*/ 5981802 w 6128435"/>
              <a:gd name="connsiteY161" fmla="*/ 6838578 h 6858000"/>
              <a:gd name="connsiteX162" fmla="*/ 5979671 w 6128435"/>
              <a:gd name="connsiteY162" fmla="*/ 6858000 h 6858000"/>
              <a:gd name="connsiteX163" fmla="*/ 0 w 6128435"/>
              <a:gd name="connsiteY163" fmla="*/ 6858000 h 6858000"/>
              <a:gd name="connsiteX164" fmla="*/ 0 w 6128435"/>
              <a:gd name="connsiteY164"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44434 w 6128435"/>
              <a:gd name="connsiteY24" fmla="*/ 1580810 h 6858000"/>
              <a:gd name="connsiteX25" fmla="*/ 5251453 w 6128435"/>
              <a:gd name="connsiteY25" fmla="*/ 1583934 h 6858000"/>
              <a:gd name="connsiteX26" fmla="*/ 5263491 w 6128435"/>
              <a:gd name="connsiteY26" fmla="*/ 1642938 h 6858000"/>
              <a:gd name="connsiteX27" fmla="*/ 5261314 w 6128435"/>
              <a:gd name="connsiteY27" fmla="*/ 1689177 h 6858000"/>
              <a:gd name="connsiteX28" fmla="*/ 5259788 w 6128435"/>
              <a:gd name="connsiteY28" fmla="*/ 1768516 h 6858000"/>
              <a:gd name="connsiteX29" fmla="*/ 5255696 w 6128435"/>
              <a:gd name="connsiteY29" fmla="*/ 1953770 h 6858000"/>
              <a:gd name="connsiteX30" fmla="*/ 5252592 w 6128435"/>
              <a:gd name="connsiteY30" fmla="*/ 2092210 h 6858000"/>
              <a:gd name="connsiteX31" fmla="*/ 5264303 w 6128435"/>
              <a:gd name="connsiteY31" fmla="*/ 2225157 h 6858000"/>
              <a:gd name="connsiteX32" fmla="*/ 5254949 w 6128435"/>
              <a:gd name="connsiteY32" fmla="*/ 2236160 h 6858000"/>
              <a:gd name="connsiteX33" fmla="*/ 5250104 w 6128435"/>
              <a:gd name="connsiteY33" fmla="*/ 2249166 h 6858000"/>
              <a:gd name="connsiteX34" fmla="*/ 5251214 w 6128435"/>
              <a:gd name="connsiteY34" fmla="*/ 2250944 h 6858000"/>
              <a:gd name="connsiteX35" fmla="*/ 5250644 w 6128435"/>
              <a:gd name="connsiteY35" fmla="*/ 2266619 h 6858000"/>
              <a:gd name="connsiteX36" fmla="*/ 5247111 w 6128435"/>
              <a:gd name="connsiteY36" fmla="*/ 2269679 h 6858000"/>
              <a:gd name="connsiteX37" fmla="*/ 5279312 w 6128435"/>
              <a:gd name="connsiteY37" fmla="*/ 2302757 h 6858000"/>
              <a:gd name="connsiteX38" fmla="*/ 5293877 w 6128435"/>
              <a:gd name="connsiteY38" fmla="*/ 2368649 h 6858000"/>
              <a:gd name="connsiteX39" fmla="*/ 5311338 w 6128435"/>
              <a:gd name="connsiteY39" fmla="*/ 2404034 h 6858000"/>
              <a:gd name="connsiteX40" fmla="*/ 5338366 w 6128435"/>
              <a:gd name="connsiteY40" fmla="*/ 2465052 h 6858000"/>
              <a:gd name="connsiteX41" fmla="*/ 5371263 w 6128435"/>
              <a:gd name="connsiteY41" fmla="*/ 2586413 h 6858000"/>
              <a:gd name="connsiteX42" fmla="*/ 5407503 w 6128435"/>
              <a:gd name="connsiteY42" fmla="*/ 2786290 h 6858000"/>
              <a:gd name="connsiteX43" fmla="*/ 5407356 w 6128435"/>
              <a:gd name="connsiteY43" fmla="*/ 2787545 h 6858000"/>
              <a:gd name="connsiteX44" fmla="*/ 5411130 w 6128435"/>
              <a:gd name="connsiteY44" fmla="*/ 2788640 h 6858000"/>
              <a:gd name="connsiteX45" fmla="*/ 5416439 w 6128435"/>
              <a:gd name="connsiteY45" fmla="*/ 2805666 h 6858000"/>
              <a:gd name="connsiteX46" fmla="*/ 5416589 w 6128435"/>
              <a:gd name="connsiteY46" fmla="*/ 2810822 h 6858000"/>
              <a:gd name="connsiteX47" fmla="*/ 5418542 w 6128435"/>
              <a:gd name="connsiteY47" fmla="*/ 2817745 h 6858000"/>
              <a:gd name="connsiteX48" fmla="*/ 5418847 w 6128435"/>
              <a:gd name="connsiteY48" fmla="*/ 2817825 h 6858000"/>
              <a:gd name="connsiteX49" fmla="*/ 5457023 w 6128435"/>
              <a:gd name="connsiteY49" fmla="*/ 2858292 h 6858000"/>
              <a:gd name="connsiteX50" fmla="*/ 5479298 w 6128435"/>
              <a:gd name="connsiteY50" fmla="*/ 2947791 h 6858000"/>
              <a:gd name="connsiteX51" fmla="*/ 5481770 w 6128435"/>
              <a:gd name="connsiteY51" fmla="*/ 2951352 h 6858000"/>
              <a:gd name="connsiteX52" fmla="*/ 5482045 w 6128435"/>
              <a:gd name="connsiteY52" fmla="*/ 2984371 h 6858000"/>
              <a:gd name="connsiteX53" fmla="*/ 5482415 w 6128435"/>
              <a:gd name="connsiteY53" fmla="*/ 3004079 h 6858000"/>
              <a:gd name="connsiteX54" fmla="*/ 5483865 w 6128435"/>
              <a:gd name="connsiteY54" fmla="*/ 3005467 h 6858000"/>
              <a:gd name="connsiteX55" fmla="*/ 5482236 w 6128435"/>
              <a:gd name="connsiteY55" fmla="*/ 3019791 h 6858000"/>
              <a:gd name="connsiteX56" fmla="*/ 5481505 w 6128435"/>
              <a:gd name="connsiteY56" fmla="*/ 3095286 h 6858000"/>
              <a:gd name="connsiteX57" fmla="*/ 5477595 w 6128435"/>
              <a:gd name="connsiteY57" fmla="*/ 3250534 h 6858000"/>
              <a:gd name="connsiteX58" fmla="*/ 5532836 w 6128435"/>
              <a:gd name="connsiteY58" fmla="*/ 3353840 h 6858000"/>
              <a:gd name="connsiteX59" fmla="*/ 5561229 w 6128435"/>
              <a:gd name="connsiteY59" fmla="*/ 3395784 h 6858000"/>
              <a:gd name="connsiteX60" fmla="*/ 5589758 w 6128435"/>
              <a:gd name="connsiteY60" fmla="*/ 3506453 h 6858000"/>
              <a:gd name="connsiteX61" fmla="*/ 5596144 w 6128435"/>
              <a:gd name="connsiteY61" fmla="*/ 3534624 h 6858000"/>
              <a:gd name="connsiteX62" fmla="*/ 5597750 w 6128435"/>
              <a:gd name="connsiteY62" fmla="*/ 3534129 h 6858000"/>
              <a:gd name="connsiteX63" fmla="*/ 5599700 w 6128435"/>
              <a:gd name="connsiteY63" fmla="*/ 3547221 h 6858000"/>
              <a:gd name="connsiteX64" fmla="*/ 5615031 w 6128435"/>
              <a:gd name="connsiteY64" fmla="*/ 3557482 h 6858000"/>
              <a:gd name="connsiteX65" fmla="*/ 5618377 w 6128435"/>
              <a:gd name="connsiteY65" fmla="*/ 3588431 h 6858000"/>
              <a:gd name="connsiteX66" fmla="*/ 5612155 w 6128435"/>
              <a:gd name="connsiteY66" fmla="*/ 3589869 h 6858000"/>
              <a:gd name="connsiteX67" fmla="*/ 5620843 w 6128435"/>
              <a:gd name="connsiteY67" fmla="*/ 3606745 h 6858000"/>
              <a:gd name="connsiteX68" fmla="*/ 5655472 w 6128435"/>
              <a:gd name="connsiteY68" fmla="*/ 3678877 h 6858000"/>
              <a:gd name="connsiteX69" fmla="*/ 5680448 w 6128435"/>
              <a:gd name="connsiteY69" fmla="*/ 3717760 h 6858000"/>
              <a:gd name="connsiteX70" fmla="*/ 5683015 w 6128435"/>
              <a:gd name="connsiteY70" fmla="*/ 3762025 h 6858000"/>
              <a:gd name="connsiteX71" fmla="*/ 5696643 w 6128435"/>
              <a:gd name="connsiteY71" fmla="*/ 3773888 h 6858000"/>
              <a:gd name="connsiteX72" fmla="*/ 5699203 w 6128435"/>
              <a:gd name="connsiteY72" fmla="*/ 3775823 h 6858000"/>
              <a:gd name="connsiteX73" fmla="*/ 5704824 w 6128435"/>
              <a:gd name="connsiteY73" fmla="*/ 3785966 h 6858000"/>
              <a:gd name="connsiteX74" fmla="*/ 5712204 w 6128435"/>
              <a:gd name="connsiteY74" fmla="*/ 3785830 h 6858000"/>
              <a:gd name="connsiteX75" fmla="*/ 5724816 w 6128435"/>
              <a:gd name="connsiteY75" fmla="*/ 3798949 h 6858000"/>
              <a:gd name="connsiteX76" fmla="*/ 5733539 w 6128435"/>
              <a:gd name="connsiteY76" fmla="*/ 3818457 h 6858000"/>
              <a:gd name="connsiteX77" fmla="*/ 5768491 w 6128435"/>
              <a:gd name="connsiteY77" fmla="*/ 3914399 h 6858000"/>
              <a:gd name="connsiteX78" fmla="*/ 5793123 w 6128435"/>
              <a:gd name="connsiteY78" fmla="*/ 3969952 h 6858000"/>
              <a:gd name="connsiteX79" fmla="*/ 5808321 w 6128435"/>
              <a:gd name="connsiteY79" fmla="*/ 3988153 h 6858000"/>
              <a:gd name="connsiteX80" fmla="*/ 5825621 w 6128435"/>
              <a:gd name="connsiteY80" fmla="*/ 4015525 h 6858000"/>
              <a:gd name="connsiteX81" fmla="*/ 5860672 w 6128435"/>
              <a:gd name="connsiteY81" fmla="*/ 4061579 h 6858000"/>
              <a:gd name="connsiteX82" fmla="*/ 5872173 w 6128435"/>
              <a:gd name="connsiteY82" fmla="*/ 4088497 h 6858000"/>
              <a:gd name="connsiteX83" fmla="*/ 5883705 w 6128435"/>
              <a:gd name="connsiteY83" fmla="*/ 4101899 h 6858000"/>
              <a:gd name="connsiteX84" fmla="*/ 5885314 w 6128435"/>
              <a:gd name="connsiteY84" fmla="*/ 4108387 h 6858000"/>
              <a:gd name="connsiteX85" fmla="*/ 5894095 w 6128435"/>
              <a:gd name="connsiteY85" fmla="*/ 4128857 h 6858000"/>
              <a:gd name="connsiteX86" fmla="*/ 5898339 w 6128435"/>
              <a:gd name="connsiteY86" fmla="*/ 4140800 h 6858000"/>
              <a:gd name="connsiteX87" fmla="*/ 5899734 w 6128435"/>
              <a:gd name="connsiteY87" fmla="*/ 4145632 h 6858000"/>
              <a:gd name="connsiteX88" fmla="*/ 5903513 w 6128435"/>
              <a:gd name="connsiteY88" fmla="*/ 4187661 h 6858000"/>
              <a:gd name="connsiteX89" fmla="*/ 5917114 w 6128435"/>
              <a:gd name="connsiteY89" fmla="*/ 4213096 h 6858000"/>
              <a:gd name="connsiteX90" fmla="*/ 5921153 w 6128435"/>
              <a:gd name="connsiteY90" fmla="*/ 4236222 h 6858000"/>
              <a:gd name="connsiteX91" fmla="*/ 5924233 w 6128435"/>
              <a:gd name="connsiteY91" fmla="*/ 4242060 h 6858000"/>
              <a:gd name="connsiteX92" fmla="*/ 5928910 w 6128435"/>
              <a:gd name="connsiteY92" fmla="*/ 4300973 h 6858000"/>
              <a:gd name="connsiteX93" fmla="*/ 5939320 w 6128435"/>
              <a:gd name="connsiteY93" fmla="*/ 4340435 h 6858000"/>
              <a:gd name="connsiteX94" fmla="*/ 5946705 w 6128435"/>
              <a:gd name="connsiteY94" fmla="*/ 4428051 h 6858000"/>
              <a:gd name="connsiteX95" fmla="*/ 5949261 w 6128435"/>
              <a:gd name="connsiteY95" fmla="*/ 4449185 h 6858000"/>
              <a:gd name="connsiteX96" fmla="*/ 5957504 w 6128435"/>
              <a:gd name="connsiteY96" fmla="*/ 4465911 h 6858000"/>
              <a:gd name="connsiteX97" fmla="*/ 5964689 w 6128435"/>
              <a:gd name="connsiteY97" fmla="*/ 4468532 h 6858000"/>
              <a:gd name="connsiteX98" fmla="*/ 5967062 w 6128435"/>
              <a:gd name="connsiteY98" fmla="*/ 4479923 h 6858000"/>
              <a:gd name="connsiteX99" fmla="*/ 5968960 w 6128435"/>
              <a:gd name="connsiteY99" fmla="*/ 4482655 h 6858000"/>
              <a:gd name="connsiteX100" fmla="*/ 5978567 w 6128435"/>
              <a:gd name="connsiteY100" fmla="*/ 4498605 h 6858000"/>
              <a:gd name="connsiteX101" fmla="*/ 5980106 w 6128435"/>
              <a:gd name="connsiteY101" fmla="*/ 4585087 h 6858000"/>
              <a:gd name="connsiteX102" fmla="*/ 5998138 w 6128435"/>
              <a:gd name="connsiteY102" fmla="*/ 4697518 h 6858000"/>
              <a:gd name="connsiteX103" fmla="*/ 6013516 w 6128435"/>
              <a:gd name="connsiteY103" fmla="*/ 4786619 h 6858000"/>
              <a:gd name="connsiteX104" fmla="*/ 6025404 w 6128435"/>
              <a:gd name="connsiteY104" fmla="*/ 4858148 h 6858000"/>
              <a:gd name="connsiteX105" fmla="*/ 6007749 w 6128435"/>
              <a:gd name="connsiteY105" fmla="*/ 4964715 h 6858000"/>
              <a:gd name="connsiteX106" fmla="*/ 6005269 w 6128435"/>
              <a:gd name="connsiteY106" fmla="*/ 5150567 h 6858000"/>
              <a:gd name="connsiteX107" fmla="*/ 6001127 w 6128435"/>
              <a:gd name="connsiteY107" fmla="*/ 5164609 h 6858000"/>
              <a:gd name="connsiteX108" fmla="*/ 5996647 w 6128435"/>
              <a:gd name="connsiteY108" fmla="*/ 5185640 h 6858000"/>
              <a:gd name="connsiteX109" fmla="*/ 5998514 w 6128435"/>
              <a:gd name="connsiteY109" fmla="*/ 5189673 h 6858000"/>
              <a:gd name="connsiteX110" fmla="*/ 5995970 w 6128435"/>
              <a:gd name="connsiteY110" fmla="*/ 5221547 h 6858000"/>
              <a:gd name="connsiteX111" fmla="*/ 5997218 w 6128435"/>
              <a:gd name="connsiteY111" fmla="*/ 5222031 h 6858000"/>
              <a:gd name="connsiteX112" fmla="*/ 6002116 w 6128435"/>
              <a:gd name="connsiteY112" fmla="*/ 5231223 h 6858000"/>
              <a:gd name="connsiteX113" fmla="*/ 6008541 w 6128435"/>
              <a:gd name="connsiteY113" fmla="*/ 5248680 h 6858000"/>
              <a:gd name="connsiteX114" fmla="*/ 6039260 w 6128435"/>
              <a:gd name="connsiteY114" fmla="*/ 5289518 h 6858000"/>
              <a:gd name="connsiteX115" fmla="*/ 6036748 w 6128435"/>
              <a:gd name="connsiteY115" fmla="*/ 5322752 h 6858000"/>
              <a:gd name="connsiteX116" fmla="*/ 6036943 w 6128435"/>
              <a:gd name="connsiteY116" fmla="*/ 5329480 h 6858000"/>
              <a:gd name="connsiteX117" fmla="*/ 6037236 w 6128435"/>
              <a:gd name="connsiteY117" fmla="*/ 5329634 h 6858000"/>
              <a:gd name="connsiteX118" fmla="*/ 6038019 w 6128435"/>
              <a:gd name="connsiteY118" fmla="*/ 5336764 h 6858000"/>
              <a:gd name="connsiteX119" fmla="*/ 6037298 w 6128435"/>
              <a:gd name="connsiteY119" fmla="*/ 5341753 h 6858000"/>
              <a:gd name="connsiteX120" fmla="*/ 6037677 w 6128435"/>
              <a:gd name="connsiteY120" fmla="*/ 5354807 h 6858000"/>
              <a:gd name="connsiteX121" fmla="*/ 6039728 w 6128435"/>
              <a:gd name="connsiteY121" fmla="*/ 5359416 h 6858000"/>
              <a:gd name="connsiteX122" fmla="*/ 6043311 w 6128435"/>
              <a:gd name="connsiteY122" fmla="*/ 5361407 h 6858000"/>
              <a:gd name="connsiteX123" fmla="*/ 6042954 w 6128435"/>
              <a:gd name="connsiteY123" fmla="*/ 5362576 h 6858000"/>
              <a:gd name="connsiteX124" fmla="*/ 6053435 w 6128435"/>
              <a:gd name="connsiteY124" fmla="*/ 5387547 h 6858000"/>
              <a:gd name="connsiteX125" fmla="*/ 6065933 w 6128435"/>
              <a:gd name="connsiteY125" fmla="*/ 5443002 h 6858000"/>
              <a:gd name="connsiteX126" fmla="*/ 6068640 w 6128435"/>
              <a:gd name="connsiteY126" fmla="*/ 5474503 h 6858000"/>
              <a:gd name="connsiteX127" fmla="*/ 6080922 w 6128435"/>
              <a:gd name="connsiteY127" fmla="*/ 5561070 h 6858000"/>
              <a:gd name="connsiteX128" fmla="*/ 6096949 w 6128435"/>
              <a:gd name="connsiteY128" fmla="*/ 5648179 h 6858000"/>
              <a:gd name="connsiteX129" fmla="*/ 6125703 w 6128435"/>
              <a:gd name="connsiteY129" fmla="*/ 5692894 h 6858000"/>
              <a:gd name="connsiteX130" fmla="*/ 6126670 w 6128435"/>
              <a:gd name="connsiteY130" fmla="*/ 5697882 h 6858000"/>
              <a:gd name="connsiteX131" fmla="*/ 6124061 w 6128435"/>
              <a:gd name="connsiteY131" fmla="*/ 5710294 h 6858000"/>
              <a:gd name="connsiteX132" fmla="*/ 6122213 w 6128435"/>
              <a:gd name="connsiteY132" fmla="*/ 5714762 h 6858000"/>
              <a:gd name="connsiteX133" fmla="*/ 6121353 w 6128435"/>
              <a:gd name="connsiteY133" fmla="*/ 5721725 h 6858000"/>
              <a:gd name="connsiteX134" fmla="*/ 6121607 w 6128435"/>
              <a:gd name="connsiteY134" fmla="*/ 5721959 h 6858000"/>
              <a:gd name="connsiteX135" fmla="*/ 6120262 w 6128435"/>
              <a:gd name="connsiteY135" fmla="*/ 5728358 h 6858000"/>
              <a:gd name="connsiteX136" fmla="*/ 6110194 w 6128435"/>
              <a:gd name="connsiteY136" fmla="*/ 5758853 h 6858000"/>
              <a:gd name="connsiteX137" fmla="*/ 6127519 w 6128435"/>
              <a:gd name="connsiteY137" fmla="*/ 5865775 h 6858000"/>
              <a:gd name="connsiteX138" fmla="*/ 6128435 w 6128435"/>
              <a:gd name="connsiteY138" fmla="*/ 5870164 h 6858000"/>
              <a:gd name="connsiteX139" fmla="*/ 6119217 w 6128435"/>
              <a:gd name="connsiteY139" fmla="*/ 5888542 h 6858000"/>
              <a:gd name="connsiteX140" fmla="*/ 6115966 w 6128435"/>
              <a:gd name="connsiteY140" fmla="*/ 5898387 h 6858000"/>
              <a:gd name="connsiteX141" fmla="*/ 6111924 w 6128435"/>
              <a:gd name="connsiteY141" fmla="*/ 5900444 h 6858000"/>
              <a:gd name="connsiteX142" fmla="*/ 6108716 w 6128435"/>
              <a:gd name="connsiteY142" fmla="*/ 5915345 h 6858000"/>
              <a:gd name="connsiteX143" fmla="*/ 6109524 w 6128435"/>
              <a:gd name="connsiteY143" fmla="*/ 5917328 h 6858000"/>
              <a:gd name="connsiteX144" fmla="*/ 6102493 w 6128435"/>
              <a:gd name="connsiteY144" fmla="*/ 5928602 h 6858000"/>
              <a:gd name="connsiteX145" fmla="*/ 6056863 w 6128435"/>
              <a:gd name="connsiteY145" fmla="*/ 6000643 h 6858000"/>
              <a:gd name="connsiteX146" fmla="*/ 6045436 w 6128435"/>
              <a:gd name="connsiteY146" fmla="*/ 6124480 h 6858000"/>
              <a:gd name="connsiteX147" fmla="*/ 6030489 w 6128435"/>
              <a:gd name="connsiteY147" fmla="*/ 6317666 h 6858000"/>
              <a:gd name="connsiteX148" fmla="*/ 6007492 w 6128435"/>
              <a:gd name="connsiteY148" fmla="*/ 6440818 h 6858000"/>
              <a:gd name="connsiteX149" fmla="*/ 6009467 w 6128435"/>
              <a:gd name="connsiteY149" fmla="*/ 6487076 h 6858000"/>
              <a:gd name="connsiteX150" fmla="*/ 5995064 w 6128435"/>
              <a:gd name="connsiteY150" fmla="*/ 6540791 h 6858000"/>
              <a:gd name="connsiteX151" fmla="*/ 5996309 w 6128435"/>
              <a:gd name="connsiteY151" fmla="*/ 6543961 h 6858000"/>
              <a:gd name="connsiteX152" fmla="*/ 5996048 w 6128435"/>
              <a:gd name="connsiteY152" fmla="*/ 6555444 h 6858000"/>
              <a:gd name="connsiteX153" fmla="*/ 6002524 w 6128435"/>
              <a:gd name="connsiteY153" fmla="*/ 6560188 h 6858000"/>
              <a:gd name="connsiteX154" fmla="*/ 6006823 w 6128435"/>
              <a:gd name="connsiteY154" fmla="*/ 6578546 h 6858000"/>
              <a:gd name="connsiteX155" fmla="*/ 6004510 w 6128435"/>
              <a:gd name="connsiteY155" fmla="*/ 6599256 h 6858000"/>
              <a:gd name="connsiteX156" fmla="*/ 5986207 w 6128435"/>
              <a:gd name="connsiteY156" fmla="*/ 6695855 h 6858000"/>
              <a:gd name="connsiteX157" fmla="*/ 5979428 w 6128435"/>
              <a:gd name="connsiteY157" fmla="*/ 6754678 h 6858000"/>
              <a:gd name="connsiteX158" fmla="*/ 5983398 w 6128435"/>
              <a:gd name="connsiteY158" fmla="*/ 6778641 h 6858000"/>
              <a:gd name="connsiteX159" fmla="*/ 5984543 w 6128435"/>
              <a:gd name="connsiteY159" fmla="*/ 6811016 h 6858000"/>
              <a:gd name="connsiteX160" fmla="*/ 5981802 w 6128435"/>
              <a:gd name="connsiteY160" fmla="*/ 6838578 h 6858000"/>
              <a:gd name="connsiteX161" fmla="*/ 5979671 w 6128435"/>
              <a:gd name="connsiteY161" fmla="*/ 6858000 h 6858000"/>
              <a:gd name="connsiteX162" fmla="*/ 0 w 6128435"/>
              <a:gd name="connsiteY162" fmla="*/ 6858000 h 6858000"/>
              <a:gd name="connsiteX163" fmla="*/ 0 w 6128435"/>
              <a:gd name="connsiteY16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44434 w 6128435"/>
              <a:gd name="connsiteY24" fmla="*/ 1580810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47111 w 6128435"/>
              <a:gd name="connsiteY35" fmla="*/ 2269679 h 6858000"/>
              <a:gd name="connsiteX36" fmla="*/ 5279312 w 6128435"/>
              <a:gd name="connsiteY36" fmla="*/ 2302757 h 6858000"/>
              <a:gd name="connsiteX37" fmla="*/ 5293877 w 6128435"/>
              <a:gd name="connsiteY37" fmla="*/ 2368649 h 6858000"/>
              <a:gd name="connsiteX38" fmla="*/ 5311338 w 6128435"/>
              <a:gd name="connsiteY38" fmla="*/ 2404034 h 6858000"/>
              <a:gd name="connsiteX39" fmla="*/ 5338366 w 6128435"/>
              <a:gd name="connsiteY39" fmla="*/ 2465052 h 6858000"/>
              <a:gd name="connsiteX40" fmla="*/ 5371263 w 6128435"/>
              <a:gd name="connsiteY40" fmla="*/ 2586413 h 6858000"/>
              <a:gd name="connsiteX41" fmla="*/ 5407503 w 6128435"/>
              <a:gd name="connsiteY41" fmla="*/ 2786290 h 6858000"/>
              <a:gd name="connsiteX42" fmla="*/ 5407356 w 6128435"/>
              <a:gd name="connsiteY42" fmla="*/ 2787545 h 6858000"/>
              <a:gd name="connsiteX43" fmla="*/ 5411130 w 6128435"/>
              <a:gd name="connsiteY43" fmla="*/ 2788640 h 6858000"/>
              <a:gd name="connsiteX44" fmla="*/ 5416439 w 6128435"/>
              <a:gd name="connsiteY44" fmla="*/ 2805666 h 6858000"/>
              <a:gd name="connsiteX45" fmla="*/ 5416589 w 6128435"/>
              <a:gd name="connsiteY45" fmla="*/ 2810822 h 6858000"/>
              <a:gd name="connsiteX46" fmla="*/ 5418542 w 6128435"/>
              <a:gd name="connsiteY46" fmla="*/ 2817745 h 6858000"/>
              <a:gd name="connsiteX47" fmla="*/ 5418847 w 6128435"/>
              <a:gd name="connsiteY47" fmla="*/ 2817825 h 6858000"/>
              <a:gd name="connsiteX48" fmla="*/ 5457023 w 6128435"/>
              <a:gd name="connsiteY48" fmla="*/ 2858292 h 6858000"/>
              <a:gd name="connsiteX49" fmla="*/ 5479298 w 6128435"/>
              <a:gd name="connsiteY49" fmla="*/ 2947791 h 6858000"/>
              <a:gd name="connsiteX50" fmla="*/ 5481770 w 6128435"/>
              <a:gd name="connsiteY50" fmla="*/ 2951352 h 6858000"/>
              <a:gd name="connsiteX51" fmla="*/ 5482045 w 6128435"/>
              <a:gd name="connsiteY51" fmla="*/ 2984371 h 6858000"/>
              <a:gd name="connsiteX52" fmla="*/ 5482415 w 6128435"/>
              <a:gd name="connsiteY52" fmla="*/ 3004079 h 6858000"/>
              <a:gd name="connsiteX53" fmla="*/ 5483865 w 6128435"/>
              <a:gd name="connsiteY53" fmla="*/ 3005467 h 6858000"/>
              <a:gd name="connsiteX54" fmla="*/ 5482236 w 6128435"/>
              <a:gd name="connsiteY54" fmla="*/ 3019791 h 6858000"/>
              <a:gd name="connsiteX55" fmla="*/ 5481505 w 6128435"/>
              <a:gd name="connsiteY55" fmla="*/ 3095286 h 6858000"/>
              <a:gd name="connsiteX56" fmla="*/ 5477595 w 6128435"/>
              <a:gd name="connsiteY56" fmla="*/ 3250534 h 6858000"/>
              <a:gd name="connsiteX57" fmla="*/ 5532836 w 6128435"/>
              <a:gd name="connsiteY57" fmla="*/ 3353840 h 6858000"/>
              <a:gd name="connsiteX58" fmla="*/ 5561229 w 6128435"/>
              <a:gd name="connsiteY58" fmla="*/ 3395784 h 6858000"/>
              <a:gd name="connsiteX59" fmla="*/ 5589758 w 6128435"/>
              <a:gd name="connsiteY59" fmla="*/ 3506453 h 6858000"/>
              <a:gd name="connsiteX60" fmla="*/ 5596144 w 6128435"/>
              <a:gd name="connsiteY60" fmla="*/ 3534624 h 6858000"/>
              <a:gd name="connsiteX61" fmla="*/ 5597750 w 6128435"/>
              <a:gd name="connsiteY61" fmla="*/ 3534129 h 6858000"/>
              <a:gd name="connsiteX62" fmla="*/ 5599700 w 6128435"/>
              <a:gd name="connsiteY62" fmla="*/ 3547221 h 6858000"/>
              <a:gd name="connsiteX63" fmla="*/ 5615031 w 6128435"/>
              <a:gd name="connsiteY63" fmla="*/ 3557482 h 6858000"/>
              <a:gd name="connsiteX64" fmla="*/ 5618377 w 6128435"/>
              <a:gd name="connsiteY64" fmla="*/ 3588431 h 6858000"/>
              <a:gd name="connsiteX65" fmla="*/ 5612155 w 6128435"/>
              <a:gd name="connsiteY65" fmla="*/ 3589869 h 6858000"/>
              <a:gd name="connsiteX66" fmla="*/ 5620843 w 6128435"/>
              <a:gd name="connsiteY66" fmla="*/ 3606745 h 6858000"/>
              <a:gd name="connsiteX67" fmla="*/ 5655472 w 6128435"/>
              <a:gd name="connsiteY67" fmla="*/ 3678877 h 6858000"/>
              <a:gd name="connsiteX68" fmla="*/ 5680448 w 6128435"/>
              <a:gd name="connsiteY68" fmla="*/ 3717760 h 6858000"/>
              <a:gd name="connsiteX69" fmla="*/ 5683015 w 6128435"/>
              <a:gd name="connsiteY69" fmla="*/ 3762025 h 6858000"/>
              <a:gd name="connsiteX70" fmla="*/ 5696643 w 6128435"/>
              <a:gd name="connsiteY70" fmla="*/ 3773888 h 6858000"/>
              <a:gd name="connsiteX71" fmla="*/ 5699203 w 6128435"/>
              <a:gd name="connsiteY71" fmla="*/ 3775823 h 6858000"/>
              <a:gd name="connsiteX72" fmla="*/ 5704824 w 6128435"/>
              <a:gd name="connsiteY72" fmla="*/ 3785966 h 6858000"/>
              <a:gd name="connsiteX73" fmla="*/ 5712204 w 6128435"/>
              <a:gd name="connsiteY73" fmla="*/ 3785830 h 6858000"/>
              <a:gd name="connsiteX74" fmla="*/ 5724816 w 6128435"/>
              <a:gd name="connsiteY74" fmla="*/ 3798949 h 6858000"/>
              <a:gd name="connsiteX75" fmla="*/ 5733539 w 6128435"/>
              <a:gd name="connsiteY75" fmla="*/ 3818457 h 6858000"/>
              <a:gd name="connsiteX76" fmla="*/ 5768491 w 6128435"/>
              <a:gd name="connsiteY76" fmla="*/ 3914399 h 6858000"/>
              <a:gd name="connsiteX77" fmla="*/ 5793123 w 6128435"/>
              <a:gd name="connsiteY77" fmla="*/ 3969952 h 6858000"/>
              <a:gd name="connsiteX78" fmla="*/ 5808321 w 6128435"/>
              <a:gd name="connsiteY78" fmla="*/ 3988153 h 6858000"/>
              <a:gd name="connsiteX79" fmla="*/ 5825621 w 6128435"/>
              <a:gd name="connsiteY79" fmla="*/ 4015525 h 6858000"/>
              <a:gd name="connsiteX80" fmla="*/ 5860672 w 6128435"/>
              <a:gd name="connsiteY80" fmla="*/ 4061579 h 6858000"/>
              <a:gd name="connsiteX81" fmla="*/ 5872173 w 6128435"/>
              <a:gd name="connsiteY81" fmla="*/ 4088497 h 6858000"/>
              <a:gd name="connsiteX82" fmla="*/ 5883705 w 6128435"/>
              <a:gd name="connsiteY82" fmla="*/ 4101899 h 6858000"/>
              <a:gd name="connsiteX83" fmla="*/ 5885314 w 6128435"/>
              <a:gd name="connsiteY83" fmla="*/ 4108387 h 6858000"/>
              <a:gd name="connsiteX84" fmla="*/ 5894095 w 6128435"/>
              <a:gd name="connsiteY84" fmla="*/ 4128857 h 6858000"/>
              <a:gd name="connsiteX85" fmla="*/ 5898339 w 6128435"/>
              <a:gd name="connsiteY85" fmla="*/ 4140800 h 6858000"/>
              <a:gd name="connsiteX86" fmla="*/ 5899734 w 6128435"/>
              <a:gd name="connsiteY86" fmla="*/ 4145632 h 6858000"/>
              <a:gd name="connsiteX87" fmla="*/ 5903513 w 6128435"/>
              <a:gd name="connsiteY87" fmla="*/ 4187661 h 6858000"/>
              <a:gd name="connsiteX88" fmla="*/ 5917114 w 6128435"/>
              <a:gd name="connsiteY88" fmla="*/ 4213096 h 6858000"/>
              <a:gd name="connsiteX89" fmla="*/ 5921153 w 6128435"/>
              <a:gd name="connsiteY89" fmla="*/ 4236222 h 6858000"/>
              <a:gd name="connsiteX90" fmla="*/ 5924233 w 6128435"/>
              <a:gd name="connsiteY90" fmla="*/ 4242060 h 6858000"/>
              <a:gd name="connsiteX91" fmla="*/ 5928910 w 6128435"/>
              <a:gd name="connsiteY91" fmla="*/ 4300973 h 6858000"/>
              <a:gd name="connsiteX92" fmla="*/ 5939320 w 6128435"/>
              <a:gd name="connsiteY92" fmla="*/ 4340435 h 6858000"/>
              <a:gd name="connsiteX93" fmla="*/ 5946705 w 6128435"/>
              <a:gd name="connsiteY93" fmla="*/ 4428051 h 6858000"/>
              <a:gd name="connsiteX94" fmla="*/ 5949261 w 6128435"/>
              <a:gd name="connsiteY94" fmla="*/ 4449185 h 6858000"/>
              <a:gd name="connsiteX95" fmla="*/ 5957504 w 6128435"/>
              <a:gd name="connsiteY95" fmla="*/ 4465911 h 6858000"/>
              <a:gd name="connsiteX96" fmla="*/ 5964689 w 6128435"/>
              <a:gd name="connsiteY96" fmla="*/ 4468532 h 6858000"/>
              <a:gd name="connsiteX97" fmla="*/ 5967062 w 6128435"/>
              <a:gd name="connsiteY97" fmla="*/ 4479923 h 6858000"/>
              <a:gd name="connsiteX98" fmla="*/ 5968960 w 6128435"/>
              <a:gd name="connsiteY98" fmla="*/ 4482655 h 6858000"/>
              <a:gd name="connsiteX99" fmla="*/ 5978567 w 6128435"/>
              <a:gd name="connsiteY99" fmla="*/ 4498605 h 6858000"/>
              <a:gd name="connsiteX100" fmla="*/ 5980106 w 6128435"/>
              <a:gd name="connsiteY100" fmla="*/ 4585087 h 6858000"/>
              <a:gd name="connsiteX101" fmla="*/ 5998138 w 6128435"/>
              <a:gd name="connsiteY101" fmla="*/ 4697518 h 6858000"/>
              <a:gd name="connsiteX102" fmla="*/ 6013516 w 6128435"/>
              <a:gd name="connsiteY102" fmla="*/ 4786619 h 6858000"/>
              <a:gd name="connsiteX103" fmla="*/ 6025404 w 6128435"/>
              <a:gd name="connsiteY103" fmla="*/ 4858148 h 6858000"/>
              <a:gd name="connsiteX104" fmla="*/ 6007749 w 6128435"/>
              <a:gd name="connsiteY104" fmla="*/ 4964715 h 6858000"/>
              <a:gd name="connsiteX105" fmla="*/ 6005269 w 6128435"/>
              <a:gd name="connsiteY105" fmla="*/ 5150567 h 6858000"/>
              <a:gd name="connsiteX106" fmla="*/ 6001127 w 6128435"/>
              <a:gd name="connsiteY106" fmla="*/ 5164609 h 6858000"/>
              <a:gd name="connsiteX107" fmla="*/ 5996647 w 6128435"/>
              <a:gd name="connsiteY107" fmla="*/ 5185640 h 6858000"/>
              <a:gd name="connsiteX108" fmla="*/ 5998514 w 6128435"/>
              <a:gd name="connsiteY108" fmla="*/ 5189673 h 6858000"/>
              <a:gd name="connsiteX109" fmla="*/ 5995970 w 6128435"/>
              <a:gd name="connsiteY109" fmla="*/ 5221547 h 6858000"/>
              <a:gd name="connsiteX110" fmla="*/ 5997218 w 6128435"/>
              <a:gd name="connsiteY110" fmla="*/ 5222031 h 6858000"/>
              <a:gd name="connsiteX111" fmla="*/ 6002116 w 6128435"/>
              <a:gd name="connsiteY111" fmla="*/ 5231223 h 6858000"/>
              <a:gd name="connsiteX112" fmla="*/ 6008541 w 6128435"/>
              <a:gd name="connsiteY112" fmla="*/ 5248680 h 6858000"/>
              <a:gd name="connsiteX113" fmla="*/ 6039260 w 6128435"/>
              <a:gd name="connsiteY113" fmla="*/ 5289518 h 6858000"/>
              <a:gd name="connsiteX114" fmla="*/ 6036748 w 6128435"/>
              <a:gd name="connsiteY114" fmla="*/ 5322752 h 6858000"/>
              <a:gd name="connsiteX115" fmla="*/ 6036943 w 6128435"/>
              <a:gd name="connsiteY115" fmla="*/ 5329480 h 6858000"/>
              <a:gd name="connsiteX116" fmla="*/ 6037236 w 6128435"/>
              <a:gd name="connsiteY116" fmla="*/ 5329634 h 6858000"/>
              <a:gd name="connsiteX117" fmla="*/ 6038019 w 6128435"/>
              <a:gd name="connsiteY117" fmla="*/ 5336764 h 6858000"/>
              <a:gd name="connsiteX118" fmla="*/ 6037298 w 6128435"/>
              <a:gd name="connsiteY118" fmla="*/ 5341753 h 6858000"/>
              <a:gd name="connsiteX119" fmla="*/ 6037677 w 6128435"/>
              <a:gd name="connsiteY119" fmla="*/ 5354807 h 6858000"/>
              <a:gd name="connsiteX120" fmla="*/ 6039728 w 6128435"/>
              <a:gd name="connsiteY120" fmla="*/ 5359416 h 6858000"/>
              <a:gd name="connsiteX121" fmla="*/ 6043311 w 6128435"/>
              <a:gd name="connsiteY121" fmla="*/ 5361407 h 6858000"/>
              <a:gd name="connsiteX122" fmla="*/ 6042954 w 6128435"/>
              <a:gd name="connsiteY122" fmla="*/ 5362576 h 6858000"/>
              <a:gd name="connsiteX123" fmla="*/ 6053435 w 6128435"/>
              <a:gd name="connsiteY123" fmla="*/ 5387547 h 6858000"/>
              <a:gd name="connsiteX124" fmla="*/ 6065933 w 6128435"/>
              <a:gd name="connsiteY124" fmla="*/ 5443002 h 6858000"/>
              <a:gd name="connsiteX125" fmla="*/ 6068640 w 6128435"/>
              <a:gd name="connsiteY125" fmla="*/ 5474503 h 6858000"/>
              <a:gd name="connsiteX126" fmla="*/ 6080922 w 6128435"/>
              <a:gd name="connsiteY126" fmla="*/ 5561070 h 6858000"/>
              <a:gd name="connsiteX127" fmla="*/ 6096949 w 6128435"/>
              <a:gd name="connsiteY127" fmla="*/ 5648179 h 6858000"/>
              <a:gd name="connsiteX128" fmla="*/ 6125703 w 6128435"/>
              <a:gd name="connsiteY128" fmla="*/ 5692894 h 6858000"/>
              <a:gd name="connsiteX129" fmla="*/ 6126670 w 6128435"/>
              <a:gd name="connsiteY129" fmla="*/ 5697882 h 6858000"/>
              <a:gd name="connsiteX130" fmla="*/ 6124061 w 6128435"/>
              <a:gd name="connsiteY130" fmla="*/ 5710294 h 6858000"/>
              <a:gd name="connsiteX131" fmla="*/ 6122213 w 6128435"/>
              <a:gd name="connsiteY131" fmla="*/ 5714762 h 6858000"/>
              <a:gd name="connsiteX132" fmla="*/ 6121353 w 6128435"/>
              <a:gd name="connsiteY132" fmla="*/ 5721725 h 6858000"/>
              <a:gd name="connsiteX133" fmla="*/ 6121607 w 6128435"/>
              <a:gd name="connsiteY133" fmla="*/ 5721959 h 6858000"/>
              <a:gd name="connsiteX134" fmla="*/ 6120262 w 6128435"/>
              <a:gd name="connsiteY134" fmla="*/ 5728358 h 6858000"/>
              <a:gd name="connsiteX135" fmla="*/ 6110194 w 6128435"/>
              <a:gd name="connsiteY135" fmla="*/ 5758853 h 6858000"/>
              <a:gd name="connsiteX136" fmla="*/ 6127519 w 6128435"/>
              <a:gd name="connsiteY136" fmla="*/ 5865775 h 6858000"/>
              <a:gd name="connsiteX137" fmla="*/ 6128435 w 6128435"/>
              <a:gd name="connsiteY137" fmla="*/ 5870164 h 6858000"/>
              <a:gd name="connsiteX138" fmla="*/ 6119217 w 6128435"/>
              <a:gd name="connsiteY138" fmla="*/ 5888542 h 6858000"/>
              <a:gd name="connsiteX139" fmla="*/ 6115966 w 6128435"/>
              <a:gd name="connsiteY139" fmla="*/ 5898387 h 6858000"/>
              <a:gd name="connsiteX140" fmla="*/ 6111924 w 6128435"/>
              <a:gd name="connsiteY140" fmla="*/ 5900444 h 6858000"/>
              <a:gd name="connsiteX141" fmla="*/ 6108716 w 6128435"/>
              <a:gd name="connsiteY141" fmla="*/ 5915345 h 6858000"/>
              <a:gd name="connsiteX142" fmla="*/ 6109524 w 6128435"/>
              <a:gd name="connsiteY142" fmla="*/ 5917328 h 6858000"/>
              <a:gd name="connsiteX143" fmla="*/ 6102493 w 6128435"/>
              <a:gd name="connsiteY143" fmla="*/ 5928602 h 6858000"/>
              <a:gd name="connsiteX144" fmla="*/ 6056863 w 6128435"/>
              <a:gd name="connsiteY144" fmla="*/ 6000643 h 6858000"/>
              <a:gd name="connsiteX145" fmla="*/ 6045436 w 6128435"/>
              <a:gd name="connsiteY145" fmla="*/ 6124480 h 6858000"/>
              <a:gd name="connsiteX146" fmla="*/ 6030489 w 6128435"/>
              <a:gd name="connsiteY146" fmla="*/ 6317666 h 6858000"/>
              <a:gd name="connsiteX147" fmla="*/ 6007492 w 6128435"/>
              <a:gd name="connsiteY147" fmla="*/ 6440818 h 6858000"/>
              <a:gd name="connsiteX148" fmla="*/ 6009467 w 6128435"/>
              <a:gd name="connsiteY148" fmla="*/ 6487076 h 6858000"/>
              <a:gd name="connsiteX149" fmla="*/ 5995064 w 6128435"/>
              <a:gd name="connsiteY149" fmla="*/ 6540791 h 6858000"/>
              <a:gd name="connsiteX150" fmla="*/ 5996309 w 6128435"/>
              <a:gd name="connsiteY150" fmla="*/ 6543961 h 6858000"/>
              <a:gd name="connsiteX151" fmla="*/ 5996048 w 6128435"/>
              <a:gd name="connsiteY151" fmla="*/ 6555444 h 6858000"/>
              <a:gd name="connsiteX152" fmla="*/ 6002524 w 6128435"/>
              <a:gd name="connsiteY152" fmla="*/ 6560188 h 6858000"/>
              <a:gd name="connsiteX153" fmla="*/ 6006823 w 6128435"/>
              <a:gd name="connsiteY153" fmla="*/ 6578546 h 6858000"/>
              <a:gd name="connsiteX154" fmla="*/ 6004510 w 6128435"/>
              <a:gd name="connsiteY154" fmla="*/ 6599256 h 6858000"/>
              <a:gd name="connsiteX155" fmla="*/ 5986207 w 6128435"/>
              <a:gd name="connsiteY155" fmla="*/ 6695855 h 6858000"/>
              <a:gd name="connsiteX156" fmla="*/ 5979428 w 6128435"/>
              <a:gd name="connsiteY156" fmla="*/ 6754678 h 6858000"/>
              <a:gd name="connsiteX157" fmla="*/ 5983398 w 6128435"/>
              <a:gd name="connsiteY157" fmla="*/ 6778641 h 6858000"/>
              <a:gd name="connsiteX158" fmla="*/ 5984543 w 6128435"/>
              <a:gd name="connsiteY158" fmla="*/ 6811016 h 6858000"/>
              <a:gd name="connsiteX159" fmla="*/ 5981802 w 6128435"/>
              <a:gd name="connsiteY159" fmla="*/ 6838578 h 6858000"/>
              <a:gd name="connsiteX160" fmla="*/ 5979671 w 6128435"/>
              <a:gd name="connsiteY160" fmla="*/ 6858000 h 6858000"/>
              <a:gd name="connsiteX161" fmla="*/ 0 w 6128435"/>
              <a:gd name="connsiteY161" fmla="*/ 6858000 h 6858000"/>
              <a:gd name="connsiteX162" fmla="*/ 0 w 6128435"/>
              <a:gd name="connsiteY162"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47111 w 6128435"/>
              <a:gd name="connsiteY35" fmla="*/ 2269679 h 6858000"/>
              <a:gd name="connsiteX36" fmla="*/ 5279312 w 6128435"/>
              <a:gd name="connsiteY36" fmla="*/ 2302757 h 6858000"/>
              <a:gd name="connsiteX37" fmla="*/ 5293877 w 6128435"/>
              <a:gd name="connsiteY37" fmla="*/ 2368649 h 6858000"/>
              <a:gd name="connsiteX38" fmla="*/ 5311338 w 6128435"/>
              <a:gd name="connsiteY38" fmla="*/ 2404034 h 6858000"/>
              <a:gd name="connsiteX39" fmla="*/ 5338366 w 6128435"/>
              <a:gd name="connsiteY39" fmla="*/ 2465052 h 6858000"/>
              <a:gd name="connsiteX40" fmla="*/ 5371263 w 6128435"/>
              <a:gd name="connsiteY40" fmla="*/ 2586413 h 6858000"/>
              <a:gd name="connsiteX41" fmla="*/ 5407503 w 6128435"/>
              <a:gd name="connsiteY41" fmla="*/ 2786290 h 6858000"/>
              <a:gd name="connsiteX42" fmla="*/ 5407356 w 6128435"/>
              <a:gd name="connsiteY42" fmla="*/ 2787545 h 6858000"/>
              <a:gd name="connsiteX43" fmla="*/ 5411130 w 6128435"/>
              <a:gd name="connsiteY43" fmla="*/ 2788640 h 6858000"/>
              <a:gd name="connsiteX44" fmla="*/ 5416439 w 6128435"/>
              <a:gd name="connsiteY44" fmla="*/ 2805666 h 6858000"/>
              <a:gd name="connsiteX45" fmla="*/ 5416589 w 6128435"/>
              <a:gd name="connsiteY45" fmla="*/ 2810822 h 6858000"/>
              <a:gd name="connsiteX46" fmla="*/ 5418542 w 6128435"/>
              <a:gd name="connsiteY46" fmla="*/ 2817745 h 6858000"/>
              <a:gd name="connsiteX47" fmla="*/ 5418847 w 6128435"/>
              <a:gd name="connsiteY47" fmla="*/ 2817825 h 6858000"/>
              <a:gd name="connsiteX48" fmla="*/ 5457023 w 6128435"/>
              <a:gd name="connsiteY48" fmla="*/ 2858292 h 6858000"/>
              <a:gd name="connsiteX49" fmla="*/ 5479298 w 6128435"/>
              <a:gd name="connsiteY49" fmla="*/ 2947791 h 6858000"/>
              <a:gd name="connsiteX50" fmla="*/ 5481770 w 6128435"/>
              <a:gd name="connsiteY50" fmla="*/ 2951352 h 6858000"/>
              <a:gd name="connsiteX51" fmla="*/ 5482045 w 6128435"/>
              <a:gd name="connsiteY51" fmla="*/ 2984371 h 6858000"/>
              <a:gd name="connsiteX52" fmla="*/ 5482415 w 6128435"/>
              <a:gd name="connsiteY52" fmla="*/ 3004079 h 6858000"/>
              <a:gd name="connsiteX53" fmla="*/ 5483865 w 6128435"/>
              <a:gd name="connsiteY53" fmla="*/ 3005467 h 6858000"/>
              <a:gd name="connsiteX54" fmla="*/ 5482236 w 6128435"/>
              <a:gd name="connsiteY54" fmla="*/ 3019791 h 6858000"/>
              <a:gd name="connsiteX55" fmla="*/ 5481505 w 6128435"/>
              <a:gd name="connsiteY55" fmla="*/ 3095286 h 6858000"/>
              <a:gd name="connsiteX56" fmla="*/ 5477595 w 6128435"/>
              <a:gd name="connsiteY56" fmla="*/ 3250534 h 6858000"/>
              <a:gd name="connsiteX57" fmla="*/ 5532836 w 6128435"/>
              <a:gd name="connsiteY57" fmla="*/ 3353840 h 6858000"/>
              <a:gd name="connsiteX58" fmla="*/ 5561229 w 6128435"/>
              <a:gd name="connsiteY58" fmla="*/ 3395784 h 6858000"/>
              <a:gd name="connsiteX59" fmla="*/ 5589758 w 6128435"/>
              <a:gd name="connsiteY59" fmla="*/ 3506453 h 6858000"/>
              <a:gd name="connsiteX60" fmla="*/ 5596144 w 6128435"/>
              <a:gd name="connsiteY60" fmla="*/ 3534624 h 6858000"/>
              <a:gd name="connsiteX61" fmla="*/ 5597750 w 6128435"/>
              <a:gd name="connsiteY61" fmla="*/ 3534129 h 6858000"/>
              <a:gd name="connsiteX62" fmla="*/ 5599700 w 6128435"/>
              <a:gd name="connsiteY62" fmla="*/ 3547221 h 6858000"/>
              <a:gd name="connsiteX63" fmla="*/ 5615031 w 6128435"/>
              <a:gd name="connsiteY63" fmla="*/ 3557482 h 6858000"/>
              <a:gd name="connsiteX64" fmla="*/ 5618377 w 6128435"/>
              <a:gd name="connsiteY64" fmla="*/ 3588431 h 6858000"/>
              <a:gd name="connsiteX65" fmla="*/ 5612155 w 6128435"/>
              <a:gd name="connsiteY65" fmla="*/ 3589869 h 6858000"/>
              <a:gd name="connsiteX66" fmla="*/ 5620843 w 6128435"/>
              <a:gd name="connsiteY66" fmla="*/ 3606745 h 6858000"/>
              <a:gd name="connsiteX67" fmla="*/ 5655472 w 6128435"/>
              <a:gd name="connsiteY67" fmla="*/ 3678877 h 6858000"/>
              <a:gd name="connsiteX68" fmla="*/ 5680448 w 6128435"/>
              <a:gd name="connsiteY68" fmla="*/ 3717760 h 6858000"/>
              <a:gd name="connsiteX69" fmla="*/ 5683015 w 6128435"/>
              <a:gd name="connsiteY69" fmla="*/ 3762025 h 6858000"/>
              <a:gd name="connsiteX70" fmla="*/ 5696643 w 6128435"/>
              <a:gd name="connsiteY70" fmla="*/ 3773888 h 6858000"/>
              <a:gd name="connsiteX71" fmla="*/ 5699203 w 6128435"/>
              <a:gd name="connsiteY71" fmla="*/ 3775823 h 6858000"/>
              <a:gd name="connsiteX72" fmla="*/ 5704824 w 6128435"/>
              <a:gd name="connsiteY72" fmla="*/ 3785966 h 6858000"/>
              <a:gd name="connsiteX73" fmla="*/ 5712204 w 6128435"/>
              <a:gd name="connsiteY73" fmla="*/ 3785830 h 6858000"/>
              <a:gd name="connsiteX74" fmla="*/ 5724816 w 6128435"/>
              <a:gd name="connsiteY74" fmla="*/ 3798949 h 6858000"/>
              <a:gd name="connsiteX75" fmla="*/ 5733539 w 6128435"/>
              <a:gd name="connsiteY75" fmla="*/ 3818457 h 6858000"/>
              <a:gd name="connsiteX76" fmla="*/ 5768491 w 6128435"/>
              <a:gd name="connsiteY76" fmla="*/ 3914399 h 6858000"/>
              <a:gd name="connsiteX77" fmla="*/ 5793123 w 6128435"/>
              <a:gd name="connsiteY77" fmla="*/ 3969952 h 6858000"/>
              <a:gd name="connsiteX78" fmla="*/ 5808321 w 6128435"/>
              <a:gd name="connsiteY78" fmla="*/ 3988153 h 6858000"/>
              <a:gd name="connsiteX79" fmla="*/ 5825621 w 6128435"/>
              <a:gd name="connsiteY79" fmla="*/ 4015525 h 6858000"/>
              <a:gd name="connsiteX80" fmla="*/ 5860672 w 6128435"/>
              <a:gd name="connsiteY80" fmla="*/ 4061579 h 6858000"/>
              <a:gd name="connsiteX81" fmla="*/ 5872173 w 6128435"/>
              <a:gd name="connsiteY81" fmla="*/ 4088497 h 6858000"/>
              <a:gd name="connsiteX82" fmla="*/ 5883705 w 6128435"/>
              <a:gd name="connsiteY82" fmla="*/ 4101899 h 6858000"/>
              <a:gd name="connsiteX83" fmla="*/ 5885314 w 6128435"/>
              <a:gd name="connsiteY83" fmla="*/ 4108387 h 6858000"/>
              <a:gd name="connsiteX84" fmla="*/ 5894095 w 6128435"/>
              <a:gd name="connsiteY84" fmla="*/ 4128857 h 6858000"/>
              <a:gd name="connsiteX85" fmla="*/ 5898339 w 6128435"/>
              <a:gd name="connsiteY85" fmla="*/ 4140800 h 6858000"/>
              <a:gd name="connsiteX86" fmla="*/ 5899734 w 6128435"/>
              <a:gd name="connsiteY86" fmla="*/ 4145632 h 6858000"/>
              <a:gd name="connsiteX87" fmla="*/ 5903513 w 6128435"/>
              <a:gd name="connsiteY87" fmla="*/ 4187661 h 6858000"/>
              <a:gd name="connsiteX88" fmla="*/ 5917114 w 6128435"/>
              <a:gd name="connsiteY88" fmla="*/ 4213096 h 6858000"/>
              <a:gd name="connsiteX89" fmla="*/ 5921153 w 6128435"/>
              <a:gd name="connsiteY89" fmla="*/ 4236222 h 6858000"/>
              <a:gd name="connsiteX90" fmla="*/ 5924233 w 6128435"/>
              <a:gd name="connsiteY90" fmla="*/ 4242060 h 6858000"/>
              <a:gd name="connsiteX91" fmla="*/ 5928910 w 6128435"/>
              <a:gd name="connsiteY91" fmla="*/ 4300973 h 6858000"/>
              <a:gd name="connsiteX92" fmla="*/ 5939320 w 6128435"/>
              <a:gd name="connsiteY92" fmla="*/ 4340435 h 6858000"/>
              <a:gd name="connsiteX93" fmla="*/ 5946705 w 6128435"/>
              <a:gd name="connsiteY93" fmla="*/ 4428051 h 6858000"/>
              <a:gd name="connsiteX94" fmla="*/ 5949261 w 6128435"/>
              <a:gd name="connsiteY94" fmla="*/ 4449185 h 6858000"/>
              <a:gd name="connsiteX95" fmla="*/ 5957504 w 6128435"/>
              <a:gd name="connsiteY95" fmla="*/ 4465911 h 6858000"/>
              <a:gd name="connsiteX96" fmla="*/ 5964689 w 6128435"/>
              <a:gd name="connsiteY96" fmla="*/ 4468532 h 6858000"/>
              <a:gd name="connsiteX97" fmla="*/ 5967062 w 6128435"/>
              <a:gd name="connsiteY97" fmla="*/ 4479923 h 6858000"/>
              <a:gd name="connsiteX98" fmla="*/ 5968960 w 6128435"/>
              <a:gd name="connsiteY98" fmla="*/ 4482655 h 6858000"/>
              <a:gd name="connsiteX99" fmla="*/ 5978567 w 6128435"/>
              <a:gd name="connsiteY99" fmla="*/ 4498605 h 6858000"/>
              <a:gd name="connsiteX100" fmla="*/ 5980106 w 6128435"/>
              <a:gd name="connsiteY100" fmla="*/ 4585087 h 6858000"/>
              <a:gd name="connsiteX101" fmla="*/ 5998138 w 6128435"/>
              <a:gd name="connsiteY101" fmla="*/ 4697518 h 6858000"/>
              <a:gd name="connsiteX102" fmla="*/ 6013516 w 6128435"/>
              <a:gd name="connsiteY102" fmla="*/ 4786619 h 6858000"/>
              <a:gd name="connsiteX103" fmla="*/ 6025404 w 6128435"/>
              <a:gd name="connsiteY103" fmla="*/ 4858148 h 6858000"/>
              <a:gd name="connsiteX104" fmla="*/ 6007749 w 6128435"/>
              <a:gd name="connsiteY104" fmla="*/ 4964715 h 6858000"/>
              <a:gd name="connsiteX105" fmla="*/ 6005269 w 6128435"/>
              <a:gd name="connsiteY105" fmla="*/ 5150567 h 6858000"/>
              <a:gd name="connsiteX106" fmla="*/ 6001127 w 6128435"/>
              <a:gd name="connsiteY106" fmla="*/ 5164609 h 6858000"/>
              <a:gd name="connsiteX107" fmla="*/ 5996647 w 6128435"/>
              <a:gd name="connsiteY107" fmla="*/ 5185640 h 6858000"/>
              <a:gd name="connsiteX108" fmla="*/ 5998514 w 6128435"/>
              <a:gd name="connsiteY108" fmla="*/ 5189673 h 6858000"/>
              <a:gd name="connsiteX109" fmla="*/ 5995970 w 6128435"/>
              <a:gd name="connsiteY109" fmla="*/ 5221547 h 6858000"/>
              <a:gd name="connsiteX110" fmla="*/ 5997218 w 6128435"/>
              <a:gd name="connsiteY110" fmla="*/ 5222031 h 6858000"/>
              <a:gd name="connsiteX111" fmla="*/ 6002116 w 6128435"/>
              <a:gd name="connsiteY111" fmla="*/ 5231223 h 6858000"/>
              <a:gd name="connsiteX112" fmla="*/ 6008541 w 6128435"/>
              <a:gd name="connsiteY112" fmla="*/ 5248680 h 6858000"/>
              <a:gd name="connsiteX113" fmla="*/ 6039260 w 6128435"/>
              <a:gd name="connsiteY113" fmla="*/ 5289518 h 6858000"/>
              <a:gd name="connsiteX114" fmla="*/ 6036748 w 6128435"/>
              <a:gd name="connsiteY114" fmla="*/ 5322752 h 6858000"/>
              <a:gd name="connsiteX115" fmla="*/ 6036943 w 6128435"/>
              <a:gd name="connsiteY115" fmla="*/ 5329480 h 6858000"/>
              <a:gd name="connsiteX116" fmla="*/ 6037236 w 6128435"/>
              <a:gd name="connsiteY116" fmla="*/ 5329634 h 6858000"/>
              <a:gd name="connsiteX117" fmla="*/ 6038019 w 6128435"/>
              <a:gd name="connsiteY117" fmla="*/ 5336764 h 6858000"/>
              <a:gd name="connsiteX118" fmla="*/ 6037298 w 6128435"/>
              <a:gd name="connsiteY118" fmla="*/ 5341753 h 6858000"/>
              <a:gd name="connsiteX119" fmla="*/ 6037677 w 6128435"/>
              <a:gd name="connsiteY119" fmla="*/ 5354807 h 6858000"/>
              <a:gd name="connsiteX120" fmla="*/ 6039728 w 6128435"/>
              <a:gd name="connsiteY120" fmla="*/ 5359416 h 6858000"/>
              <a:gd name="connsiteX121" fmla="*/ 6043311 w 6128435"/>
              <a:gd name="connsiteY121" fmla="*/ 5361407 h 6858000"/>
              <a:gd name="connsiteX122" fmla="*/ 6042954 w 6128435"/>
              <a:gd name="connsiteY122" fmla="*/ 5362576 h 6858000"/>
              <a:gd name="connsiteX123" fmla="*/ 6053435 w 6128435"/>
              <a:gd name="connsiteY123" fmla="*/ 5387547 h 6858000"/>
              <a:gd name="connsiteX124" fmla="*/ 6065933 w 6128435"/>
              <a:gd name="connsiteY124" fmla="*/ 5443002 h 6858000"/>
              <a:gd name="connsiteX125" fmla="*/ 6068640 w 6128435"/>
              <a:gd name="connsiteY125" fmla="*/ 5474503 h 6858000"/>
              <a:gd name="connsiteX126" fmla="*/ 6080922 w 6128435"/>
              <a:gd name="connsiteY126" fmla="*/ 5561070 h 6858000"/>
              <a:gd name="connsiteX127" fmla="*/ 6096949 w 6128435"/>
              <a:gd name="connsiteY127" fmla="*/ 5648179 h 6858000"/>
              <a:gd name="connsiteX128" fmla="*/ 6125703 w 6128435"/>
              <a:gd name="connsiteY128" fmla="*/ 5692894 h 6858000"/>
              <a:gd name="connsiteX129" fmla="*/ 6126670 w 6128435"/>
              <a:gd name="connsiteY129" fmla="*/ 5697882 h 6858000"/>
              <a:gd name="connsiteX130" fmla="*/ 6124061 w 6128435"/>
              <a:gd name="connsiteY130" fmla="*/ 5710294 h 6858000"/>
              <a:gd name="connsiteX131" fmla="*/ 6122213 w 6128435"/>
              <a:gd name="connsiteY131" fmla="*/ 5714762 h 6858000"/>
              <a:gd name="connsiteX132" fmla="*/ 6121353 w 6128435"/>
              <a:gd name="connsiteY132" fmla="*/ 5721725 h 6858000"/>
              <a:gd name="connsiteX133" fmla="*/ 6121607 w 6128435"/>
              <a:gd name="connsiteY133" fmla="*/ 5721959 h 6858000"/>
              <a:gd name="connsiteX134" fmla="*/ 6120262 w 6128435"/>
              <a:gd name="connsiteY134" fmla="*/ 5728358 h 6858000"/>
              <a:gd name="connsiteX135" fmla="*/ 6110194 w 6128435"/>
              <a:gd name="connsiteY135" fmla="*/ 5758853 h 6858000"/>
              <a:gd name="connsiteX136" fmla="*/ 6127519 w 6128435"/>
              <a:gd name="connsiteY136" fmla="*/ 5865775 h 6858000"/>
              <a:gd name="connsiteX137" fmla="*/ 6128435 w 6128435"/>
              <a:gd name="connsiteY137" fmla="*/ 5870164 h 6858000"/>
              <a:gd name="connsiteX138" fmla="*/ 6119217 w 6128435"/>
              <a:gd name="connsiteY138" fmla="*/ 5888542 h 6858000"/>
              <a:gd name="connsiteX139" fmla="*/ 6115966 w 6128435"/>
              <a:gd name="connsiteY139" fmla="*/ 5898387 h 6858000"/>
              <a:gd name="connsiteX140" fmla="*/ 6111924 w 6128435"/>
              <a:gd name="connsiteY140" fmla="*/ 5900444 h 6858000"/>
              <a:gd name="connsiteX141" fmla="*/ 6108716 w 6128435"/>
              <a:gd name="connsiteY141" fmla="*/ 5915345 h 6858000"/>
              <a:gd name="connsiteX142" fmla="*/ 6109524 w 6128435"/>
              <a:gd name="connsiteY142" fmla="*/ 5917328 h 6858000"/>
              <a:gd name="connsiteX143" fmla="*/ 6102493 w 6128435"/>
              <a:gd name="connsiteY143" fmla="*/ 5928602 h 6858000"/>
              <a:gd name="connsiteX144" fmla="*/ 6056863 w 6128435"/>
              <a:gd name="connsiteY144" fmla="*/ 6000643 h 6858000"/>
              <a:gd name="connsiteX145" fmla="*/ 6045436 w 6128435"/>
              <a:gd name="connsiteY145" fmla="*/ 6124480 h 6858000"/>
              <a:gd name="connsiteX146" fmla="*/ 6030489 w 6128435"/>
              <a:gd name="connsiteY146" fmla="*/ 6317666 h 6858000"/>
              <a:gd name="connsiteX147" fmla="*/ 6007492 w 6128435"/>
              <a:gd name="connsiteY147" fmla="*/ 6440818 h 6858000"/>
              <a:gd name="connsiteX148" fmla="*/ 6009467 w 6128435"/>
              <a:gd name="connsiteY148" fmla="*/ 6487076 h 6858000"/>
              <a:gd name="connsiteX149" fmla="*/ 5995064 w 6128435"/>
              <a:gd name="connsiteY149" fmla="*/ 6540791 h 6858000"/>
              <a:gd name="connsiteX150" fmla="*/ 5996309 w 6128435"/>
              <a:gd name="connsiteY150" fmla="*/ 6543961 h 6858000"/>
              <a:gd name="connsiteX151" fmla="*/ 5996048 w 6128435"/>
              <a:gd name="connsiteY151" fmla="*/ 6555444 h 6858000"/>
              <a:gd name="connsiteX152" fmla="*/ 6002524 w 6128435"/>
              <a:gd name="connsiteY152" fmla="*/ 6560188 h 6858000"/>
              <a:gd name="connsiteX153" fmla="*/ 6006823 w 6128435"/>
              <a:gd name="connsiteY153" fmla="*/ 6578546 h 6858000"/>
              <a:gd name="connsiteX154" fmla="*/ 6004510 w 6128435"/>
              <a:gd name="connsiteY154" fmla="*/ 6599256 h 6858000"/>
              <a:gd name="connsiteX155" fmla="*/ 5986207 w 6128435"/>
              <a:gd name="connsiteY155" fmla="*/ 6695855 h 6858000"/>
              <a:gd name="connsiteX156" fmla="*/ 5979428 w 6128435"/>
              <a:gd name="connsiteY156" fmla="*/ 6754678 h 6858000"/>
              <a:gd name="connsiteX157" fmla="*/ 5983398 w 6128435"/>
              <a:gd name="connsiteY157" fmla="*/ 6778641 h 6858000"/>
              <a:gd name="connsiteX158" fmla="*/ 5984543 w 6128435"/>
              <a:gd name="connsiteY158" fmla="*/ 6811016 h 6858000"/>
              <a:gd name="connsiteX159" fmla="*/ 5981802 w 6128435"/>
              <a:gd name="connsiteY159" fmla="*/ 6838578 h 6858000"/>
              <a:gd name="connsiteX160" fmla="*/ 5979671 w 6128435"/>
              <a:gd name="connsiteY160" fmla="*/ 6858000 h 6858000"/>
              <a:gd name="connsiteX161" fmla="*/ 0 w 6128435"/>
              <a:gd name="connsiteY161" fmla="*/ 6858000 h 6858000"/>
              <a:gd name="connsiteX162" fmla="*/ 0 w 6128435"/>
              <a:gd name="connsiteY162"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79312 w 6128435"/>
              <a:gd name="connsiteY35" fmla="*/ 2302757 h 6858000"/>
              <a:gd name="connsiteX36" fmla="*/ 5293877 w 6128435"/>
              <a:gd name="connsiteY36" fmla="*/ 2368649 h 6858000"/>
              <a:gd name="connsiteX37" fmla="*/ 5311338 w 6128435"/>
              <a:gd name="connsiteY37" fmla="*/ 2404034 h 6858000"/>
              <a:gd name="connsiteX38" fmla="*/ 5338366 w 6128435"/>
              <a:gd name="connsiteY38" fmla="*/ 2465052 h 6858000"/>
              <a:gd name="connsiteX39" fmla="*/ 5371263 w 6128435"/>
              <a:gd name="connsiteY39" fmla="*/ 2586413 h 6858000"/>
              <a:gd name="connsiteX40" fmla="*/ 5407503 w 6128435"/>
              <a:gd name="connsiteY40" fmla="*/ 2786290 h 6858000"/>
              <a:gd name="connsiteX41" fmla="*/ 5407356 w 6128435"/>
              <a:gd name="connsiteY41" fmla="*/ 2787545 h 6858000"/>
              <a:gd name="connsiteX42" fmla="*/ 5411130 w 6128435"/>
              <a:gd name="connsiteY42" fmla="*/ 2788640 h 6858000"/>
              <a:gd name="connsiteX43" fmla="*/ 5416439 w 6128435"/>
              <a:gd name="connsiteY43" fmla="*/ 2805666 h 6858000"/>
              <a:gd name="connsiteX44" fmla="*/ 5416589 w 6128435"/>
              <a:gd name="connsiteY44" fmla="*/ 2810822 h 6858000"/>
              <a:gd name="connsiteX45" fmla="*/ 5418542 w 6128435"/>
              <a:gd name="connsiteY45" fmla="*/ 2817745 h 6858000"/>
              <a:gd name="connsiteX46" fmla="*/ 5418847 w 6128435"/>
              <a:gd name="connsiteY46" fmla="*/ 2817825 h 6858000"/>
              <a:gd name="connsiteX47" fmla="*/ 5457023 w 6128435"/>
              <a:gd name="connsiteY47" fmla="*/ 2858292 h 6858000"/>
              <a:gd name="connsiteX48" fmla="*/ 5479298 w 6128435"/>
              <a:gd name="connsiteY48" fmla="*/ 2947791 h 6858000"/>
              <a:gd name="connsiteX49" fmla="*/ 5481770 w 6128435"/>
              <a:gd name="connsiteY49" fmla="*/ 2951352 h 6858000"/>
              <a:gd name="connsiteX50" fmla="*/ 5482045 w 6128435"/>
              <a:gd name="connsiteY50" fmla="*/ 2984371 h 6858000"/>
              <a:gd name="connsiteX51" fmla="*/ 5482415 w 6128435"/>
              <a:gd name="connsiteY51" fmla="*/ 3004079 h 6858000"/>
              <a:gd name="connsiteX52" fmla="*/ 5483865 w 6128435"/>
              <a:gd name="connsiteY52" fmla="*/ 3005467 h 6858000"/>
              <a:gd name="connsiteX53" fmla="*/ 5482236 w 6128435"/>
              <a:gd name="connsiteY53" fmla="*/ 3019791 h 6858000"/>
              <a:gd name="connsiteX54" fmla="*/ 5481505 w 6128435"/>
              <a:gd name="connsiteY54" fmla="*/ 3095286 h 6858000"/>
              <a:gd name="connsiteX55" fmla="*/ 5477595 w 6128435"/>
              <a:gd name="connsiteY55" fmla="*/ 3250534 h 6858000"/>
              <a:gd name="connsiteX56" fmla="*/ 5532836 w 6128435"/>
              <a:gd name="connsiteY56" fmla="*/ 3353840 h 6858000"/>
              <a:gd name="connsiteX57" fmla="*/ 5561229 w 6128435"/>
              <a:gd name="connsiteY57" fmla="*/ 3395784 h 6858000"/>
              <a:gd name="connsiteX58" fmla="*/ 5589758 w 6128435"/>
              <a:gd name="connsiteY58" fmla="*/ 3506453 h 6858000"/>
              <a:gd name="connsiteX59" fmla="*/ 5596144 w 6128435"/>
              <a:gd name="connsiteY59" fmla="*/ 3534624 h 6858000"/>
              <a:gd name="connsiteX60" fmla="*/ 5597750 w 6128435"/>
              <a:gd name="connsiteY60" fmla="*/ 3534129 h 6858000"/>
              <a:gd name="connsiteX61" fmla="*/ 5599700 w 6128435"/>
              <a:gd name="connsiteY61" fmla="*/ 3547221 h 6858000"/>
              <a:gd name="connsiteX62" fmla="*/ 5615031 w 6128435"/>
              <a:gd name="connsiteY62" fmla="*/ 3557482 h 6858000"/>
              <a:gd name="connsiteX63" fmla="*/ 5618377 w 6128435"/>
              <a:gd name="connsiteY63" fmla="*/ 3588431 h 6858000"/>
              <a:gd name="connsiteX64" fmla="*/ 5612155 w 6128435"/>
              <a:gd name="connsiteY64" fmla="*/ 3589869 h 6858000"/>
              <a:gd name="connsiteX65" fmla="*/ 5620843 w 6128435"/>
              <a:gd name="connsiteY65" fmla="*/ 3606745 h 6858000"/>
              <a:gd name="connsiteX66" fmla="*/ 5655472 w 6128435"/>
              <a:gd name="connsiteY66" fmla="*/ 3678877 h 6858000"/>
              <a:gd name="connsiteX67" fmla="*/ 5680448 w 6128435"/>
              <a:gd name="connsiteY67" fmla="*/ 3717760 h 6858000"/>
              <a:gd name="connsiteX68" fmla="*/ 5683015 w 6128435"/>
              <a:gd name="connsiteY68" fmla="*/ 3762025 h 6858000"/>
              <a:gd name="connsiteX69" fmla="*/ 5696643 w 6128435"/>
              <a:gd name="connsiteY69" fmla="*/ 3773888 h 6858000"/>
              <a:gd name="connsiteX70" fmla="*/ 5699203 w 6128435"/>
              <a:gd name="connsiteY70" fmla="*/ 3775823 h 6858000"/>
              <a:gd name="connsiteX71" fmla="*/ 5704824 w 6128435"/>
              <a:gd name="connsiteY71" fmla="*/ 3785966 h 6858000"/>
              <a:gd name="connsiteX72" fmla="*/ 5712204 w 6128435"/>
              <a:gd name="connsiteY72" fmla="*/ 3785830 h 6858000"/>
              <a:gd name="connsiteX73" fmla="*/ 5724816 w 6128435"/>
              <a:gd name="connsiteY73" fmla="*/ 3798949 h 6858000"/>
              <a:gd name="connsiteX74" fmla="*/ 5733539 w 6128435"/>
              <a:gd name="connsiteY74" fmla="*/ 3818457 h 6858000"/>
              <a:gd name="connsiteX75" fmla="*/ 5768491 w 6128435"/>
              <a:gd name="connsiteY75" fmla="*/ 3914399 h 6858000"/>
              <a:gd name="connsiteX76" fmla="*/ 5793123 w 6128435"/>
              <a:gd name="connsiteY76" fmla="*/ 3969952 h 6858000"/>
              <a:gd name="connsiteX77" fmla="*/ 5808321 w 6128435"/>
              <a:gd name="connsiteY77" fmla="*/ 3988153 h 6858000"/>
              <a:gd name="connsiteX78" fmla="*/ 5825621 w 6128435"/>
              <a:gd name="connsiteY78" fmla="*/ 4015525 h 6858000"/>
              <a:gd name="connsiteX79" fmla="*/ 5860672 w 6128435"/>
              <a:gd name="connsiteY79" fmla="*/ 4061579 h 6858000"/>
              <a:gd name="connsiteX80" fmla="*/ 5872173 w 6128435"/>
              <a:gd name="connsiteY80" fmla="*/ 4088497 h 6858000"/>
              <a:gd name="connsiteX81" fmla="*/ 5883705 w 6128435"/>
              <a:gd name="connsiteY81" fmla="*/ 4101899 h 6858000"/>
              <a:gd name="connsiteX82" fmla="*/ 5885314 w 6128435"/>
              <a:gd name="connsiteY82" fmla="*/ 4108387 h 6858000"/>
              <a:gd name="connsiteX83" fmla="*/ 5894095 w 6128435"/>
              <a:gd name="connsiteY83" fmla="*/ 4128857 h 6858000"/>
              <a:gd name="connsiteX84" fmla="*/ 5898339 w 6128435"/>
              <a:gd name="connsiteY84" fmla="*/ 4140800 h 6858000"/>
              <a:gd name="connsiteX85" fmla="*/ 5899734 w 6128435"/>
              <a:gd name="connsiteY85" fmla="*/ 4145632 h 6858000"/>
              <a:gd name="connsiteX86" fmla="*/ 5903513 w 6128435"/>
              <a:gd name="connsiteY86" fmla="*/ 4187661 h 6858000"/>
              <a:gd name="connsiteX87" fmla="*/ 5917114 w 6128435"/>
              <a:gd name="connsiteY87" fmla="*/ 4213096 h 6858000"/>
              <a:gd name="connsiteX88" fmla="*/ 5921153 w 6128435"/>
              <a:gd name="connsiteY88" fmla="*/ 4236222 h 6858000"/>
              <a:gd name="connsiteX89" fmla="*/ 5924233 w 6128435"/>
              <a:gd name="connsiteY89" fmla="*/ 4242060 h 6858000"/>
              <a:gd name="connsiteX90" fmla="*/ 5928910 w 6128435"/>
              <a:gd name="connsiteY90" fmla="*/ 4300973 h 6858000"/>
              <a:gd name="connsiteX91" fmla="*/ 5939320 w 6128435"/>
              <a:gd name="connsiteY91" fmla="*/ 4340435 h 6858000"/>
              <a:gd name="connsiteX92" fmla="*/ 5946705 w 6128435"/>
              <a:gd name="connsiteY92" fmla="*/ 4428051 h 6858000"/>
              <a:gd name="connsiteX93" fmla="*/ 5949261 w 6128435"/>
              <a:gd name="connsiteY93" fmla="*/ 4449185 h 6858000"/>
              <a:gd name="connsiteX94" fmla="*/ 5957504 w 6128435"/>
              <a:gd name="connsiteY94" fmla="*/ 4465911 h 6858000"/>
              <a:gd name="connsiteX95" fmla="*/ 5964689 w 6128435"/>
              <a:gd name="connsiteY95" fmla="*/ 4468532 h 6858000"/>
              <a:gd name="connsiteX96" fmla="*/ 5967062 w 6128435"/>
              <a:gd name="connsiteY96" fmla="*/ 4479923 h 6858000"/>
              <a:gd name="connsiteX97" fmla="*/ 5968960 w 6128435"/>
              <a:gd name="connsiteY97" fmla="*/ 4482655 h 6858000"/>
              <a:gd name="connsiteX98" fmla="*/ 5978567 w 6128435"/>
              <a:gd name="connsiteY98" fmla="*/ 4498605 h 6858000"/>
              <a:gd name="connsiteX99" fmla="*/ 5980106 w 6128435"/>
              <a:gd name="connsiteY99" fmla="*/ 4585087 h 6858000"/>
              <a:gd name="connsiteX100" fmla="*/ 5998138 w 6128435"/>
              <a:gd name="connsiteY100" fmla="*/ 4697518 h 6858000"/>
              <a:gd name="connsiteX101" fmla="*/ 6013516 w 6128435"/>
              <a:gd name="connsiteY101" fmla="*/ 4786619 h 6858000"/>
              <a:gd name="connsiteX102" fmla="*/ 6025404 w 6128435"/>
              <a:gd name="connsiteY102" fmla="*/ 4858148 h 6858000"/>
              <a:gd name="connsiteX103" fmla="*/ 6007749 w 6128435"/>
              <a:gd name="connsiteY103" fmla="*/ 4964715 h 6858000"/>
              <a:gd name="connsiteX104" fmla="*/ 6005269 w 6128435"/>
              <a:gd name="connsiteY104" fmla="*/ 5150567 h 6858000"/>
              <a:gd name="connsiteX105" fmla="*/ 6001127 w 6128435"/>
              <a:gd name="connsiteY105" fmla="*/ 5164609 h 6858000"/>
              <a:gd name="connsiteX106" fmla="*/ 5996647 w 6128435"/>
              <a:gd name="connsiteY106" fmla="*/ 5185640 h 6858000"/>
              <a:gd name="connsiteX107" fmla="*/ 5998514 w 6128435"/>
              <a:gd name="connsiteY107" fmla="*/ 5189673 h 6858000"/>
              <a:gd name="connsiteX108" fmla="*/ 5995970 w 6128435"/>
              <a:gd name="connsiteY108" fmla="*/ 5221547 h 6858000"/>
              <a:gd name="connsiteX109" fmla="*/ 5997218 w 6128435"/>
              <a:gd name="connsiteY109" fmla="*/ 5222031 h 6858000"/>
              <a:gd name="connsiteX110" fmla="*/ 6002116 w 6128435"/>
              <a:gd name="connsiteY110" fmla="*/ 5231223 h 6858000"/>
              <a:gd name="connsiteX111" fmla="*/ 6008541 w 6128435"/>
              <a:gd name="connsiteY111" fmla="*/ 5248680 h 6858000"/>
              <a:gd name="connsiteX112" fmla="*/ 6039260 w 6128435"/>
              <a:gd name="connsiteY112" fmla="*/ 5289518 h 6858000"/>
              <a:gd name="connsiteX113" fmla="*/ 6036748 w 6128435"/>
              <a:gd name="connsiteY113" fmla="*/ 5322752 h 6858000"/>
              <a:gd name="connsiteX114" fmla="*/ 6036943 w 6128435"/>
              <a:gd name="connsiteY114" fmla="*/ 5329480 h 6858000"/>
              <a:gd name="connsiteX115" fmla="*/ 6037236 w 6128435"/>
              <a:gd name="connsiteY115" fmla="*/ 5329634 h 6858000"/>
              <a:gd name="connsiteX116" fmla="*/ 6038019 w 6128435"/>
              <a:gd name="connsiteY116" fmla="*/ 5336764 h 6858000"/>
              <a:gd name="connsiteX117" fmla="*/ 6037298 w 6128435"/>
              <a:gd name="connsiteY117" fmla="*/ 5341753 h 6858000"/>
              <a:gd name="connsiteX118" fmla="*/ 6037677 w 6128435"/>
              <a:gd name="connsiteY118" fmla="*/ 5354807 h 6858000"/>
              <a:gd name="connsiteX119" fmla="*/ 6039728 w 6128435"/>
              <a:gd name="connsiteY119" fmla="*/ 5359416 h 6858000"/>
              <a:gd name="connsiteX120" fmla="*/ 6043311 w 6128435"/>
              <a:gd name="connsiteY120" fmla="*/ 5361407 h 6858000"/>
              <a:gd name="connsiteX121" fmla="*/ 6042954 w 6128435"/>
              <a:gd name="connsiteY121" fmla="*/ 5362576 h 6858000"/>
              <a:gd name="connsiteX122" fmla="*/ 6053435 w 6128435"/>
              <a:gd name="connsiteY122" fmla="*/ 5387547 h 6858000"/>
              <a:gd name="connsiteX123" fmla="*/ 6065933 w 6128435"/>
              <a:gd name="connsiteY123" fmla="*/ 5443002 h 6858000"/>
              <a:gd name="connsiteX124" fmla="*/ 6068640 w 6128435"/>
              <a:gd name="connsiteY124" fmla="*/ 5474503 h 6858000"/>
              <a:gd name="connsiteX125" fmla="*/ 6080922 w 6128435"/>
              <a:gd name="connsiteY125" fmla="*/ 5561070 h 6858000"/>
              <a:gd name="connsiteX126" fmla="*/ 6096949 w 6128435"/>
              <a:gd name="connsiteY126" fmla="*/ 5648179 h 6858000"/>
              <a:gd name="connsiteX127" fmla="*/ 6125703 w 6128435"/>
              <a:gd name="connsiteY127" fmla="*/ 5692894 h 6858000"/>
              <a:gd name="connsiteX128" fmla="*/ 6126670 w 6128435"/>
              <a:gd name="connsiteY128" fmla="*/ 5697882 h 6858000"/>
              <a:gd name="connsiteX129" fmla="*/ 6124061 w 6128435"/>
              <a:gd name="connsiteY129" fmla="*/ 5710294 h 6858000"/>
              <a:gd name="connsiteX130" fmla="*/ 6122213 w 6128435"/>
              <a:gd name="connsiteY130" fmla="*/ 5714762 h 6858000"/>
              <a:gd name="connsiteX131" fmla="*/ 6121353 w 6128435"/>
              <a:gd name="connsiteY131" fmla="*/ 5721725 h 6858000"/>
              <a:gd name="connsiteX132" fmla="*/ 6121607 w 6128435"/>
              <a:gd name="connsiteY132" fmla="*/ 5721959 h 6858000"/>
              <a:gd name="connsiteX133" fmla="*/ 6120262 w 6128435"/>
              <a:gd name="connsiteY133" fmla="*/ 5728358 h 6858000"/>
              <a:gd name="connsiteX134" fmla="*/ 6110194 w 6128435"/>
              <a:gd name="connsiteY134" fmla="*/ 5758853 h 6858000"/>
              <a:gd name="connsiteX135" fmla="*/ 6127519 w 6128435"/>
              <a:gd name="connsiteY135" fmla="*/ 5865775 h 6858000"/>
              <a:gd name="connsiteX136" fmla="*/ 6128435 w 6128435"/>
              <a:gd name="connsiteY136" fmla="*/ 5870164 h 6858000"/>
              <a:gd name="connsiteX137" fmla="*/ 6119217 w 6128435"/>
              <a:gd name="connsiteY137" fmla="*/ 5888542 h 6858000"/>
              <a:gd name="connsiteX138" fmla="*/ 6115966 w 6128435"/>
              <a:gd name="connsiteY138" fmla="*/ 5898387 h 6858000"/>
              <a:gd name="connsiteX139" fmla="*/ 6111924 w 6128435"/>
              <a:gd name="connsiteY139" fmla="*/ 5900444 h 6858000"/>
              <a:gd name="connsiteX140" fmla="*/ 6108716 w 6128435"/>
              <a:gd name="connsiteY140" fmla="*/ 5915345 h 6858000"/>
              <a:gd name="connsiteX141" fmla="*/ 6109524 w 6128435"/>
              <a:gd name="connsiteY141" fmla="*/ 5917328 h 6858000"/>
              <a:gd name="connsiteX142" fmla="*/ 6102493 w 6128435"/>
              <a:gd name="connsiteY142" fmla="*/ 5928602 h 6858000"/>
              <a:gd name="connsiteX143" fmla="*/ 6056863 w 6128435"/>
              <a:gd name="connsiteY143" fmla="*/ 6000643 h 6858000"/>
              <a:gd name="connsiteX144" fmla="*/ 6045436 w 6128435"/>
              <a:gd name="connsiteY144" fmla="*/ 6124480 h 6858000"/>
              <a:gd name="connsiteX145" fmla="*/ 6030489 w 6128435"/>
              <a:gd name="connsiteY145" fmla="*/ 6317666 h 6858000"/>
              <a:gd name="connsiteX146" fmla="*/ 6007492 w 6128435"/>
              <a:gd name="connsiteY146" fmla="*/ 6440818 h 6858000"/>
              <a:gd name="connsiteX147" fmla="*/ 6009467 w 6128435"/>
              <a:gd name="connsiteY147" fmla="*/ 6487076 h 6858000"/>
              <a:gd name="connsiteX148" fmla="*/ 5995064 w 6128435"/>
              <a:gd name="connsiteY148" fmla="*/ 6540791 h 6858000"/>
              <a:gd name="connsiteX149" fmla="*/ 5996309 w 6128435"/>
              <a:gd name="connsiteY149" fmla="*/ 6543961 h 6858000"/>
              <a:gd name="connsiteX150" fmla="*/ 5996048 w 6128435"/>
              <a:gd name="connsiteY150" fmla="*/ 6555444 h 6858000"/>
              <a:gd name="connsiteX151" fmla="*/ 6002524 w 6128435"/>
              <a:gd name="connsiteY151" fmla="*/ 6560188 h 6858000"/>
              <a:gd name="connsiteX152" fmla="*/ 6006823 w 6128435"/>
              <a:gd name="connsiteY152" fmla="*/ 6578546 h 6858000"/>
              <a:gd name="connsiteX153" fmla="*/ 6004510 w 6128435"/>
              <a:gd name="connsiteY153" fmla="*/ 6599256 h 6858000"/>
              <a:gd name="connsiteX154" fmla="*/ 5986207 w 6128435"/>
              <a:gd name="connsiteY154" fmla="*/ 6695855 h 6858000"/>
              <a:gd name="connsiteX155" fmla="*/ 5979428 w 6128435"/>
              <a:gd name="connsiteY155" fmla="*/ 6754678 h 6858000"/>
              <a:gd name="connsiteX156" fmla="*/ 5983398 w 6128435"/>
              <a:gd name="connsiteY156" fmla="*/ 6778641 h 6858000"/>
              <a:gd name="connsiteX157" fmla="*/ 5984543 w 6128435"/>
              <a:gd name="connsiteY157" fmla="*/ 6811016 h 6858000"/>
              <a:gd name="connsiteX158" fmla="*/ 5981802 w 6128435"/>
              <a:gd name="connsiteY158" fmla="*/ 6838578 h 6858000"/>
              <a:gd name="connsiteX159" fmla="*/ 5979671 w 6128435"/>
              <a:gd name="connsiteY159" fmla="*/ 6858000 h 6858000"/>
              <a:gd name="connsiteX160" fmla="*/ 0 w 6128435"/>
              <a:gd name="connsiteY160" fmla="*/ 6858000 h 6858000"/>
              <a:gd name="connsiteX161" fmla="*/ 0 w 6128435"/>
              <a:gd name="connsiteY161"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483865 w 6128435"/>
              <a:gd name="connsiteY51" fmla="*/ 3005467 h 6858000"/>
              <a:gd name="connsiteX52" fmla="*/ 5482236 w 6128435"/>
              <a:gd name="connsiteY52" fmla="*/ 3019791 h 6858000"/>
              <a:gd name="connsiteX53" fmla="*/ 5481505 w 6128435"/>
              <a:gd name="connsiteY53" fmla="*/ 3095286 h 6858000"/>
              <a:gd name="connsiteX54" fmla="*/ 5477595 w 6128435"/>
              <a:gd name="connsiteY54" fmla="*/ 3250534 h 6858000"/>
              <a:gd name="connsiteX55" fmla="*/ 5532836 w 6128435"/>
              <a:gd name="connsiteY55" fmla="*/ 3353840 h 6858000"/>
              <a:gd name="connsiteX56" fmla="*/ 5561229 w 6128435"/>
              <a:gd name="connsiteY56" fmla="*/ 3395784 h 6858000"/>
              <a:gd name="connsiteX57" fmla="*/ 5589758 w 6128435"/>
              <a:gd name="connsiteY57" fmla="*/ 3506453 h 6858000"/>
              <a:gd name="connsiteX58" fmla="*/ 5596144 w 6128435"/>
              <a:gd name="connsiteY58" fmla="*/ 3534624 h 6858000"/>
              <a:gd name="connsiteX59" fmla="*/ 5597750 w 6128435"/>
              <a:gd name="connsiteY59" fmla="*/ 3534129 h 6858000"/>
              <a:gd name="connsiteX60" fmla="*/ 5599700 w 6128435"/>
              <a:gd name="connsiteY60" fmla="*/ 3547221 h 6858000"/>
              <a:gd name="connsiteX61" fmla="*/ 5615031 w 6128435"/>
              <a:gd name="connsiteY61" fmla="*/ 3557482 h 6858000"/>
              <a:gd name="connsiteX62" fmla="*/ 5618377 w 6128435"/>
              <a:gd name="connsiteY62" fmla="*/ 3588431 h 6858000"/>
              <a:gd name="connsiteX63" fmla="*/ 5612155 w 6128435"/>
              <a:gd name="connsiteY63" fmla="*/ 3589869 h 6858000"/>
              <a:gd name="connsiteX64" fmla="*/ 5620843 w 6128435"/>
              <a:gd name="connsiteY64" fmla="*/ 3606745 h 6858000"/>
              <a:gd name="connsiteX65" fmla="*/ 5655472 w 6128435"/>
              <a:gd name="connsiteY65" fmla="*/ 3678877 h 6858000"/>
              <a:gd name="connsiteX66" fmla="*/ 5680448 w 6128435"/>
              <a:gd name="connsiteY66" fmla="*/ 3717760 h 6858000"/>
              <a:gd name="connsiteX67" fmla="*/ 5683015 w 6128435"/>
              <a:gd name="connsiteY67" fmla="*/ 3762025 h 6858000"/>
              <a:gd name="connsiteX68" fmla="*/ 5696643 w 6128435"/>
              <a:gd name="connsiteY68" fmla="*/ 3773888 h 6858000"/>
              <a:gd name="connsiteX69" fmla="*/ 5699203 w 6128435"/>
              <a:gd name="connsiteY69" fmla="*/ 3775823 h 6858000"/>
              <a:gd name="connsiteX70" fmla="*/ 5704824 w 6128435"/>
              <a:gd name="connsiteY70" fmla="*/ 3785966 h 6858000"/>
              <a:gd name="connsiteX71" fmla="*/ 5712204 w 6128435"/>
              <a:gd name="connsiteY71" fmla="*/ 3785830 h 6858000"/>
              <a:gd name="connsiteX72" fmla="*/ 5724816 w 6128435"/>
              <a:gd name="connsiteY72" fmla="*/ 3798949 h 6858000"/>
              <a:gd name="connsiteX73" fmla="*/ 5733539 w 6128435"/>
              <a:gd name="connsiteY73" fmla="*/ 3818457 h 6858000"/>
              <a:gd name="connsiteX74" fmla="*/ 5768491 w 6128435"/>
              <a:gd name="connsiteY74" fmla="*/ 3914399 h 6858000"/>
              <a:gd name="connsiteX75" fmla="*/ 5793123 w 6128435"/>
              <a:gd name="connsiteY75" fmla="*/ 3969952 h 6858000"/>
              <a:gd name="connsiteX76" fmla="*/ 5808321 w 6128435"/>
              <a:gd name="connsiteY76" fmla="*/ 3988153 h 6858000"/>
              <a:gd name="connsiteX77" fmla="*/ 5825621 w 6128435"/>
              <a:gd name="connsiteY77" fmla="*/ 4015525 h 6858000"/>
              <a:gd name="connsiteX78" fmla="*/ 5860672 w 6128435"/>
              <a:gd name="connsiteY78" fmla="*/ 4061579 h 6858000"/>
              <a:gd name="connsiteX79" fmla="*/ 5872173 w 6128435"/>
              <a:gd name="connsiteY79" fmla="*/ 4088497 h 6858000"/>
              <a:gd name="connsiteX80" fmla="*/ 5883705 w 6128435"/>
              <a:gd name="connsiteY80" fmla="*/ 4101899 h 6858000"/>
              <a:gd name="connsiteX81" fmla="*/ 5885314 w 6128435"/>
              <a:gd name="connsiteY81" fmla="*/ 4108387 h 6858000"/>
              <a:gd name="connsiteX82" fmla="*/ 5894095 w 6128435"/>
              <a:gd name="connsiteY82" fmla="*/ 4128857 h 6858000"/>
              <a:gd name="connsiteX83" fmla="*/ 5898339 w 6128435"/>
              <a:gd name="connsiteY83" fmla="*/ 4140800 h 6858000"/>
              <a:gd name="connsiteX84" fmla="*/ 5899734 w 6128435"/>
              <a:gd name="connsiteY84" fmla="*/ 4145632 h 6858000"/>
              <a:gd name="connsiteX85" fmla="*/ 5903513 w 6128435"/>
              <a:gd name="connsiteY85" fmla="*/ 4187661 h 6858000"/>
              <a:gd name="connsiteX86" fmla="*/ 5917114 w 6128435"/>
              <a:gd name="connsiteY86" fmla="*/ 4213096 h 6858000"/>
              <a:gd name="connsiteX87" fmla="*/ 5921153 w 6128435"/>
              <a:gd name="connsiteY87" fmla="*/ 4236222 h 6858000"/>
              <a:gd name="connsiteX88" fmla="*/ 5924233 w 6128435"/>
              <a:gd name="connsiteY88" fmla="*/ 4242060 h 6858000"/>
              <a:gd name="connsiteX89" fmla="*/ 5928910 w 6128435"/>
              <a:gd name="connsiteY89" fmla="*/ 4300973 h 6858000"/>
              <a:gd name="connsiteX90" fmla="*/ 5939320 w 6128435"/>
              <a:gd name="connsiteY90" fmla="*/ 4340435 h 6858000"/>
              <a:gd name="connsiteX91" fmla="*/ 5946705 w 6128435"/>
              <a:gd name="connsiteY91" fmla="*/ 4428051 h 6858000"/>
              <a:gd name="connsiteX92" fmla="*/ 5949261 w 6128435"/>
              <a:gd name="connsiteY92" fmla="*/ 4449185 h 6858000"/>
              <a:gd name="connsiteX93" fmla="*/ 5957504 w 6128435"/>
              <a:gd name="connsiteY93" fmla="*/ 4465911 h 6858000"/>
              <a:gd name="connsiteX94" fmla="*/ 5964689 w 6128435"/>
              <a:gd name="connsiteY94" fmla="*/ 4468532 h 6858000"/>
              <a:gd name="connsiteX95" fmla="*/ 5967062 w 6128435"/>
              <a:gd name="connsiteY95" fmla="*/ 4479923 h 6858000"/>
              <a:gd name="connsiteX96" fmla="*/ 5968960 w 6128435"/>
              <a:gd name="connsiteY96" fmla="*/ 4482655 h 6858000"/>
              <a:gd name="connsiteX97" fmla="*/ 5978567 w 6128435"/>
              <a:gd name="connsiteY97" fmla="*/ 4498605 h 6858000"/>
              <a:gd name="connsiteX98" fmla="*/ 5980106 w 6128435"/>
              <a:gd name="connsiteY98" fmla="*/ 4585087 h 6858000"/>
              <a:gd name="connsiteX99" fmla="*/ 5998138 w 6128435"/>
              <a:gd name="connsiteY99" fmla="*/ 4697518 h 6858000"/>
              <a:gd name="connsiteX100" fmla="*/ 6013516 w 6128435"/>
              <a:gd name="connsiteY100" fmla="*/ 4786619 h 6858000"/>
              <a:gd name="connsiteX101" fmla="*/ 6025404 w 6128435"/>
              <a:gd name="connsiteY101" fmla="*/ 4858148 h 6858000"/>
              <a:gd name="connsiteX102" fmla="*/ 6007749 w 6128435"/>
              <a:gd name="connsiteY102" fmla="*/ 4964715 h 6858000"/>
              <a:gd name="connsiteX103" fmla="*/ 6005269 w 6128435"/>
              <a:gd name="connsiteY103" fmla="*/ 5150567 h 6858000"/>
              <a:gd name="connsiteX104" fmla="*/ 6001127 w 6128435"/>
              <a:gd name="connsiteY104" fmla="*/ 5164609 h 6858000"/>
              <a:gd name="connsiteX105" fmla="*/ 5996647 w 6128435"/>
              <a:gd name="connsiteY105" fmla="*/ 5185640 h 6858000"/>
              <a:gd name="connsiteX106" fmla="*/ 5998514 w 6128435"/>
              <a:gd name="connsiteY106" fmla="*/ 5189673 h 6858000"/>
              <a:gd name="connsiteX107" fmla="*/ 5995970 w 6128435"/>
              <a:gd name="connsiteY107" fmla="*/ 5221547 h 6858000"/>
              <a:gd name="connsiteX108" fmla="*/ 5997218 w 6128435"/>
              <a:gd name="connsiteY108" fmla="*/ 5222031 h 6858000"/>
              <a:gd name="connsiteX109" fmla="*/ 6002116 w 6128435"/>
              <a:gd name="connsiteY109" fmla="*/ 5231223 h 6858000"/>
              <a:gd name="connsiteX110" fmla="*/ 6008541 w 6128435"/>
              <a:gd name="connsiteY110" fmla="*/ 5248680 h 6858000"/>
              <a:gd name="connsiteX111" fmla="*/ 6039260 w 6128435"/>
              <a:gd name="connsiteY111" fmla="*/ 5289518 h 6858000"/>
              <a:gd name="connsiteX112" fmla="*/ 6036748 w 6128435"/>
              <a:gd name="connsiteY112" fmla="*/ 5322752 h 6858000"/>
              <a:gd name="connsiteX113" fmla="*/ 6036943 w 6128435"/>
              <a:gd name="connsiteY113" fmla="*/ 5329480 h 6858000"/>
              <a:gd name="connsiteX114" fmla="*/ 6037236 w 6128435"/>
              <a:gd name="connsiteY114" fmla="*/ 5329634 h 6858000"/>
              <a:gd name="connsiteX115" fmla="*/ 6038019 w 6128435"/>
              <a:gd name="connsiteY115" fmla="*/ 5336764 h 6858000"/>
              <a:gd name="connsiteX116" fmla="*/ 6037298 w 6128435"/>
              <a:gd name="connsiteY116" fmla="*/ 5341753 h 6858000"/>
              <a:gd name="connsiteX117" fmla="*/ 6037677 w 6128435"/>
              <a:gd name="connsiteY117" fmla="*/ 5354807 h 6858000"/>
              <a:gd name="connsiteX118" fmla="*/ 6039728 w 6128435"/>
              <a:gd name="connsiteY118" fmla="*/ 5359416 h 6858000"/>
              <a:gd name="connsiteX119" fmla="*/ 6043311 w 6128435"/>
              <a:gd name="connsiteY119" fmla="*/ 5361407 h 6858000"/>
              <a:gd name="connsiteX120" fmla="*/ 6042954 w 6128435"/>
              <a:gd name="connsiteY120" fmla="*/ 5362576 h 6858000"/>
              <a:gd name="connsiteX121" fmla="*/ 6053435 w 6128435"/>
              <a:gd name="connsiteY121" fmla="*/ 5387547 h 6858000"/>
              <a:gd name="connsiteX122" fmla="*/ 6065933 w 6128435"/>
              <a:gd name="connsiteY122" fmla="*/ 5443002 h 6858000"/>
              <a:gd name="connsiteX123" fmla="*/ 6068640 w 6128435"/>
              <a:gd name="connsiteY123" fmla="*/ 5474503 h 6858000"/>
              <a:gd name="connsiteX124" fmla="*/ 6080922 w 6128435"/>
              <a:gd name="connsiteY124" fmla="*/ 5561070 h 6858000"/>
              <a:gd name="connsiteX125" fmla="*/ 6096949 w 6128435"/>
              <a:gd name="connsiteY125" fmla="*/ 5648179 h 6858000"/>
              <a:gd name="connsiteX126" fmla="*/ 6125703 w 6128435"/>
              <a:gd name="connsiteY126" fmla="*/ 5692894 h 6858000"/>
              <a:gd name="connsiteX127" fmla="*/ 6126670 w 6128435"/>
              <a:gd name="connsiteY127" fmla="*/ 5697882 h 6858000"/>
              <a:gd name="connsiteX128" fmla="*/ 6124061 w 6128435"/>
              <a:gd name="connsiteY128" fmla="*/ 5710294 h 6858000"/>
              <a:gd name="connsiteX129" fmla="*/ 6122213 w 6128435"/>
              <a:gd name="connsiteY129" fmla="*/ 5714762 h 6858000"/>
              <a:gd name="connsiteX130" fmla="*/ 6121353 w 6128435"/>
              <a:gd name="connsiteY130" fmla="*/ 5721725 h 6858000"/>
              <a:gd name="connsiteX131" fmla="*/ 6121607 w 6128435"/>
              <a:gd name="connsiteY131" fmla="*/ 5721959 h 6858000"/>
              <a:gd name="connsiteX132" fmla="*/ 6120262 w 6128435"/>
              <a:gd name="connsiteY132" fmla="*/ 5728358 h 6858000"/>
              <a:gd name="connsiteX133" fmla="*/ 6110194 w 6128435"/>
              <a:gd name="connsiteY133" fmla="*/ 5758853 h 6858000"/>
              <a:gd name="connsiteX134" fmla="*/ 6127519 w 6128435"/>
              <a:gd name="connsiteY134" fmla="*/ 5865775 h 6858000"/>
              <a:gd name="connsiteX135" fmla="*/ 6128435 w 6128435"/>
              <a:gd name="connsiteY135" fmla="*/ 5870164 h 6858000"/>
              <a:gd name="connsiteX136" fmla="*/ 6119217 w 6128435"/>
              <a:gd name="connsiteY136" fmla="*/ 5888542 h 6858000"/>
              <a:gd name="connsiteX137" fmla="*/ 6115966 w 6128435"/>
              <a:gd name="connsiteY137" fmla="*/ 5898387 h 6858000"/>
              <a:gd name="connsiteX138" fmla="*/ 6111924 w 6128435"/>
              <a:gd name="connsiteY138" fmla="*/ 5900444 h 6858000"/>
              <a:gd name="connsiteX139" fmla="*/ 6108716 w 6128435"/>
              <a:gd name="connsiteY139" fmla="*/ 5915345 h 6858000"/>
              <a:gd name="connsiteX140" fmla="*/ 6109524 w 6128435"/>
              <a:gd name="connsiteY140" fmla="*/ 5917328 h 6858000"/>
              <a:gd name="connsiteX141" fmla="*/ 6102493 w 6128435"/>
              <a:gd name="connsiteY141" fmla="*/ 5928602 h 6858000"/>
              <a:gd name="connsiteX142" fmla="*/ 6056863 w 6128435"/>
              <a:gd name="connsiteY142" fmla="*/ 6000643 h 6858000"/>
              <a:gd name="connsiteX143" fmla="*/ 6045436 w 6128435"/>
              <a:gd name="connsiteY143" fmla="*/ 6124480 h 6858000"/>
              <a:gd name="connsiteX144" fmla="*/ 6030489 w 6128435"/>
              <a:gd name="connsiteY144" fmla="*/ 6317666 h 6858000"/>
              <a:gd name="connsiteX145" fmla="*/ 6007492 w 6128435"/>
              <a:gd name="connsiteY145" fmla="*/ 6440818 h 6858000"/>
              <a:gd name="connsiteX146" fmla="*/ 6009467 w 6128435"/>
              <a:gd name="connsiteY146" fmla="*/ 6487076 h 6858000"/>
              <a:gd name="connsiteX147" fmla="*/ 5995064 w 6128435"/>
              <a:gd name="connsiteY147" fmla="*/ 6540791 h 6858000"/>
              <a:gd name="connsiteX148" fmla="*/ 5996309 w 6128435"/>
              <a:gd name="connsiteY148" fmla="*/ 6543961 h 6858000"/>
              <a:gd name="connsiteX149" fmla="*/ 5996048 w 6128435"/>
              <a:gd name="connsiteY149" fmla="*/ 6555444 h 6858000"/>
              <a:gd name="connsiteX150" fmla="*/ 6002524 w 6128435"/>
              <a:gd name="connsiteY150" fmla="*/ 6560188 h 6858000"/>
              <a:gd name="connsiteX151" fmla="*/ 6006823 w 6128435"/>
              <a:gd name="connsiteY151" fmla="*/ 6578546 h 6858000"/>
              <a:gd name="connsiteX152" fmla="*/ 6004510 w 6128435"/>
              <a:gd name="connsiteY152" fmla="*/ 6599256 h 6858000"/>
              <a:gd name="connsiteX153" fmla="*/ 5986207 w 6128435"/>
              <a:gd name="connsiteY153" fmla="*/ 6695855 h 6858000"/>
              <a:gd name="connsiteX154" fmla="*/ 5979428 w 6128435"/>
              <a:gd name="connsiteY154" fmla="*/ 6754678 h 6858000"/>
              <a:gd name="connsiteX155" fmla="*/ 5983398 w 6128435"/>
              <a:gd name="connsiteY155" fmla="*/ 6778641 h 6858000"/>
              <a:gd name="connsiteX156" fmla="*/ 5984543 w 6128435"/>
              <a:gd name="connsiteY156" fmla="*/ 6811016 h 6858000"/>
              <a:gd name="connsiteX157" fmla="*/ 5981802 w 6128435"/>
              <a:gd name="connsiteY157" fmla="*/ 6838578 h 6858000"/>
              <a:gd name="connsiteX158" fmla="*/ 5979671 w 6128435"/>
              <a:gd name="connsiteY158" fmla="*/ 6858000 h 6858000"/>
              <a:gd name="connsiteX159" fmla="*/ 0 w 6128435"/>
              <a:gd name="connsiteY159" fmla="*/ 6858000 h 6858000"/>
              <a:gd name="connsiteX160" fmla="*/ 0 w 6128435"/>
              <a:gd name="connsiteY160"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483865 w 6128435"/>
              <a:gd name="connsiteY51" fmla="*/ 3005467 h 6858000"/>
              <a:gd name="connsiteX52" fmla="*/ 5481505 w 6128435"/>
              <a:gd name="connsiteY52" fmla="*/ 3095286 h 6858000"/>
              <a:gd name="connsiteX53" fmla="*/ 5477595 w 6128435"/>
              <a:gd name="connsiteY53" fmla="*/ 3250534 h 6858000"/>
              <a:gd name="connsiteX54" fmla="*/ 5532836 w 6128435"/>
              <a:gd name="connsiteY54" fmla="*/ 3353840 h 6858000"/>
              <a:gd name="connsiteX55" fmla="*/ 5561229 w 6128435"/>
              <a:gd name="connsiteY55" fmla="*/ 3395784 h 6858000"/>
              <a:gd name="connsiteX56" fmla="*/ 5589758 w 6128435"/>
              <a:gd name="connsiteY56" fmla="*/ 3506453 h 6858000"/>
              <a:gd name="connsiteX57" fmla="*/ 5596144 w 6128435"/>
              <a:gd name="connsiteY57" fmla="*/ 3534624 h 6858000"/>
              <a:gd name="connsiteX58" fmla="*/ 5597750 w 6128435"/>
              <a:gd name="connsiteY58" fmla="*/ 3534129 h 6858000"/>
              <a:gd name="connsiteX59" fmla="*/ 5599700 w 6128435"/>
              <a:gd name="connsiteY59" fmla="*/ 3547221 h 6858000"/>
              <a:gd name="connsiteX60" fmla="*/ 5615031 w 6128435"/>
              <a:gd name="connsiteY60" fmla="*/ 3557482 h 6858000"/>
              <a:gd name="connsiteX61" fmla="*/ 5618377 w 6128435"/>
              <a:gd name="connsiteY61" fmla="*/ 3588431 h 6858000"/>
              <a:gd name="connsiteX62" fmla="*/ 5612155 w 6128435"/>
              <a:gd name="connsiteY62" fmla="*/ 3589869 h 6858000"/>
              <a:gd name="connsiteX63" fmla="*/ 5620843 w 6128435"/>
              <a:gd name="connsiteY63" fmla="*/ 3606745 h 6858000"/>
              <a:gd name="connsiteX64" fmla="*/ 5655472 w 6128435"/>
              <a:gd name="connsiteY64" fmla="*/ 3678877 h 6858000"/>
              <a:gd name="connsiteX65" fmla="*/ 5680448 w 6128435"/>
              <a:gd name="connsiteY65" fmla="*/ 3717760 h 6858000"/>
              <a:gd name="connsiteX66" fmla="*/ 5683015 w 6128435"/>
              <a:gd name="connsiteY66" fmla="*/ 3762025 h 6858000"/>
              <a:gd name="connsiteX67" fmla="*/ 5696643 w 6128435"/>
              <a:gd name="connsiteY67" fmla="*/ 3773888 h 6858000"/>
              <a:gd name="connsiteX68" fmla="*/ 5699203 w 6128435"/>
              <a:gd name="connsiteY68" fmla="*/ 3775823 h 6858000"/>
              <a:gd name="connsiteX69" fmla="*/ 5704824 w 6128435"/>
              <a:gd name="connsiteY69" fmla="*/ 3785966 h 6858000"/>
              <a:gd name="connsiteX70" fmla="*/ 5712204 w 6128435"/>
              <a:gd name="connsiteY70" fmla="*/ 3785830 h 6858000"/>
              <a:gd name="connsiteX71" fmla="*/ 5724816 w 6128435"/>
              <a:gd name="connsiteY71" fmla="*/ 3798949 h 6858000"/>
              <a:gd name="connsiteX72" fmla="*/ 5733539 w 6128435"/>
              <a:gd name="connsiteY72" fmla="*/ 3818457 h 6858000"/>
              <a:gd name="connsiteX73" fmla="*/ 5768491 w 6128435"/>
              <a:gd name="connsiteY73" fmla="*/ 3914399 h 6858000"/>
              <a:gd name="connsiteX74" fmla="*/ 5793123 w 6128435"/>
              <a:gd name="connsiteY74" fmla="*/ 3969952 h 6858000"/>
              <a:gd name="connsiteX75" fmla="*/ 5808321 w 6128435"/>
              <a:gd name="connsiteY75" fmla="*/ 3988153 h 6858000"/>
              <a:gd name="connsiteX76" fmla="*/ 5825621 w 6128435"/>
              <a:gd name="connsiteY76" fmla="*/ 4015525 h 6858000"/>
              <a:gd name="connsiteX77" fmla="*/ 5860672 w 6128435"/>
              <a:gd name="connsiteY77" fmla="*/ 4061579 h 6858000"/>
              <a:gd name="connsiteX78" fmla="*/ 5872173 w 6128435"/>
              <a:gd name="connsiteY78" fmla="*/ 4088497 h 6858000"/>
              <a:gd name="connsiteX79" fmla="*/ 5883705 w 6128435"/>
              <a:gd name="connsiteY79" fmla="*/ 4101899 h 6858000"/>
              <a:gd name="connsiteX80" fmla="*/ 5885314 w 6128435"/>
              <a:gd name="connsiteY80" fmla="*/ 4108387 h 6858000"/>
              <a:gd name="connsiteX81" fmla="*/ 5894095 w 6128435"/>
              <a:gd name="connsiteY81" fmla="*/ 4128857 h 6858000"/>
              <a:gd name="connsiteX82" fmla="*/ 5898339 w 6128435"/>
              <a:gd name="connsiteY82" fmla="*/ 4140800 h 6858000"/>
              <a:gd name="connsiteX83" fmla="*/ 5899734 w 6128435"/>
              <a:gd name="connsiteY83" fmla="*/ 4145632 h 6858000"/>
              <a:gd name="connsiteX84" fmla="*/ 5903513 w 6128435"/>
              <a:gd name="connsiteY84" fmla="*/ 4187661 h 6858000"/>
              <a:gd name="connsiteX85" fmla="*/ 5917114 w 6128435"/>
              <a:gd name="connsiteY85" fmla="*/ 4213096 h 6858000"/>
              <a:gd name="connsiteX86" fmla="*/ 5921153 w 6128435"/>
              <a:gd name="connsiteY86" fmla="*/ 4236222 h 6858000"/>
              <a:gd name="connsiteX87" fmla="*/ 5924233 w 6128435"/>
              <a:gd name="connsiteY87" fmla="*/ 4242060 h 6858000"/>
              <a:gd name="connsiteX88" fmla="*/ 5928910 w 6128435"/>
              <a:gd name="connsiteY88" fmla="*/ 4300973 h 6858000"/>
              <a:gd name="connsiteX89" fmla="*/ 5939320 w 6128435"/>
              <a:gd name="connsiteY89" fmla="*/ 4340435 h 6858000"/>
              <a:gd name="connsiteX90" fmla="*/ 5946705 w 6128435"/>
              <a:gd name="connsiteY90" fmla="*/ 4428051 h 6858000"/>
              <a:gd name="connsiteX91" fmla="*/ 5949261 w 6128435"/>
              <a:gd name="connsiteY91" fmla="*/ 4449185 h 6858000"/>
              <a:gd name="connsiteX92" fmla="*/ 5957504 w 6128435"/>
              <a:gd name="connsiteY92" fmla="*/ 4465911 h 6858000"/>
              <a:gd name="connsiteX93" fmla="*/ 5964689 w 6128435"/>
              <a:gd name="connsiteY93" fmla="*/ 4468532 h 6858000"/>
              <a:gd name="connsiteX94" fmla="*/ 5967062 w 6128435"/>
              <a:gd name="connsiteY94" fmla="*/ 4479923 h 6858000"/>
              <a:gd name="connsiteX95" fmla="*/ 5968960 w 6128435"/>
              <a:gd name="connsiteY95" fmla="*/ 4482655 h 6858000"/>
              <a:gd name="connsiteX96" fmla="*/ 5978567 w 6128435"/>
              <a:gd name="connsiteY96" fmla="*/ 4498605 h 6858000"/>
              <a:gd name="connsiteX97" fmla="*/ 5980106 w 6128435"/>
              <a:gd name="connsiteY97" fmla="*/ 4585087 h 6858000"/>
              <a:gd name="connsiteX98" fmla="*/ 5998138 w 6128435"/>
              <a:gd name="connsiteY98" fmla="*/ 4697518 h 6858000"/>
              <a:gd name="connsiteX99" fmla="*/ 6013516 w 6128435"/>
              <a:gd name="connsiteY99" fmla="*/ 4786619 h 6858000"/>
              <a:gd name="connsiteX100" fmla="*/ 6025404 w 6128435"/>
              <a:gd name="connsiteY100" fmla="*/ 4858148 h 6858000"/>
              <a:gd name="connsiteX101" fmla="*/ 6007749 w 6128435"/>
              <a:gd name="connsiteY101" fmla="*/ 4964715 h 6858000"/>
              <a:gd name="connsiteX102" fmla="*/ 6005269 w 6128435"/>
              <a:gd name="connsiteY102" fmla="*/ 5150567 h 6858000"/>
              <a:gd name="connsiteX103" fmla="*/ 6001127 w 6128435"/>
              <a:gd name="connsiteY103" fmla="*/ 5164609 h 6858000"/>
              <a:gd name="connsiteX104" fmla="*/ 5996647 w 6128435"/>
              <a:gd name="connsiteY104" fmla="*/ 5185640 h 6858000"/>
              <a:gd name="connsiteX105" fmla="*/ 5998514 w 6128435"/>
              <a:gd name="connsiteY105" fmla="*/ 5189673 h 6858000"/>
              <a:gd name="connsiteX106" fmla="*/ 5995970 w 6128435"/>
              <a:gd name="connsiteY106" fmla="*/ 5221547 h 6858000"/>
              <a:gd name="connsiteX107" fmla="*/ 5997218 w 6128435"/>
              <a:gd name="connsiteY107" fmla="*/ 5222031 h 6858000"/>
              <a:gd name="connsiteX108" fmla="*/ 6002116 w 6128435"/>
              <a:gd name="connsiteY108" fmla="*/ 5231223 h 6858000"/>
              <a:gd name="connsiteX109" fmla="*/ 6008541 w 6128435"/>
              <a:gd name="connsiteY109" fmla="*/ 5248680 h 6858000"/>
              <a:gd name="connsiteX110" fmla="*/ 6039260 w 6128435"/>
              <a:gd name="connsiteY110" fmla="*/ 5289518 h 6858000"/>
              <a:gd name="connsiteX111" fmla="*/ 6036748 w 6128435"/>
              <a:gd name="connsiteY111" fmla="*/ 5322752 h 6858000"/>
              <a:gd name="connsiteX112" fmla="*/ 6036943 w 6128435"/>
              <a:gd name="connsiteY112" fmla="*/ 5329480 h 6858000"/>
              <a:gd name="connsiteX113" fmla="*/ 6037236 w 6128435"/>
              <a:gd name="connsiteY113" fmla="*/ 5329634 h 6858000"/>
              <a:gd name="connsiteX114" fmla="*/ 6038019 w 6128435"/>
              <a:gd name="connsiteY114" fmla="*/ 5336764 h 6858000"/>
              <a:gd name="connsiteX115" fmla="*/ 6037298 w 6128435"/>
              <a:gd name="connsiteY115" fmla="*/ 5341753 h 6858000"/>
              <a:gd name="connsiteX116" fmla="*/ 6037677 w 6128435"/>
              <a:gd name="connsiteY116" fmla="*/ 5354807 h 6858000"/>
              <a:gd name="connsiteX117" fmla="*/ 6039728 w 6128435"/>
              <a:gd name="connsiteY117" fmla="*/ 5359416 h 6858000"/>
              <a:gd name="connsiteX118" fmla="*/ 6043311 w 6128435"/>
              <a:gd name="connsiteY118" fmla="*/ 5361407 h 6858000"/>
              <a:gd name="connsiteX119" fmla="*/ 6042954 w 6128435"/>
              <a:gd name="connsiteY119" fmla="*/ 5362576 h 6858000"/>
              <a:gd name="connsiteX120" fmla="*/ 6053435 w 6128435"/>
              <a:gd name="connsiteY120" fmla="*/ 5387547 h 6858000"/>
              <a:gd name="connsiteX121" fmla="*/ 6065933 w 6128435"/>
              <a:gd name="connsiteY121" fmla="*/ 5443002 h 6858000"/>
              <a:gd name="connsiteX122" fmla="*/ 6068640 w 6128435"/>
              <a:gd name="connsiteY122" fmla="*/ 5474503 h 6858000"/>
              <a:gd name="connsiteX123" fmla="*/ 6080922 w 6128435"/>
              <a:gd name="connsiteY123" fmla="*/ 5561070 h 6858000"/>
              <a:gd name="connsiteX124" fmla="*/ 6096949 w 6128435"/>
              <a:gd name="connsiteY124" fmla="*/ 5648179 h 6858000"/>
              <a:gd name="connsiteX125" fmla="*/ 6125703 w 6128435"/>
              <a:gd name="connsiteY125" fmla="*/ 5692894 h 6858000"/>
              <a:gd name="connsiteX126" fmla="*/ 6126670 w 6128435"/>
              <a:gd name="connsiteY126" fmla="*/ 5697882 h 6858000"/>
              <a:gd name="connsiteX127" fmla="*/ 6124061 w 6128435"/>
              <a:gd name="connsiteY127" fmla="*/ 5710294 h 6858000"/>
              <a:gd name="connsiteX128" fmla="*/ 6122213 w 6128435"/>
              <a:gd name="connsiteY128" fmla="*/ 5714762 h 6858000"/>
              <a:gd name="connsiteX129" fmla="*/ 6121353 w 6128435"/>
              <a:gd name="connsiteY129" fmla="*/ 5721725 h 6858000"/>
              <a:gd name="connsiteX130" fmla="*/ 6121607 w 6128435"/>
              <a:gd name="connsiteY130" fmla="*/ 5721959 h 6858000"/>
              <a:gd name="connsiteX131" fmla="*/ 6120262 w 6128435"/>
              <a:gd name="connsiteY131" fmla="*/ 5728358 h 6858000"/>
              <a:gd name="connsiteX132" fmla="*/ 6110194 w 6128435"/>
              <a:gd name="connsiteY132" fmla="*/ 5758853 h 6858000"/>
              <a:gd name="connsiteX133" fmla="*/ 6127519 w 6128435"/>
              <a:gd name="connsiteY133" fmla="*/ 5865775 h 6858000"/>
              <a:gd name="connsiteX134" fmla="*/ 6128435 w 6128435"/>
              <a:gd name="connsiteY134" fmla="*/ 5870164 h 6858000"/>
              <a:gd name="connsiteX135" fmla="*/ 6119217 w 6128435"/>
              <a:gd name="connsiteY135" fmla="*/ 5888542 h 6858000"/>
              <a:gd name="connsiteX136" fmla="*/ 6115966 w 6128435"/>
              <a:gd name="connsiteY136" fmla="*/ 5898387 h 6858000"/>
              <a:gd name="connsiteX137" fmla="*/ 6111924 w 6128435"/>
              <a:gd name="connsiteY137" fmla="*/ 5900444 h 6858000"/>
              <a:gd name="connsiteX138" fmla="*/ 6108716 w 6128435"/>
              <a:gd name="connsiteY138" fmla="*/ 5915345 h 6858000"/>
              <a:gd name="connsiteX139" fmla="*/ 6109524 w 6128435"/>
              <a:gd name="connsiteY139" fmla="*/ 5917328 h 6858000"/>
              <a:gd name="connsiteX140" fmla="*/ 6102493 w 6128435"/>
              <a:gd name="connsiteY140" fmla="*/ 5928602 h 6858000"/>
              <a:gd name="connsiteX141" fmla="*/ 6056863 w 6128435"/>
              <a:gd name="connsiteY141" fmla="*/ 6000643 h 6858000"/>
              <a:gd name="connsiteX142" fmla="*/ 6045436 w 6128435"/>
              <a:gd name="connsiteY142" fmla="*/ 6124480 h 6858000"/>
              <a:gd name="connsiteX143" fmla="*/ 6030489 w 6128435"/>
              <a:gd name="connsiteY143" fmla="*/ 6317666 h 6858000"/>
              <a:gd name="connsiteX144" fmla="*/ 6007492 w 6128435"/>
              <a:gd name="connsiteY144" fmla="*/ 6440818 h 6858000"/>
              <a:gd name="connsiteX145" fmla="*/ 6009467 w 6128435"/>
              <a:gd name="connsiteY145" fmla="*/ 6487076 h 6858000"/>
              <a:gd name="connsiteX146" fmla="*/ 5995064 w 6128435"/>
              <a:gd name="connsiteY146" fmla="*/ 6540791 h 6858000"/>
              <a:gd name="connsiteX147" fmla="*/ 5996309 w 6128435"/>
              <a:gd name="connsiteY147" fmla="*/ 6543961 h 6858000"/>
              <a:gd name="connsiteX148" fmla="*/ 5996048 w 6128435"/>
              <a:gd name="connsiteY148" fmla="*/ 6555444 h 6858000"/>
              <a:gd name="connsiteX149" fmla="*/ 6002524 w 6128435"/>
              <a:gd name="connsiteY149" fmla="*/ 6560188 h 6858000"/>
              <a:gd name="connsiteX150" fmla="*/ 6006823 w 6128435"/>
              <a:gd name="connsiteY150" fmla="*/ 6578546 h 6858000"/>
              <a:gd name="connsiteX151" fmla="*/ 6004510 w 6128435"/>
              <a:gd name="connsiteY151" fmla="*/ 6599256 h 6858000"/>
              <a:gd name="connsiteX152" fmla="*/ 5986207 w 6128435"/>
              <a:gd name="connsiteY152" fmla="*/ 6695855 h 6858000"/>
              <a:gd name="connsiteX153" fmla="*/ 5979428 w 6128435"/>
              <a:gd name="connsiteY153" fmla="*/ 6754678 h 6858000"/>
              <a:gd name="connsiteX154" fmla="*/ 5983398 w 6128435"/>
              <a:gd name="connsiteY154" fmla="*/ 6778641 h 6858000"/>
              <a:gd name="connsiteX155" fmla="*/ 5984543 w 6128435"/>
              <a:gd name="connsiteY155" fmla="*/ 6811016 h 6858000"/>
              <a:gd name="connsiteX156" fmla="*/ 5981802 w 6128435"/>
              <a:gd name="connsiteY156" fmla="*/ 6838578 h 6858000"/>
              <a:gd name="connsiteX157" fmla="*/ 5979671 w 6128435"/>
              <a:gd name="connsiteY157" fmla="*/ 6858000 h 6858000"/>
              <a:gd name="connsiteX158" fmla="*/ 0 w 6128435"/>
              <a:gd name="connsiteY158" fmla="*/ 6858000 h 6858000"/>
              <a:gd name="connsiteX159" fmla="*/ 0 w 6128435"/>
              <a:gd name="connsiteY159"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481505 w 6128435"/>
              <a:gd name="connsiteY51" fmla="*/ 3095286 h 6858000"/>
              <a:gd name="connsiteX52" fmla="*/ 5477595 w 6128435"/>
              <a:gd name="connsiteY52" fmla="*/ 3250534 h 6858000"/>
              <a:gd name="connsiteX53" fmla="*/ 5532836 w 6128435"/>
              <a:gd name="connsiteY53" fmla="*/ 3353840 h 6858000"/>
              <a:gd name="connsiteX54" fmla="*/ 5561229 w 6128435"/>
              <a:gd name="connsiteY54" fmla="*/ 3395784 h 6858000"/>
              <a:gd name="connsiteX55" fmla="*/ 5589758 w 6128435"/>
              <a:gd name="connsiteY55" fmla="*/ 3506453 h 6858000"/>
              <a:gd name="connsiteX56" fmla="*/ 5596144 w 6128435"/>
              <a:gd name="connsiteY56" fmla="*/ 3534624 h 6858000"/>
              <a:gd name="connsiteX57" fmla="*/ 5597750 w 6128435"/>
              <a:gd name="connsiteY57" fmla="*/ 3534129 h 6858000"/>
              <a:gd name="connsiteX58" fmla="*/ 5599700 w 6128435"/>
              <a:gd name="connsiteY58" fmla="*/ 3547221 h 6858000"/>
              <a:gd name="connsiteX59" fmla="*/ 5615031 w 6128435"/>
              <a:gd name="connsiteY59" fmla="*/ 3557482 h 6858000"/>
              <a:gd name="connsiteX60" fmla="*/ 5618377 w 6128435"/>
              <a:gd name="connsiteY60" fmla="*/ 3588431 h 6858000"/>
              <a:gd name="connsiteX61" fmla="*/ 5612155 w 6128435"/>
              <a:gd name="connsiteY61" fmla="*/ 3589869 h 6858000"/>
              <a:gd name="connsiteX62" fmla="*/ 5620843 w 6128435"/>
              <a:gd name="connsiteY62" fmla="*/ 3606745 h 6858000"/>
              <a:gd name="connsiteX63" fmla="*/ 5655472 w 6128435"/>
              <a:gd name="connsiteY63" fmla="*/ 3678877 h 6858000"/>
              <a:gd name="connsiteX64" fmla="*/ 5680448 w 6128435"/>
              <a:gd name="connsiteY64" fmla="*/ 3717760 h 6858000"/>
              <a:gd name="connsiteX65" fmla="*/ 5683015 w 6128435"/>
              <a:gd name="connsiteY65" fmla="*/ 3762025 h 6858000"/>
              <a:gd name="connsiteX66" fmla="*/ 5696643 w 6128435"/>
              <a:gd name="connsiteY66" fmla="*/ 3773888 h 6858000"/>
              <a:gd name="connsiteX67" fmla="*/ 5699203 w 6128435"/>
              <a:gd name="connsiteY67" fmla="*/ 3775823 h 6858000"/>
              <a:gd name="connsiteX68" fmla="*/ 5704824 w 6128435"/>
              <a:gd name="connsiteY68" fmla="*/ 3785966 h 6858000"/>
              <a:gd name="connsiteX69" fmla="*/ 5712204 w 6128435"/>
              <a:gd name="connsiteY69" fmla="*/ 3785830 h 6858000"/>
              <a:gd name="connsiteX70" fmla="*/ 5724816 w 6128435"/>
              <a:gd name="connsiteY70" fmla="*/ 3798949 h 6858000"/>
              <a:gd name="connsiteX71" fmla="*/ 5733539 w 6128435"/>
              <a:gd name="connsiteY71" fmla="*/ 3818457 h 6858000"/>
              <a:gd name="connsiteX72" fmla="*/ 5768491 w 6128435"/>
              <a:gd name="connsiteY72" fmla="*/ 3914399 h 6858000"/>
              <a:gd name="connsiteX73" fmla="*/ 5793123 w 6128435"/>
              <a:gd name="connsiteY73" fmla="*/ 3969952 h 6858000"/>
              <a:gd name="connsiteX74" fmla="*/ 5808321 w 6128435"/>
              <a:gd name="connsiteY74" fmla="*/ 3988153 h 6858000"/>
              <a:gd name="connsiteX75" fmla="*/ 5825621 w 6128435"/>
              <a:gd name="connsiteY75" fmla="*/ 4015525 h 6858000"/>
              <a:gd name="connsiteX76" fmla="*/ 5860672 w 6128435"/>
              <a:gd name="connsiteY76" fmla="*/ 4061579 h 6858000"/>
              <a:gd name="connsiteX77" fmla="*/ 5872173 w 6128435"/>
              <a:gd name="connsiteY77" fmla="*/ 4088497 h 6858000"/>
              <a:gd name="connsiteX78" fmla="*/ 5883705 w 6128435"/>
              <a:gd name="connsiteY78" fmla="*/ 4101899 h 6858000"/>
              <a:gd name="connsiteX79" fmla="*/ 5885314 w 6128435"/>
              <a:gd name="connsiteY79" fmla="*/ 4108387 h 6858000"/>
              <a:gd name="connsiteX80" fmla="*/ 5894095 w 6128435"/>
              <a:gd name="connsiteY80" fmla="*/ 4128857 h 6858000"/>
              <a:gd name="connsiteX81" fmla="*/ 5898339 w 6128435"/>
              <a:gd name="connsiteY81" fmla="*/ 4140800 h 6858000"/>
              <a:gd name="connsiteX82" fmla="*/ 5899734 w 6128435"/>
              <a:gd name="connsiteY82" fmla="*/ 4145632 h 6858000"/>
              <a:gd name="connsiteX83" fmla="*/ 5903513 w 6128435"/>
              <a:gd name="connsiteY83" fmla="*/ 4187661 h 6858000"/>
              <a:gd name="connsiteX84" fmla="*/ 5917114 w 6128435"/>
              <a:gd name="connsiteY84" fmla="*/ 4213096 h 6858000"/>
              <a:gd name="connsiteX85" fmla="*/ 5921153 w 6128435"/>
              <a:gd name="connsiteY85" fmla="*/ 4236222 h 6858000"/>
              <a:gd name="connsiteX86" fmla="*/ 5924233 w 6128435"/>
              <a:gd name="connsiteY86" fmla="*/ 4242060 h 6858000"/>
              <a:gd name="connsiteX87" fmla="*/ 5928910 w 6128435"/>
              <a:gd name="connsiteY87" fmla="*/ 4300973 h 6858000"/>
              <a:gd name="connsiteX88" fmla="*/ 5939320 w 6128435"/>
              <a:gd name="connsiteY88" fmla="*/ 4340435 h 6858000"/>
              <a:gd name="connsiteX89" fmla="*/ 5946705 w 6128435"/>
              <a:gd name="connsiteY89" fmla="*/ 4428051 h 6858000"/>
              <a:gd name="connsiteX90" fmla="*/ 5949261 w 6128435"/>
              <a:gd name="connsiteY90" fmla="*/ 4449185 h 6858000"/>
              <a:gd name="connsiteX91" fmla="*/ 5957504 w 6128435"/>
              <a:gd name="connsiteY91" fmla="*/ 4465911 h 6858000"/>
              <a:gd name="connsiteX92" fmla="*/ 5964689 w 6128435"/>
              <a:gd name="connsiteY92" fmla="*/ 4468532 h 6858000"/>
              <a:gd name="connsiteX93" fmla="*/ 5967062 w 6128435"/>
              <a:gd name="connsiteY93" fmla="*/ 4479923 h 6858000"/>
              <a:gd name="connsiteX94" fmla="*/ 5968960 w 6128435"/>
              <a:gd name="connsiteY94" fmla="*/ 4482655 h 6858000"/>
              <a:gd name="connsiteX95" fmla="*/ 5978567 w 6128435"/>
              <a:gd name="connsiteY95" fmla="*/ 4498605 h 6858000"/>
              <a:gd name="connsiteX96" fmla="*/ 5980106 w 6128435"/>
              <a:gd name="connsiteY96" fmla="*/ 4585087 h 6858000"/>
              <a:gd name="connsiteX97" fmla="*/ 5998138 w 6128435"/>
              <a:gd name="connsiteY97" fmla="*/ 4697518 h 6858000"/>
              <a:gd name="connsiteX98" fmla="*/ 6013516 w 6128435"/>
              <a:gd name="connsiteY98" fmla="*/ 4786619 h 6858000"/>
              <a:gd name="connsiteX99" fmla="*/ 6025404 w 6128435"/>
              <a:gd name="connsiteY99" fmla="*/ 4858148 h 6858000"/>
              <a:gd name="connsiteX100" fmla="*/ 6007749 w 6128435"/>
              <a:gd name="connsiteY100" fmla="*/ 4964715 h 6858000"/>
              <a:gd name="connsiteX101" fmla="*/ 6005269 w 6128435"/>
              <a:gd name="connsiteY101" fmla="*/ 5150567 h 6858000"/>
              <a:gd name="connsiteX102" fmla="*/ 6001127 w 6128435"/>
              <a:gd name="connsiteY102" fmla="*/ 5164609 h 6858000"/>
              <a:gd name="connsiteX103" fmla="*/ 5996647 w 6128435"/>
              <a:gd name="connsiteY103" fmla="*/ 5185640 h 6858000"/>
              <a:gd name="connsiteX104" fmla="*/ 5998514 w 6128435"/>
              <a:gd name="connsiteY104" fmla="*/ 5189673 h 6858000"/>
              <a:gd name="connsiteX105" fmla="*/ 5995970 w 6128435"/>
              <a:gd name="connsiteY105" fmla="*/ 5221547 h 6858000"/>
              <a:gd name="connsiteX106" fmla="*/ 5997218 w 6128435"/>
              <a:gd name="connsiteY106" fmla="*/ 5222031 h 6858000"/>
              <a:gd name="connsiteX107" fmla="*/ 6002116 w 6128435"/>
              <a:gd name="connsiteY107" fmla="*/ 5231223 h 6858000"/>
              <a:gd name="connsiteX108" fmla="*/ 6008541 w 6128435"/>
              <a:gd name="connsiteY108" fmla="*/ 5248680 h 6858000"/>
              <a:gd name="connsiteX109" fmla="*/ 6039260 w 6128435"/>
              <a:gd name="connsiteY109" fmla="*/ 5289518 h 6858000"/>
              <a:gd name="connsiteX110" fmla="*/ 6036748 w 6128435"/>
              <a:gd name="connsiteY110" fmla="*/ 5322752 h 6858000"/>
              <a:gd name="connsiteX111" fmla="*/ 6036943 w 6128435"/>
              <a:gd name="connsiteY111" fmla="*/ 5329480 h 6858000"/>
              <a:gd name="connsiteX112" fmla="*/ 6037236 w 6128435"/>
              <a:gd name="connsiteY112" fmla="*/ 5329634 h 6858000"/>
              <a:gd name="connsiteX113" fmla="*/ 6038019 w 6128435"/>
              <a:gd name="connsiteY113" fmla="*/ 5336764 h 6858000"/>
              <a:gd name="connsiteX114" fmla="*/ 6037298 w 6128435"/>
              <a:gd name="connsiteY114" fmla="*/ 5341753 h 6858000"/>
              <a:gd name="connsiteX115" fmla="*/ 6037677 w 6128435"/>
              <a:gd name="connsiteY115" fmla="*/ 5354807 h 6858000"/>
              <a:gd name="connsiteX116" fmla="*/ 6039728 w 6128435"/>
              <a:gd name="connsiteY116" fmla="*/ 5359416 h 6858000"/>
              <a:gd name="connsiteX117" fmla="*/ 6043311 w 6128435"/>
              <a:gd name="connsiteY117" fmla="*/ 5361407 h 6858000"/>
              <a:gd name="connsiteX118" fmla="*/ 6042954 w 6128435"/>
              <a:gd name="connsiteY118" fmla="*/ 5362576 h 6858000"/>
              <a:gd name="connsiteX119" fmla="*/ 6053435 w 6128435"/>
              <a:gd name="connsiteY119" fmla="*/ 5387547 h 6858000"/>
              <a:gd name="connsiteX120" fmla="*/ 6065933 w 6128435"/>
              <a:gd name="connsiteY120" fmla="*/ 5443002 h 6858000"/>
              <a:gd name="connsiteX121" fmla="*/ 6068640 w 6128435"/>
              <a:gd name="connsiteY121" fmla="*/ 5474503 h 6858000"/>
              <a:gd name="connsiteX122" fmla="*/ 6080922 w 6128435"/>
              <a:gd name="connsiteY122" fmla="*/ 5561070 h 6858000"/>
              <a:gd name="connsiteX123" fmla="*/ 6096949 w 6128435"/>
              <a:gd name="connsiteY123" fmla="*/ 5648179 h 6858000"/>
              <a:gd name="connsiteX124" fmla="*/ 6125703 w 6128435"/>
              <a:gd name="connsiteY124" fmla="*/ 5692894 h 6858000"/>
              <a:gd name="connsiteX125" fmla="*/ 6126670 w 6128435"/>
              <a:gd name="connsiteY125" fmla="*/ 5697882 h 6858000"/>
              <a:gd name="connsiteX126" fmla="*/ 6124061 w 6128435"/>
              <a:gd name="connsiteY126" fmla="*/ 5710294 h 6858000"/>
              <a:gd name="connsiteX127" fmla="*/ 6122213 w 6128435"/>
              <a:gd name="connsiteY127" fmla="*/ 5714762 h 6858000"/>
              <a:gd name="connsiteX128" fmla="*/ 6121353 w 6128435"/>
              <a:gd name="connsiteY128" fmla="*/ 5721725 h 6858000"/>
              <a:gd name="connsiteX129" fmla="*/ 6121607 w 6128435"/>
              <a:gd name="connsiteY129" fmla="*/ 5721959 h 6858000"/>
              <a:gd name="connsiteX130" fmla="*/ 6120262 w 6128435"/>
              <a:gd name="connsiteY130" fmla="*/ 5728358 h 6858000"/>
              <a:gd name="connsiteX131" fmla="*/ 6110194 w 6128435"/>
              <a:gd name="connsiteY131" fmla="*/ 5758853 h 6858000"/>
              <a:gd name="connsiteX132" fmla="*/ 6127519 w 6128435"/>
              <a:gd name="connsiteY132" fmla="*/ 5865775 h 6858000"/>
              <a:gd name="connsiteX133" fmla="*/ 6128435 w 6128435"/>
              <a:gd name="connsiteY133" fmla="*/ 5870164 h 6858000"/>
              <a:gd name="connsiteX134" fmla="*/ 6119217 w 6128435"/>
              <a:gd name="connsiteY134" fmla="*/ 5888542 h 6858000"/>
              <a:gd name="connsiteX135" fmla="*/ 6115966 w 6128435"/>
              <a:gd name="connsiteY135" fmla="*/ 5898387 h 6858000"/>
              <a:gd name="connsiteX136" fmla="*/ 6111924 w 6128435"/>
              <a:gd name="connsiteY136" fmla="*/ 5900444 h 6858000"/>
              <a:gd name="connsiteX137" fmla="*/ 6108716 w 6128435"/>
              <a:gd name="connsiteY137" fmla="*/ 5915345 h 6858000"/>
              <a:gd name="connsiteX138" fmla="*/ 6109524 w 6128435"/>
              <a:gd name="connsiteY138" fmla="*/ 5917328 h 6858000"/>
              <a:gd name="connsiteX139" fmla="*/ 6102493 w 6128435"/>
              <a:gd name="connsiteY139" fmla="*/ 5928602 h 6858000"/>
              <a:gd name="connsiteX140" fmla="*/ 6056863 w 6128435"/>
              <a:gd name="connsiteY140" fmla="*/ 6000643 h 6858000"/>
              <a:gd name="connsiteX141" fmla="*/ 6045436 w 6128435"/>
              <a:gd name="connsiteY141" fmla="*/ 6124480 h 6858000"/>
              <a:gd name="connsiteX142" fmla="*/ 6030489 w 6128435"/>
              <a:gd name="connsiteY142" fmla="*/ 6317666 h 6858000"/>
              <a:gd name="connsiteX143" fmla="*/ 6007492 w 6128435"/>
              <a:gd name="connsiteY143" fmla="*/ 6440818 h 6858000"/>
              <a:gd name="connsiteX144" fmla="*/ 6009467 w 6128435"/>
              <a:gd name="connsiteY144" fmla="*/ 6487076 h 6858000"/>
              <a:gd name="connsiteX145" fmla="*/ 5995064 w 6128435"/>
              <a:gd name="connsiteY145" fmla="*/ 6540791 h 6858000"/>
              <a:gd name="connsiteX146" fmla="*/ 5996309 w 6128435"/>
              <a:gd name="connsiteY146" fmla="*/ 6543961 h 6858000"/>
              <a:gd name="connsiteX147" fmla="*/ 5996048 w 6128435"/>
              <a:gd name="connsiteY147" fmla="*/ 6555444 h 6858000"/>
              <a:gd name="connsiteX148" fmla="*/ 6002524 w 6128435"/>
              <a:gd name="connsiteY148" fmla="*/ 6560188 h 6858000"/>
              <a:gd name="connsiteX149" fmla="*/ 6006823 w 6128435"/>
              <a:gd name="connsiteY149" fmla="*/ 6578546 h 6858000"/>
              <a:gd name="connsiteX150" fmla="*/ 6004510 w 6128435"/>
              <a:gd name="connsiteY150" fmla="*/ 6599256 h 6858000"/>
              <a:gd name="connsiteX151" fmla="*/ 5986207 w 6128435"/>
              <a:gd name="connsiteY151" fmla="*/ 6695855 h 6858000"/>
              <a:gd name="connsiteX152" fmla="*/ 5979428 w 6128435"/>
              <a:gd name="connsiteY152" fmla="*/ 6754678 h 6858000"/>
              <a:gd name="connsiteX153" fmla="*/ 5983398 w 6128435"/>
              <a:gd name="connsiteY153" fmla="*/ 6778641 h 6858000"/>
              <a:gd name="connsiteX154" fmla="*/ 5984543 w 6128435"/>
              <a:gd name="connsiteY154" fmla="*/ 6811016 h 6858000"/>
              <a:gd name="connsiteX155" fmla="*/ 5981802 w 6128435"/>
              <a:gd name="connsiteY155" fmla="*/ 6838578 h 6858000"/>
              <a:gd name="connsiteX156" fmla="*/ 5979671 w 6128435"/>
              <a:gd name="connsiteY156" fmla="*/ 6858000 h 6858000"/>
              <a:gd name="connsiteX157" fmla="*/ 0 w 6128435"/>
              <a:gd name="connsiteY157" fmla="*/ 6858000 h 6858000"/>
              <a:gd name="connsiteX158" fmla="*/ 0 w 6128435"/>
              <a:gd name="connsiteY158"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481505 w 6128435"/>
              <a:gd name="connsiteY51" fmla="*/ 3095286 h 6858000"/>
              <a:gd name="connsiteX52" fmla="*/ 5532836 w 6128435"/>
              <a:gd name="connsiteY52" fmla="*/ 3353840 h 6858000"/>
              <a:gd name="connsiteX53" fmla="*/ 5561229 w 6128435"/>
              <a:gd name="connsiteY53" fmla="*/ 3395784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11924 w 6128435"/>
              <a:gd name="connsiteY135" fmla="*/ 5900444 h 6858000"/>
              <a:gd name="connsiteX136" fmla="*/ 6108716 w 6128435"/>
              <a:gd name="connsiteY136" fmla="*/ 5915345 h 6858000"/>
              <a:gd name="connsiteX137" fmla="*/ 6109524 w 6128435"/>
              <a:gd name="connsiteY137" fmla="*/ 5917328 h 6858000"/>
              <a:gd name="connsiteX138" fmla="*/ 6102493 w 6128435"/>
              <a:gd name="connsiteY138" fmla="*/ 5928602 h 6858000"/>
              <a:gd name="connsiteX139" fmla="*/ 6056863 w 6128435"/>
              <a:gd name="connsiteY139" fmla="*/ 6000643 h 6858000"/>
              <a:gd name="connsiteX140" fmla="*/ 6045436 w 6128435"/>
              <a:gd name="connsiteY140" fmla="*/ 6124480 h 6858000"/>
              <a:gd name="connsiteX141" fmla="*/ 6030489 w 6128435"/>
              <a:gd name="connsiteY141" fmla="*/ 6317666 h 6858000"/>
              <a:gd name="connsiteX142" fmla="*/ 6007492 w 6128435"/>
              <a:gd name="connsiteY142" fmla="*/ 6440818 h 6858000"/>
              <a:gd name="connsiteX143" fmla="*/ 6009467 w 6128435"/>
              <a:gd name="connsiteY143" fmla="*/ 6487076 h 6858000"/>
              <a:gd name="connsiteX144" fmla="*/ 5995064 w 6128435"/>
              <a:gd name="connsiteY144" fmla="*/ 6540791 h 6858000"/>
              <a:gd name="connsiteX145" fmla="*/ 5996309 w 6128435"/>
              <a:gd name="connsiteY145" fmla="*/ 6543961 h 6858000"/>
              <a:gd name="connsiteX146" fmla="*/ 5996048 w 6128435"/>
              <a:gd name="connsiteY146" fmla="*/ 6555444 h 6858000"/>
              <a:gd name="connsiteX147" fmla="*/ 6002524 w 6128435"/>
              <a:gd name="connsiteY147" fmla="*/ 6560188 h 6858000"/>
              <a:gd name="connsiteX148" fmla="*/ 6006823 w 6128435"/>
              <a:gd name="connsiteY148" fmla="*/ 6578546 h 6858000"/>
              <a:gd name="connsiteX149" fmla="*/ 6004510 w 6128435"/>
              <a:gd name="connsiteY149" fmla="*/ 6599256 h 6858000"/>
              <a:gd name="connsiteX150" fmla="*/ 5986207 w 6128435"/>
              <a:gd name="connsiteY150" fmla="*/ 6695855 h 6858000"/>
              <a:gd name="connsiteX151" fmla="*/ 5979428 w 6128435"/>
              <a:gd name="connsiteY151" fmla="*/ 6754678 h 6858000"/>
              <a:gd name="connsiteX152" fmla="*/ 5983398 w 6128435"/>
              <a:gd name="connsiteY152" fmla="*/ 6778641 h 6858000"/>
              <a:gd name="connsiteX153" fmla="*/ 5984543 w 6128435"/>
              <a:gd name="connsiteY153" fmla="*/ 6811016 h 6858000"/>
              <a:gd name="connsiteX154" fmla="*/ 5981802 w 6128435"/>
              <a:gd name="connsiteY154" fmla="*/ 6838578 h 6858000"/>
              <a:gd name="connsiteX155" fmla="*/ 5979671 w 6128435"/>
              <a:gd name="connsiteY155" fmla="*/ 6858000 h 6858000"/>
              <a:gd name="connsiteX156" fmla="*/ 0 w 6128435"/>
              <a:gd name="connsiteY156" fmla="*/ 6858000 h 6858000"/>
              <a:gd name="connsiteX157" fmla="*/ 0 w 6128435"/>
              <a:gd name="connsiteY15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481505 w 6128435"/>
              <a:gd name="connsiteY51" fmla="*/ 3095286 h 6858000"/>
              <a:gd name="connsiteX52" fmla="*/ 5516007 w 6128435"/>
              <a:gd name="connsiteY52" fmla="*/ 3258473 h 6858000"/>
              <a:gd name="connsiteX53" fmla="*/ 5561229 w 6128435"/>
              <a:gd name="connsiteY53" fmla="*/ 3395784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11924 w 6128435"/>
              <a:gd name="connsiteY135" fmla="*/ 5900444 h 6858000"/>
              <a:gd name="connsiteX136" fmla="*/ 6108716 w 6128435"/>
              <a:gd name="connsiteY136" fmla="*/ 5915345 h 6858000"/>
              <a:gd name="connsiteX137" fmla="*/ 6109524 w 6128435"/>
              <a:gd name="connsiteY137" fmla="*/ 5917328 h 6858000"/>
              <a:gd name="connsiteX138" fmla="*/ 6102493 w 6128435"/>
              <a:gd name="connsiteY138" fmla="*/ 5928602 h 6858000"/>
              <a:gd name="connsiteX139" fmla="*/ 6056863 w 6128435"/>
              <a:gd name="connsiteY139" fmla="*/ 6000643 h 6858000"/>
              <a:gd name="connsiteX140" fmla="*/ 6045436 w 6128435"/>
              <a:gd name="connsiteY140" fmla="*/ 6124480 h 6858000"/>
              <a:gd name="connsiteX141" fmla="*/ 6030489 w 6128435"/>
              <a:gd name="connsiteY141" fmla="*/ 6317666 h 6858000"/>
              <a:gd name="connsiteX142" fmla="*/ 6007492 w 6128435"/>
              <a:gd name="connsiteY142" fmla="*/ 6440818 h 6858000"/>
              <a:gd name="connsiteX143" fmla="*/ 6009467 w 6128435"/>
              <a:gd name="connsiteY143" fmla="*/ 6487076 h 6858000"/>
              <a:gd name="connsiteX144" fmla="*/ 5995064 w 6128435"/>
              <a:gd name="connsiteY144" fmla="*/ 6540791 h 6858000"/>
              <a:gd name="connsiteX145" fmla="*/ 5996309 w 6128435"/>
              <a:gd name="connsiteY145" fmla="*/ 6543961 h 6858000"/>
              <a:gd name="connsiteX146" fmla="*/ 5996048 w 6128435"/>
              <a:gd name="connsiteY146" fmla="*/ 6555444 h 6858000"/>
              <a:gd name="connsiteX147" fmla="*/ 6002524 w 6128435"/>
              <a:gd name="connsiteY147" fmla="*/ 6560188 h 6858000"/>
              <a:gd name="connsiteX148" fmla="*/ 6006823 w 6128435"/>
              <a:gd name="connsiteY148" fmla="*/ 6578546 h 6858000"/>
              <a:gd name="connsiteX149" fmla="*/ 6004510 w 6128435"/>
              <a:gd name="connsiteY149" fmla="*/ 6599256 h 6858000"/>
              <a:gd name="connsiteX150" fmla="*/ 5986207 w 6128435"/>
              <a:gd name="connsiteY150" fmla="*/ 6695855 h 6858000"/>
              <a:gd name="connsiteX151" fmla="*/ 5979428 w 6128435"/>
              <a:gd name="connsiteY151" fmla="*/ 6754678 h 6858000"/>
              <a:gd name="connsiteX152" fmla="*/ 5983398 w 6128435"/>
              <a:gd name="connsiteY152" fmla="*/ 6778641 h 6858000"/>
              <a:gd name="connsiteX153" fmla="*/ 5984543 w 6128435"/>
              <a:gd name="connsiteY153" fmla="*/ 6811016 h 6858000"/>
              <a:gd name="connsiteX154" fmla="*/ 5981802 w 6128435"/>
              <a:gd name="connsiteY154" fmla="*/ 6838578 h 6858000"/>
              <a:gd name="connsiteX155" fmla="*/ 5979671 w 6128435"/>
              <a:gd name="connsiteY155" fmla="*/ 6858000 h 6858000"/>
              <a:gd name="connsiteX156" fmla="*/ 0 w 6128435"/>
              <a:gd name="connsiteY156" fmla="*/ 6858000 h 6858000"/>
              <a:gd name="connsiteX157" fmla="*/ 0 w 6128435"/>
              <a:gd name="connsiteY15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481505 w 6128435"/>
              <a:gd name="connsiteY51" fmla="*/ 3095286 h 6858000"/>
              <a:gd name="connsiteX52" fmla="*/ 5516007 w 6128435"/>
              <a:gd name="connsiteY52" fmla="*/ 3258473 h 6858000"/>
              <a:gd name="connsiteX53" fmla="*/ 5566839 w 6128435"/>
              <a:gd name="connsiteY53" fmla="*/ 3345295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11924 w 6128435"/>
              <a:gd name="connsiteY135" fmla="*/ 5900444 h 6858000"/>
              <a:gd name="connsiteX136" fmla="*/ 6108716 w 6128435"/>
              <a:gd name="connsiteY136" fmla="*/ 5915345 h 6858000"/>
              <a:gd name="connsiteX137" fmla="*/ 6109524 w 6128435"/>
              <a:gd name="connsiteY137" fmla="*/ 5917328 h 6858000"/>
              <a:gd name="connsiteX138" fmla="*/ 6102493 w 6128435"/>
              <a:gd name="connsiteY138" fmla="*/ 5928602 h 6858000"/>
              <a:gd name="connsiteX139" fmla="*/ 6056863 w 6128435"/>
              <a:gd name="connsiteY139" fmla="*/ 6000643 h 6858000"/>
              <a:gd name="connsiteX140" fmla="*/ 6045436 w 6128435"/>
              <a:gd name="connsiteY140" fmla="*/ 6124480 h 6858000"/>
              <a:gd name="connsiteX141" fmla="*/ 6030489 w 6128435"/>
              <a:gd name="connsiteY141" fmla="*/ 6317666 h 6858000"/>
              <a:gd name="connsiteX142" fmla="*/ 6007492 w 6128435"/>
              <a:gd name="connsiteY142" fmla="*/ 6440818 h 6858000"/>
              <a:gd name="connsiteX143" fmla="*/ 6009467 w 6128435"/>
              <a:gd name="connsiteY143" fmla="*/ 6487076 h 6858000"/>
              <a:gd name="connsiteX144" fmla="*/ 5995064 w 6128435"/>
              <a:gd name="connsiteY144" fmla="*/ 6540791 h 6858000"/>
              <a:gd name="connsiteX145" fmla="*/ 5996309 w 6128435"/>
              <a:gd name="connsiteY145" fmla="*/ 6543961 h 6858000"/>
              <a:gd name="connsiteX146" fmla="*/ 5996048 w 6128435"/>
              <a:gd name="connsiteY146" fmla="*/ 6555444 h 6858000"/>
              <a:gd name="connsiteX147" fmla="*/ 6002524 w 6128435"/>
              <a:gd name="connsiteY147" fmla="*/ 6560188 h 6858000"/>
              <a:gd name="connsiteX148" fmla="*/ 6006823 w 6128435"/>
              <a:gd name="connsiteY148" fmla="*/ 6578546 h 6858000"/>
              <a:gd name="connsiteX149" fmla="*/ 6004510 w 6128435"/>
              <a:gd name="connsiteY149" fmla="*/ 6599256 h 6858000"/>
              <a:gd name="connsiteX150" fmla="*/ 5986207 w 6128435"/>
              <a:gd name="connsiteY150" fmla="*/ 6695855 h 6858000"/>
              <a:gd name="connsiteX151" fmla="*/ 5979428 w 6128435"/>
              <a:gd name="connsiteY151" fmla="*/ 6754678 h 6858000"/>
              <a:gd name="connsiteX152" fmla="*/ 5983398 w 6128435"/>
              <a:gd name="connsiteY152" fmla="*/ 6778641 h 6858000"/>
              <a:gd name="connsiteX153" fmla="*/ 5984543 w 6128435"/>
              <a:gd name="connsiteY153" fmla="*/ 6811016 h 6858000"/>
              <a:gd name="connsiteX154" fmla="*/ 5981802 w 6128435"/>
              <a:gd name="connsiteY154" fmla="*/ 6838578 h 6858000"/>
              <a:gd name="connsiteX155" fmla="*/ 5979671 w 6128435"/>
              <a:gd name="connsiteY155" fmla="*/ 6858000 h 6858000"/>
              <a:gd name="connsiteX156" fmla="*/ 0 w 6128435"/>
              <a:gd name="connsiteY156" fmla="*/ 6858000 h 6858000"/>
              <a:gd name="connsiteX157" fmla="*/ 0 w 6128435"/>
              <a:gd name="connsiteY15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503944 w 6128435"/>
              <a:gd name="connsiteY51" fmla="*/ 3123335 h 6858000"/>
              <a:gd name="connsiteX52" fmla="*/ 5516007 w 6128435"/>
              <a:gd name="connsiteY52" fmla="*/ 3258473 h 6858000"/>
              <a:gd name="connsiteX53" fmla="*/ 5566839 w 6128435"/>
              <a:gd name="connsiteY53" fmla="*/ 3345295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11924 w 6128435"/>
              <a:gd name="connsiteY135" fmla="*/ 5900444 h 6858000"/>
              <a:gd name="connsiteX136" fmla="*/ 6108716 w 6128435"/>
              <a:gd name="connsiteY136" fmla="*/ 5915345 h 6858000"/>
              <a:gd name="connsiteX137" fmla="*/ 6109524 w 6128435"/>
              <a:gd name="connsiteY137" fmla="*/ 5917328 h 6858000"/>
              <a:gd name="connsiteX138" fmla="*/ 6102493 w 6128435"/>
              <a:gd name="connsiteY138" fmla="*/ 5928602 h 6858000"/>
              <a:gd name="connsiteX139" fmla="*/ 6056863 w 6128435"/>
              <a:gd name="connsiteY139" fmla="*/ 6000643 h 6858000"/>
              <a:gd name="connsiteX140" fmla="*/ 6045436 w 6128435"/>
              <a:gd name="connsiteY140" fmla="*/ 6124480 h 6858000"/>
              <a:gd name="connsiteX141" fmla="*/ 6030489 w 6128435"/>
              <a:gd name="connsiteY141" fmla="*/ 6317666 h 6858000"/>
              <a:gd name="connsiteX142" fmla="*/ 6007492 w 6128435"/>
              <a:gd name="connsiteY142" fmla="*/ 6440818 h 6858000"/>
              <a:gd name="connsiteX143" fmla="*/ 6009467 w 6128435"/>
              <a:gd name="connsiteY143" fmla="*/ 6487076 h 6858000"/>
              <a:gd name="connsiteX144" fmla="*/ 5995064 w 6128435"/>
              <a:gd name="connsiteY144" fmla="*/ 6540791 h 6858000"/>
              <a:gd name="connsiteX145" fmla="*/ 5996309 w 6128435"/>
              <a:gd name="connsiteY145" fmla="*/ 6543961 h 6858000"/>
              <a:gd name="connsiteX146" fmla="*/ 5996048 w 6128435"/>
              <a:gd name="connsiteY146" fmla="*/ 6555444 h 6858000"/>
              <a:gd name="connsiteX147" fmla="*/ 6002524 w 6128435"/>
              <a:gd name="connsiteY147" fmla="*/ 6560188 h 6858000"/>
              <a:gd name="connsiteX148" fmla="*/ 6006823 w 6128435"/>
              <a:gd name="connsiteY148" fmla="*/ 6578546 h 6858000"/>
              <a:gd name="connsiteX149" fmla="*/ 6004510 w 6128435"/>
              <a:gd name="connsiteY149" fmla="*/ 6599256 h 6858000"/>
              <a:gd name="connsiteX150" fmla="*/ 5986207 w 6128435"/>
              <a:gd name="connsiteY150" fmla="*/ 6695855 h 6858000"/>
              <a:gd name="connsiteX151" fmla="*/ 5979428 w 6128435"/>
              <a:gd name="connsiteY151" fmla="*/ 6754678 h 6858000"/>
              <a:gd name="connsiteX152" fmla="*/ 5983398 w 6128435"/>
              <a:gd name="connsiteY152" fmla="*/ 6778641 h 6858000"/>
              <a:gd name="connsiteX153" fmla="*/ 5984543 w 6128435"/>
              <a:gd name="connsiteY153" fmla="*/ 6811016 h 6858000"/>
              <a:gd name="connsiteX154" fmla="*/ 5981802 w 6128435"/>
              <a:gd name="connsiteY154" fmla="*/ 6838578 h 6858000"/>
              <a:gd name="connsiteX155" fmla="*/ 5979671 w 6128435"/>
              <a:gd name="connsiteY155" fmla="*/ 6858000 h 6858000"/>
              <a:gd name="connsiteX156" fmla="*/ 0 w 6128435"/>
              <a:gd name="connsiteY156" fmla="*/ 6858000 h 6858000"/>
              <a:gd name="connsiteX157" fmla="*/ 0 w 6128435"/>
              <a:gd name="connsiteY15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503944 w 6128435"/>
              <a:gd name="connsiteY51" fmla="*/ 3123335 h 6858000"/>
              <a:gd name="connsiteX52" fmla="*/ 5516007 w 6128435"/>
              <a:gd name="connsiteY52" fmla="*/ 3258473 h 6858000"/>
              <a:gd name="connsiteX53" fmla="*/ 5566839 w 6128435"/>
              <a:gd name="connsiteY53" fmla="*/ 3345295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08716 w 6128435"/>
              <a:gd name="connsiteY135" fmla="*/ 5915345 h 6858000"/>
              <a:gd name="connsiteX136" fmla="*/ 6109524 w 6128435"/>
              <a:gd name="connsiteY136" fmla="*/ 5917328 h 6858000"/>
              <a:gd name="connsiteX137" fmla="*/ 6102493 w 6128435"/>
              <a:gd name="connsiteY137" fmla="*/ 5928602 h 6858000"/>
              <a:gd name="connsiteX138" fmla="*/ 6056863 w 6128435"/>
              <a:gd name="connsiteY138" fmla="*/ 6000643 h 6858000"/>
              <a:gd name="connsiteX139" fmla="*/ 6045436 w 6128435"/>
              <a:gd name="connsiteY139" fmla="*/ 6124480 h 6858000"/>
              <a:gd name="connsiteX140" fmla="*/ 6030489 w 6128435"/>
              <a:gd name="connsiteY140" fmla="*/ 6317666 h 6858000"/>
              <a:gd name="connsiteX141" fmla="*/ 6007492 w 6128435"/>
              <a:gd name="connsiteY141" fmla="*/ 6440818 h 6858000"/>
              <a:gd name="connsiteX142" fmla="*/ 6009467 w 6128435"/>
              <a:gd name="connsiteY142" fmla="*/ 6487076 h 6858000"/>
              <a:gd name="connsiteX143" fmla="*/ 5995064 w 6128435"/>
              <a:gd name="connsiteY143" fmla="*/ 6540791 h 6858000"/>
              <a:gd name="connsiteX144" fmla="*/ 5996309 w 6128435"/>
              <a:gd name="connsiteY144" fmla="*/ 6543961 h 6858000"/>
              <a:gd name="connsiteX145" fmla="*/ 5996048 w 6128435"/>
              <a:gd name="connsiteY145" fmla="*/ 6555444 h 6858000"/>
              <a:gd name="connsiteX146" fmla="*/ 6002524 w 6128435"/>
              <a:gd name="connsiteY146" fmla="*/ 6560188 h 6858000"/>
              <a:gd name="connsiteX147" fmla="*/ 6006823 w 6128435"/>
              <a:gd name="connsiteY147" fmla="*/ 6578546 h 6858000"/>
              <a:gd name="connsiteX148" fmla="*/ 6004510 w 6128435"/>
              <a:gd name="connsiteY148" fmla="*/ 6599256 h 6858000"/>
              <a:gd name="connsiteX149" fmla="*/ 5986207 w 6128435"/>
              <a:gd name="connsiteY149" fmla="*/ 6695855 h 6858000"/>
              <a:gd name="connsiteX150" fmla="*/ 5979428 w 6128435"/>
              <a:gd name="connsiteY150" fmla="*/ 6754678 h 6858000"/>
              <a:gd name="connsiteX151" fmla="*/ 5983398 w 6128435"/>
              <a:gd name="connsiteY151" fmla="*/ 6778641 h 6858000"/>
              <a:gd name="connsiteX152" fmla="*/ 5984543 w 6128435"/>
              <a:gd name="connsiteY152" fmla="*/ 6811016 h 6858000"/>
              <a:gd name="connsiteX153" fmla="*/ 5981802 w 6128435"/>
              <a:gd name="connsiteY153" fmla="*/ 6838578 h 6858000"/>
              <a:gd name="connsiteX154" fmla="*/ 5979671 w 6128435"/>
              <a:gd name="connsiteY154" fmla="*/ 6858000 h 6858000"/>
              <a:gd name="connsiteX155" fmla="*/ 0 w 6128435"/>
              <a:gd name="connsiteY155" fmla="*/ 6858000 h 6858000"/>
              <a:gd name="connsiteX156" fmla="*/ 0 w 6128435"/>
              <a:gd name="connsiteY156"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503944 w 6128435"/>
              <a:gd name="connsiteY51" fmla="*/ 3123335 h 6858000"/>
              <a:gd name="connsiteX52" fmla="*/ 5516007 w 6128435"/>
              <a:gd name="connsiteY52" fmla="*/ 3258473 h 6858000"/>
              <a:gd name="connsiteX53" fmla="*/ 5566839 w 6128435"/>
              <a:gd name="connsiteY53" fmla="*/ 3345295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08716 w 6128435"/>
              <a:gd name="connsiteY135" fmla="*/ 5915345 h 6858000"/>
              <a:gd name="connsiteX136" fmla="*/ 6102493 w 6128435"/>
              <a:gd name="connsiteY136" fmla="*/ 5928602 h 6858000"/>
              <a:gd name="connsiteX137" fmla="*/ 6056863 w 6128435"/>
              <a:gd name="connsiteY137" fmla="*/ 6000643 h 6858000"/>
              <a:gd name="connsiteX138" fmla="*/ 6045436 w 6128435"/>
              <a:gd name="connsiteY138" fmla="*/ 6124480 h 6858000"/>
              <a:gd name="connsiteX139" fmla="*/ 6030489 w 6128435"/>
              <a:gd name="connsiteY139" fmla="*/ 6317666 h 6858000"/>
              <a:gd name="connsiteX140" fmla="*/ 6007492 w 6128435"/>
              <a:gd name="connsiteY140" fmla="*/ 6440818 h 6858000"/>
              <a:gd name="connsiteX141" fmla="*/ 6009467 w 6128435"/>
              <a:gd name="connsiteY141" fmla="*/ 6487076 h 6858000"/>
              <a:gd name="connsiteX142" fmla="*/ 5995064 w 6128435"/>
              <a:gd name="connsiteY142" fmla="*/ 6540791 h 6858000"/>
              <a:gd name="connsiteX143" fmla="*/ 5996309 w 6128435"/>
              <a:gd name="connsiteY143" fmla="*/ 6543961 h 6858000"/>
              <a:gd name="connsiteX144" fmla="*/ 5996048 w 6128435"/>
              <a:gd name="connsiteY144" fmla="*/ 6555444 h 6858000"/>
              <a:gd name="connsiteX145" fmla="*/ 6002524 w 6128435"/>
              <a:gd name="connsiteY145" fmla="*/ 6560188 h 6858000"/>
              <a:gd name="connsiteX146" fmla="*/ 6006823 w 6128435"/>
              <a:gd name="connsiteY146" fmla="*/ 6578546 h 6858000"/>
              <a:gd name="connsiteX147" fmla="*/ 6004510 w 6128435"/>
              <a:gd name="connsiteY147" fmla="*/ 6599256 h 6858000"/>
              <a:gd name="connsiteX148" fmla="*/ 5986207 w 6128435"/>
              <a:gd name="connsiteY148" fmla="*/ 6695855 h 6858000"/>
              <a:gd name="connsiteX149" fmla="*/ 5979428 w 6128435"/>
              <a:gd name="connsiteY149" fmla="*/ 6754678 h 6858000"/>
              <a:gd name="connsiteX150" fmla="*/ 5983398 w 6128435"/>
              <a:gd name="connsiteY150" fmla="*/ 6778641 h 6858000"/>
              <a:gd name="connsiteX151" fmla="*/ 5984543 w 6128435"/>
              <a:gd name="connsiteY151" fmla="*/ 6811016 h 6858000"/>
              <a:gd name="connsiteX152" fmla="*/ 5981802 w 6128435"/>
              <a:gd name="connsiteY152" fmla="*/ 6838578 h 6858000"/>
              <a:gd name="connsiteX153" fmla="*/ 5979671 w 6128435"/>
              <a:gd name="connsiteY153" fmla="*/ 6858000 h 6858000"/>
              <a:gd name="connsiteX154" fmla="*/ 0 w 6128435"/>
              <a:gd name="connsiteY154" fmla="*/ 6858000 h 6858000"/>
              <a:gd name="connsiteX155" fmla="*/ 0 w 6128435"/>
              <a:gd name="connsiteY15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503944 w 6128435"/>
              <a:gd name="connsiteY51" fmla="*/ 3123335 h 6858000"/>
              <a:gd name="connsiteX52" fmla="*/ 5516007 w 6128435"/>
              <a:gd name="connsiteY52" fmla="*/ 3258473 h 6858000"/>
              <a:gd name="connsiteX53" fmla="*/ 5566839 w 6128435"/>
              <a:gd name="connsiteY53" fmla="*/ 3345295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02493 w 6128435"/>
              <a:gd name="connsiteY135" fmla="*/ 5928602 h 6858000"/>
              <a:gd name="connsiteX136" fmla="*/ 6056863 w 6128435"/>
              <a:gd name="connsiteY136" fmla="*/ 6000643 h 6858000"/>
              <a:gd name="connsiteX137" fmla="*/ 6045436 w 6128435"/>
              <a:gd name="connsiteY137" fmla="*/ 6124480 h 6858000"/>
              <a:gd name="connsiteX138" fmla="*/ 6030489 w 6128435"/>
              <a:gd name="connsiteY138" fmla="*/ 6317666 h 6858000"/>
              <a:gd name="connsiteX139" fmla="*/ 6007492 w 6128435"/>
              <a:gd name="connsiteY139" fmla="*/ 6440818 h 6858000"/>
              <a:gd name="connsiteX140" fmla="*/ 6009467 w 6128435"/>
              <a:gd name="connsiteY140" fmla="*/ 6487076 h 6858000"/>
              <a:gd name="connsiteX141" fmla="*/ 5995064 w 6128435"/>
              <a:gd name="connsiteY141" fmla="*/ 6540791 h 6858000"/>
              <a:gd name="connsiteX142" fmla="*/ 5996309 w 6128435"/>
              <a:gd name="connsiteY142" fmla="*/ 6543961 h 6858000"/>
              <a:gd name="connsiteX143" fmla="*/ 5996048 w 6128435"/>
              <a:gd name="connsiteY143" fmla="*/ 6555444 h 6858000"/>
              <a:gd name="connsiteX144" fmla="*/ 6002524 w 6128435"/>
              <a:gd name="connsiteY144" fmla="*/ 6560188 h 6858000"/>
              <a:gd name="connsiteX145" fmla="*/ 6006823 w 6128435"/>
              <a:gd name="connsiteY145" fmla="*/ 6578546 h 6858000"/>
              <a:gd name="connsiteX146" fmla="*/ 6004510 w 6128435"/>
              <a:gd name="connsiteY146" fmla="*/ 6599256 h 6858000"/>
              <a:gd name="connsiteX147" fmla="*/ 5986207 w 6128435"/>
              <a:gd name="connsiteY147" fmla="*/ 6695855 h 6858000"/>
              <a:gd name="connsiteX148" fmla="*/ 5979428 w 6128435"/>
              <a:gd name="connsiteY148" fmla="*/ 6754678 h 6858000"/>
              <a:gd name="connsiteX149" fmla="*/ 5983398 w 6128435"/>
              <a:gd name="connsiteY149" fmla="*/ 6778641 h 6858000"/>
              <a:gd name="connsiteX150" fmla="*/ 5984543 w 6128435"/>
              <a:gd name="connsiteY150" fmla="*/ 6811016 h 6858000"/>
              <a:gd name="connsiteX151" fmla="*/ 5981802 w 6128435"/>
              <a:gd name="connsiteY151" fmla="*/ 6838578 h 6858000"/>
              <a:gd name="connsiteX152" fmla="*/ 5979671 w 6128435"/>
              <a:gd name="connsiteY152" fmla="*/ 6858000 h 6858000"/>
              <a:gd name="connsiteX153" fmla="*/ 0 w 6128435"/>
              <a:gd name="connsiteY153" fmla="*/ 6858000 h 6858000"/>
              <a:gd name="connsiteX154" fmla="*/ 0 w 6128435"/>
              <a:gd name="connsiteY154"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503944 w 6128435"/>
              <a:gd name="connsiteY51" fmla="*/ 3123335 h 6858000"/>
              <a:gd name="connsiteX52" fmla="*/ 5516007 w 6128435"/>
              <a:gd name="connsiteY52" fmla="*/ 3258473 h 6858000"/>
              <a:gd name="connsiteX53" fmla="*/ 5566839 w 6128435"/>
              <a:gd name="connsiteY53" fmla="*/ 3345295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02493 w 6128435"/>
              <a:gd name="connsiteY134" fmla="*/ 5928602 h 6858000"/>
              <a:gd name="connsiteX135" fmla="*/ 6056863 w 6128435"/>
              <a:gd name="connsiteY135" fmla="*/ 6000643 h 6858000"/>
              <a:gd name="connsiteX136" fmla="*/ 6045436 w 6128435"/>
              <a:gd name="connsiteY136" fmla="*/ 6124480 h 6858000"/>
              <a:gd name="connsiteX137" fmla="*/ 6030489 w 6128435"/>
              <a:gd name="connsiteY137" fmla="*/ 6317666 h 6858000"/>
              <a:gd name="connsiteX138" fmla="*/ 6007492 w 6128435"/>
              <a:gd name="connsiteY138" fmla="*/ 6440818 h 6858000"/>
              <a:gd name="connsiteX139" fmla="*/ 6009467 w 6128435"/>
              <a:gd name="connsiteY139" fmla="*/ 6487076 h 6858000"/>
              <a:gd name="connsiteX140" fmla="*/ 5995064 w 6128435"/>
              <a:gd name="connsiteY140" fmla="*/ 6540791 h 6858000"/>
              <a:gd name="connsiteX141" fmla="*/ 5996309 w 6128435"/>
              <a:gd name="connsiteY141" fmla="*/ 6543961 h 6858000"/>
              <a:gd name="connsiteX142" fmla="*/ 5996048 w 6128435"/>
              <a:gd name="connsiteY142" fmla="*/ 6555444 h 6858000"/>
              <a:gd name="connsiteX143" fmla="*/ 6002524 w 6128435"/>
              <a:gd name="connsiteY143" fmla="*/ 6560188 h 6858000"/>
              <a:gd name="connsiteX144" fmla="*/ 6006823 w 6128435"/>
              <a:gd name="connsiteY144" fmla="*/ 6578546 h 6858000"/>
              <a:gd name="connsiteX145" fmla="*/ 6004510 w 6128435"/>
              <a:gd name="connsiteY145" fmla="*/ 6599256 h 6858000"/>
              <a:gd name="connsiteX146" fmla="*/ 5986207 w 6128435"/>
              <a:gd name="connsiteY146" fmla="*/ 6695855 h 6858000"/>
              <a:gd name="connsiteX147" fmla="*/ 5979428 w 6128435"/>
              <a:gd name="connsiteY147" fmla="*/ 6754678 h 6858000"/>
              <a:gd name="connsiteX148" fmla="*/ 5983398 w 6128435"/>
              <a:gd name="connsiteY148" fmla="*/ 6778641 h 6858000"/>
              <a:gd name="connsiteX149" fmla="*/ 5984543 w 6128435"/>
              <a:gd name="connsiteY149" fmla="*/ 6811016 h 6858000"/>
              <a:gd name="connsiteX150" fmla="*/ 5981802 w 6128435"/>
              <a:gd name="connsiteY150" fmla="*/ 6838578 h 6858000"/>
              <a:gd name="connsiteX151" fmla="*/ 5979671 w 6128435"/>
              <a:gd name="connsiteY151" fmla="*/ 6858000 h 6858000"/>
              <a:gd name="connsiteX152" fmla="*/ 0 w 6128435"/>
              <a:gd name="connsiteY152" fmla="*/ 6858000 h 6858000"/>
              <a:gd name="connsiteX153" fmla="*/ 0 w 6128435"/>
              <a:gd name="connsiteY153"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16589 w 6127519"/>
              <a:gd name="connsiteY43" fmla="*/ 2810822 h 6858000"/>
              <a:gd name="connsiteX44" fmla="*/ 5418542 w 6127519"/>
              <a:gd name="connsiteY44" fmla="*/ 2817745 h 6858000"/>
              <a:gd name="connsiteX45" fmla="*/ 5418847 w 6127519"/>
              <a:gd name="connsiteY45" fmla="*/ 2817825 h 6858000"/>
              <a:gd name="connsiteX46" fmla="*/ 5457023 w 6127519"/>
              <a:gd name="connsiteY46" fmla="*/ 2858292 h 6858000"/>
              <a:gd name="connsiteX47" fmla="*/ 5479298 w 6127519"/>
              <a:gd name="connsiteY47" fmla="*/ 2947791 h 6858000"/>
              <a:gd name="connsiteX48" fmla="*/ 5481770 w 6127519"/>
              <a:gd name="connsiteY48" fmla="*/ 2951352 h 6858000"/>
              <a:gd name="connsiteX49" fmla="*/ 5482045 w 6127519"/>
              <a:gd name="connsiteY49" fmla="*/ 2984371 h 6858000"/>
              <a:gd name="connsiteX50" fmla="*/ 5482415 w 6127519"/>
              <a:gd name="connsiteY50" fmla="*/ 3004079 h 6858000"/>
              <a:gd name="connsiteX51" fmla="*/ 5503944 w 6127519"/>
              <a:gd name="connsiteY51" fmla="*/ 3123335 h 6858000"/>
              <a:gd name="connsiteX52" fmla="*/ 5516007 w 6127519"/>
              <a:gd name="connsiteY52" fmla="*/ 3258473 h 6858000"/>
              <a:gd name="connsiteX53" fmla="*/ 5566839 w 6127519"/>
              <a:gd name="connsiteY53" fmla="*/ 3345295 h 6858000"/>
              <a:gd name="connsiteX54" fmla="*/ 5589758 w 6127519"/>
              <a:gd name="connsiteY54" fmla="*/ 3506453 h 6858000"/>
              <a:gd name="connsiteX55" fmla="*/ 5596144 w 6127519"/>
              <a:gd name="connsiteY55" fmla="*/ 3534624 h 6858000"/>
              <a:gd name="connsiteX56" fmla="*/ 5597750 w 6127519"/>
              <a:gd name="connsiteY56" fmla="*/ 3534129 h 6858000"/>
              <a:gd name="connsiteX57" fmla="*/ 5599700 w 6127519"/>
              <a:gd name="connsiteY57" fmla="*/ 3547221 h 6858000"/>
              <a:gd name="connsiteX58" fmla="*/ 5615031 w 6127519"/>
              <a:gd name="connsiteY58" fmla="*/ 3557482 h 6858000"/>
              <a:gd name="connsiteX59" fmla="*/ 5618377 w 6127519"/>
              <a:gd name="connsiteY59" fmla="*/ 3588431 h 6858000"/>
              <a:gd name="connsiteX60" fmla="*/ 5612155 w 6127519"/>
              <a:gd name="connsiteY60" fmla="*/ 3589869 h 6858000"/>
              <a:gd name="connsiteX61" fmla="*/ 5620843 w 6127519"/>
              <a:gd name="connsiteY61" fmla="*/ 3606745 h 6858000"/>
              <a:gd name="connsiteX62" fmla="*/ 5655472 w 6127519"/>
              <a:gd name="connsiteY62" fmla="*/ 3678877 h 6858000"/>
              <a:gd name="connsiteX63" fmla="*/ 5680448 w 6127519"/>
              <a:gd name="connsiteY63" fmla="*/ 3717760 h 6858000"/>
              <a:gd name="connsiteX64" fmla="*/ 5683015 w 6127519"/>
              <a:gd name="connsiteY64" fmla="*/ 3762025 h 6858000"/>
              <a:gd name="connsiteX65" fmla="*/ 5696643 w 6127519"/>
              <a:gd name="connsiteY65" fmla="*/ 3773888 h 6858000"/>
              <a:gd name="connsiteX66" fmla="*/ 5699203 w 6127519"/>
              <a:gd name="connsiteY66" fmla="*/ 3775823 h 6858000"/>
              <a:gd name="connsiteX67" fmla="*/ 5704824 w 6127519"/>
              <a:gd name="connsiteY67" fmla="*/ 3785966 h 6858000"/>
              <a:gd name="connsiteX68" fmla="*/ 5712204 w 6127519"/>
              <a:gd name="connsiteY68" fmla="*/ 3785830 h 6858000"/>
              <a:gd name="connsiteX69" fmla="*/ 5724816 w 6127519"/>
              <a:gd name="connsiteY69" fmla="*/ 3798949 h 6858000"/>
              <a:gd name="connsiteX70" fmla="*/ 5733539 w 6127519"/>
              <a:gd name="connsiteY70" fmla="*/ 3818457 h 6858000"/>
              <a:gd name="connsiteX71" fmla="*/ 5768491 w 6127519"/>
              <a:gd name="connsiteY71" fmla="*/ 3914399 h 6858000"/>
              <a:gd name="connsiteX72" fmla="*/ 5793123 w 6127519"/>
              <a:gd name="connsiteY72" fmla="*/ 3969952 h 6858000"/>
              <a:gd name="connsiteX73" fmla="*/ 5808321 w 6127519"/>
              <a:gd name="connsiteY73" fmla="*/ 3988153 h 6858000"/>
              <a:gd name="connsiteX74" fmla="*/ 5825621 w 6127519"/>
              <a:gd name="connsiteY74" fmla="*/ 4015525 h 6858000"/>
              <a:gd name="connsiteX75" fmla="*/ 5860672 w 6127519"/>
              <a:gd name="connsiteY75" fmla="*/ 4061579 h 6858000"/>
              <a:gd name="connsiteX76" fmla="*/ 5872173 w 6127519"/>
              <a:gd name="connsiteY76" fmla="*/ 4088497 h 6858000"/>
              <a:gd name="connsiteX77" fmla="*/ 5883705 w 6127519"/>
              <a:gd name="connsiteY77" fmla="*/ 4101899 h 6858000"/>
              <a:gd name="connsiteX78" fmla="*/ 5885314 w 6127519"/>
              <a:gd name="connsiteY78" fmla="*/ 4108387 h 6858000"/>
              <a:gd name="connsiteX79" fmla="*/ 5894095 w 6127519"/>
              <a:gd name="connsiteY79" fmla="*/ 4128857 h 6858000"/>
              <a:gd name="connsiteX80" fmla="*/ 5898339 w 6127519"/>
              <a:gd name="connsiteY80" fmla="*/ 4140800 h 6858000"/>
              <a:gd name="connsiteX81" fmla="*/ 5899734 w 6127519"/>
              <a:gd name="connsiteY81" fmla="*/ 4145632 h 6858000"/>
              <a:gd name="connsiteX82" fmla="*/ 5903513 w 6127519"/>
              <a:gd name="connsiteY82" fmla="*/ 4187661 h 6858000"/>
              <a:gd name="connsiteX83" fmla="*/ 5917114 w 6127519"/>
              <a:gd name="connsiteY83" fmla="*/ 4213096 h 6858000"/>
              <a:gd name="connsiteX84" fmla="*/ 5921153 w 6127519"/>
              <a:gd name="connsiteY84" fmla="*/ 4236222 h 6858000"/>
              <a:gd name="connsiteX85" fmla="*/ 5924233 w 6127519"/>
              <a:gd name="connsiteY85" fmla="*/ 4242060 h 6858000"/>
              <a:gd name="connsiteX86" fmla="*/ 5928910 w 6127519"/>
              <a:gd name="connsiteY86" fmla="*/ 4300973 h 6858000"/>
              <a:gd name="connsiteX87" fmla="*/ 5939320 w 6127519"/>
              <a:gd name="connsiteY87" fmla="*/ 4340435 h 6858000"/>
              <a:gd name="connsiteX88" fmla="*/ 5946705 w 6127519"/>
              <a:gd name="connsiteY88" fmla="*/ 4428051 h 6858000"/>
              <a:gd name="connsiteX89" fmla="*/ 5949261 w 6127519"/>
              <a:gd name="connsiteY89" fmla="*/ 4449185 h 6858000"/>
              <a:gd name="connsiteX90" fmla="*/ 5957504 w 6127519"/>
              <a:gd name="connsiteY90" fmla="*/ 4465911 h 6858000"/>
              <a:gd name="connsiteX91" fmla="*/ 5964689 w 6127519"/>
              <a:gd name="connsiteY91" fmla="*/ 4468532 h 6858000"/>
              <a:gd name="connsiteX92" fmla="*/ 5967062 w 6127519"/>
              <a:gd name="connsiteY92" fmla="*/ 4479923 h 6858000"/>
              <a:gd name="connsiteX93" fmla="*/ 5968960 w 6127519"/>
              <a:gd name="connsiteY93" fmla="*/ 4482655 h 6858000"/>
              <a:gd name="connsiteX94" fmla="*/ 5978567 w 6127519"/>
              <a:gd name="connsiteY94" fmla="*/ 4498605 h 6858000"/>
              <a:gd name="connsiteX95" fmla="*/ 5980106 w 6127519"/>
              <a:gd name="connsiteY95" fmla="*/ 4585087 h 6858000"/>
              <a:gd name="connsiteX96" fmla="*/ 5998138 w 6127519"/>
              <a:gd name="connsiteY96" fmla="*/ 4697518 h 6858000"/>
              <a:gd name="connsiteX97" fmla="*/ 6013516 w 6127519"/>
              <a:gd name="connsiteY97" fmla="*/ 4786619 h 6858000"/>
              <a:gd name="connsiteX98" fmla="*/ 6025404 w 6127519"/>
              <a:gd name="connsiteY98" fmla="*/ 4858148 h 6858000"/>
              <a:gd name="connsiteX99" fmla="*/ 6007749 w 6127519"/>
              <a:gd name="connsiteY99" fmla="*/ 4964715 h 6858000"/>
              <a:gd name="connsiteX100" fmla="*/ 6005269 w 6127519"/>
              <a:gd name="connsiteY100" fmla="*/ 5150567 h 6858000"/>
              <a:gd name="connsiteX101" fmla="*/ 6001127 w 6127519"/>
              <a:gd name="connsiteY101" fmla="*/ 5164609 h 6858000"/>
              <a:gd name="connsiteX102" fmla="*/ 5996647 w 6127519"/>
              <a:gd name="connsiteY102" fmla="*/ 5185640 h 6858000"/>
              <a:gd name="connsiteX103" fmla="*/ 5998514 w 6127519"/>
              <a:gd name="connsiteY103" fmla="*/ 5189673 h 6858000"/>
              <a:gd name="connsiteX104" fmla="*/ 5995970 w 6127519"/>
              <a:gd name="connsiteY104" fmla="*/ 5221547 h 6858000"/>
              <a:gd name="connsiteX105" fmla="*/ 5997218 w 6127519"/>
              <a:gd name="connsiteY105" fmla="*/ 5222031 h 6858000"/>
              <a:gd name="connsiteX106" fmla="*/ 6002116 w 6127519"/>
              <a:gd name="connsiteY106" fmla="*/ 5231223 h 6858000"/>
              <a:gd name="connsiteX107" fmla="*/ 6008541 w 6127519"/>
              <a:gd name="connsiteY107" fmla="*/ 5248680 h 6858000"/>
              <a:gd name="connsiteX108" fmla="*/ 6039260 w 6127519"/>
              <a:gd name="connsiteY108" fmla="*/ 5289518 h 6858000"/>
              <a:gd name="connsiteX109" fmla="*/ 6036748 w 6127519"/>
              <a:gd name="connsiteY109" fmla="*/ 5322752 h 6858000"/>
              <a:gd name="connsiteX110" fmla="*/ 6036943 w 6127519"/>
              <a:gd name="connsiteY110" fmla="*/ 5329480 h 6858000"/>
              <a:gd name="connsiteX111" fmla="*/ 6037236 w 6127519"/>
              <a:gd name="connsiteY111" fmla="*/ 5329634 h 6858000"/>
              <a:gd name="connsiteX112" fmla="*/ 6038019 w 6127519"/>
              <a:gd name="connsiteY112" fmla="*/ 5336764 h 6858000"/>
              <a:gd name="connsiteX113" fmla="*/ 6037298 w 6127519"/>
              <a:gd name="connsiteY113" fmla="*/ 5341753 h 6858000"/>
              <a:gd name="connsiteX114" fmla="*/ 6037677 w 6127519"/>
              <a:gd name="connsiteY114" fmla="*/ 5354807 h 6858000"/>
              <a:gd name="connsiteX115" fmla="*/ 6039728 w 6127519"/>
              <a:gd name="connsiteY115" fmla="*/ 5359416 h 6858000"/>
              <a:gd name="connsiteX116" fmla="*/ 6043311 w 6127519"/>
              <a:gd name="connsiteY116" fmla="*/ 5361407 h 6858000"/>
              <a:gd name="connsiteX117" fmla="*/ 6042954 w 6127519"/>
              <a:gd name="connsiteY117" fmla="*/ 5362576 h 6858000"/>
              <a:gd name="connsiteX118" fmla="*/ 6053435 w 6127519"/>
              <a:gd name="connsiteY118" fmla="*/ 5387547 h 6858000"/>
              <a:gd name="connsiteX119" fmla="*/ 6065933 w 6127519"/>
              <a:gd name="connsiteY119" fmla="*/ 5443002 h 6858000"/>
              <a:gd name="connsiteX120" fmla="*/ 6068640 w 6127519"/>
              <a:gd name="connsiteY120" fmla="*/ 5474503 h 6858000"/>
              <a:gd name="connsiteX121" fmla="*/ 6080922 w 6127519"/>
              <a:gd name="connsiteY121" fmla="*/ 5561070 h 6858000"/>
              <a:gd name="connsiteX122" fmla="*/ 6096949 w 6127519"/>
              <a:gd name="connsiteY122" fmla="*/ 5648179 h 6858000"/>
              <a:gd name="connsiteX123" fmla="*/ 6125703 w 6127519"/>
              <a:gd name="connsiteY123" fmla="*/ 5692894 h 6858000"/>
              <a:gd name="connsiteX124" fmla="*/ 6126670 w 6127519"/>
              <a:gd name="connsiteY124" fmla="*/ 5697882 h 6858000"/>
              <a:gd name="connsiteX125" fmla="*/ 6124061 w 6127519"/>
              <a:gd name="connsiteY125" fmla="*/ 5710294 h 6858000"/>
              <a:gd name="connsiteX126" fmla="*/ 6122213 w 6127519"/>
              <a:gd name="connsiteY126" fmla="*/ 5714762 h 6858000"/>
              <a:gd name="connsiteX127" fmla="*/ 6121353 w 6127519"/>
              <a:gd name="connsiteY127" fmla="*/ 5721725 h 6858000"/>
              <a:gd name="connsiteX128" fmla="*/ 6121607 w 6127519"/>
              <a:gd name="connsiteY128" fmla="*/ 5721959 h 6858000"/>
              <a:gd name="connsiteX129" fmla="*/ 6120262 w 6127519"/>
              <a:gd name="connsiteY129" fmla="*/ 5728358 h 6858000"/>
              <a:gd name="connsiteX130" fmla="*/ 6110194 w 6127519"/>
              <a:gd name="connsiteY130" fmla="*/ 5758853 h 6858000"/>
              <a:gd name="connsiteX131" fmla="*/ 6127519 w 6127519"/>
              <a:gd name="connsiteY131" fmla="*/ 5865775 h 6858000"/>
              <a:gd name="connsiteX132" fmla="*/ 6119217 w 6127519"/>
              <a:gd name="connsiteY132" fmla="*/ 5888542 h 6858000"/>
              <a:gd name="connsiteX133" fmla="*/ 6102493 w 6127519"/>
              <a:gd name="connsiteY133" fmla="*/ 5928602 h 6858000"/>
              <a:gd name="connsiteX134" fmla="*/ 6056863 w 6127519"/>
              <a:gd name="connsiteY134" fmla="*/ 6000643 h 6858000"/>
              <a:gd name="connsiteX135" fmla="*/ 6045436 w 6127519"/>
              <a:gd name="connsiteY135" fmla="*/ 6124480 h 6858000"/>
              <a:gd name="connsiteX136" fmla="*/ 6030489 w 6127519"/>
              <a:gd name="connsiteY136" fmla="*/ 6317666 h 6858000"/>
              <a:gd name="connsiteX137" fmla="*/ 6007492 w 6127519"/>
              <a:gd name="connsiteY137" fmla="*/ 6440818 h 6858000"/>
              <a:gd name="connsiteX138" fmla="*/ 6009467 w 6127519"/>
              <a:gd name="connsiteY138" fmla="*/ 6487076 h 6858000"/>
              <a:gd name="connsiteX139" fmla="*/ 5995064 w 6127519"/>
              <a:gd name="connsiteY139" fmla="*/ 6540791 h 6858000"/>
              <a:gd name="connsiteX140" fmla="*/ 5996309 w 6127519"/>
              <a:gd name="connsiteY140" fmla="*/ 6543961 h 6858000"/>
              <a:gd name="connsiteX141" fmla="*/ 5996048 w 6127519"/>
              <a:gd name="connsiteY141" fmla="*/ 6555444 h 6858000"/>
              <a:gd name="connsiteX142" fmla="*/ 6002524 w 6127519"/>
              <a:gd name="connsiteY142" fmla="*/ 6560188 h 6858000"/>
              <a:gd name="connsiteX143" fmla="*/ 6006823 w 6127519"/>
              <a:gd name="connsiteY143" fmla="*/ 6578546 h 6858000"/>
              <a:gd name="connsiteX144" fmla="*/ 6004510 w 6127519"/>
              <a:gd name="connsiteY144" fmla="*/ 6599256 h 6858000"/>
              <a:gd name="connsiteX145" fmla="*/ 5986207 w 6127519"/>
              <a:gd name="connsiteY145" fmla="*/ 6695855 h 6858000"/>
              <a:gd name="connsiteX146" fmla="*/ 5979428 w 6127519"/>
              <a:gd name="connsiteY146" fmla="*/ 6754678 h 6858000"/>
              <a:gd name="connsiteX147" fmla="*/ 5983398 w 6127519"/>
              <a:gd name="connsiteY147" fmla="*/ 6778641 h 6858000"/>
              <a:gd name="connsiteX148" fmla="*/ 5984543 w 6127519"/>
              <a:gd name="connsiteY148" fmla="*/ 6811016 h 6858000"/>
              <a:gd name="connsiteX149" fmla="*/ 5981802 w 6127519"/>
              <a:gd name="connsiteY149" fmla="*/ 6838578 h 6858000"/>
              <a:gd name="connsiteX150" fmla="*/ 5979671 w 6127519"/>
              <a:gd name="connsiteY150" fmla="*/ 6858000 h 6858000"/>
              <a:gd name="connsiteX151" fmla="*/ 0 w 6127519"/>
              <a:gd name="connsiteY151" fmla="*/ 6858000 h 6858000"/>
              <a:gd name="connsiteX152" fmla="*/ 0 w 6127519"/>
              <a:gd name="connsiteY152"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5995970 w 6127689"/>
              <a:gd name="connsiteY104" fmla="*/ 5221547 h 6858000"/>
              <a:gd name="connsiteX105" fmla="*/ 5997218 w 6127689"/>
              <a:gd name="connsiteY105" fmla="*/ 5222031 h 6858000"/>
              <a:gd name="connsiteX106" fmla="*/ 6002116 w 6127689"/>
              <a:gd name="connsiteY106" fmla="*/ 5231223 h 6858000"/>
              <a:gd name="connsiteX107" fmla="*/ 6008541 w 6127689"/>
              <a:gd name="connsiteY107" fmla="*/ 5248680 h 6858000"/>
              <a:gd name="connsiteX108" fmla="*/ 6039260 w 6127689"/>
              <a:gd name="connsiteY108" fmla="*/ 5289518 h 6858000"/>
              <a:gd name="connsiteX109" fmla="*/ 6036748 w 6127689"/>
              <a:gd name="connsiteY109" fmla="*/ 5322752 h 6858000"/>
              <a:gd name="connsiteX110" fmla="*/ 6036943 w 6127689"/>
              <a:gd name="connsiteY110" fmla="*/ 5329480 h 6858000"/>
              <a:gd name="connsiteX111" fmla="*/ 6037236 w 6127689"/>
              <a:gd name="connsiteY111" fmla="*/ 5329634 h 6858000"/>
              <a:gd name="connsiteX112" fmla="*/ 6038019 w 6127689"/>
              <a:gd name="connsiteY112" fmla="*/ 5336764 h 6858000"/>
              <a:gd name="connsiteX113" fmla="*/ 6037298 w 6127689"/>
              <a:gd name="connsiteY113" fmla="*/ 5341753 h 6858000"/>
              <a:gd name="connsiteX114" fmla="*/ 6037677 w 6127689"/>
              <a:gd name="connsiteY114" fmla="*/ 5354807 h 6858000"/>
              <a:gd name="connsiteX115" fmla="*/ 6039728 w 6127689"/>
              <a:gd name="connsiteY115" fmla="*/ 5359416 h 6858000"/>
              <a:gd name="connsiteX116" fmla="*/ 6043311 w 6127689"/>
              <a:gd name="connsiteY116" fmla="*/ 5361407 h 6858000"/>
              <a:gd name="connsiteX117" fmla="*/ 6042954 w 6127689"/>
              <a:gd name="connsiteY117" fmla="*/ 5362576 h 6858000"/>
              <a:gd name="connsiteX118" fmla="*/ 6053435 w 6127689"/>
              <a:gd name="connsiteY118" fmla="*/ 5387547 h 6858000"/>
              <a:gd name="connsiteX119" fmla="*/ 6065933 w 6127689"/>
              <a:gd name="connsiteY119" fmla="*/ 5443002 h 6858000"/>
              <a:gd name="connsiteX120" fmla="*/ 6068640 w 6127689"/>
              <a:gd name="connsiteY120" fmla="*/ 5474503 h 6858000"/>
              <a:gd name="connsiteX121" fmla="*/ 6080922 w 6127689"/>
              <a:gd name="connsiteY121" fmla="*/ 5561070 h 6858000"/>
              <a:gd name="connsiteX122" fmla="*/ 6096949 w 6127689"/>
              <a:gd name="connsiteY122" fmla="*/ 5648179 h 6858000"/>
              <a:gd name="connsiteX123" fmla="*/ 6125703 w 6127689"/>
              <a:gd name="connsiteY123" fmla="*/ 5692894 h 6858000"/>
              <a:gd name="connsiteX124" fmla="*/ 6126670 w 6127689"/>
              <a:gd name="connsiteY124" fmla="*/ 5697882 h 6858000"/>
              <a:gd name="connsiteX125" fmla="*/ 6124061 w 6127689"/>
              <a:gd name="connsiteY125" fmla="*/ 5710294 h 6858000"/>
              <a:gd name="connsiteX126" fmla="*/ 6122213 w 6127689"/>
              <a:gd name="connsiteY126" fmla="*/ 5714762 h 6858000"/>
              <a:gd name="connsiteX127" fmla="*/ 6121353 w 6127689"/>
              <a:gd name="connsiteY127" fmla="*/ 5721725 h 6858000"/>
              <a:gd name="connsiteX128" fmla="*/ 6121607 w 6127689"/>
              <a:gd name="connsiteY128" fmla="*/ 5721959 h 6858000"/>
              <a:gd name="connsiteX129" fmla="*/ 6120262 w 6127689"/>
              <a:gd name="connsiteY129" fmla="*/ 5728358 h 6858000"/>
              <a:gd name="connsiteX130" fmla="*/ 6127024 w 6127689"/>
              <a:gd name="connsiteY130" fmla="*/ 5786902 h 6858000"/>
              <a:gd name="connsiteX131" fmla="*/ 6127519 w 6127689"/>
              <a:gd name="connsiteY131" fmla="*/ 5865775 h 6858000"/>
              <a:gd name="connsiteX132" fmla="*/ 6119217 w 6127689"/>
              <a:gd name="connsiteY132" fmla="*/ 5888542 h 6858000"/>
              <a:gd name="connsiteX133" fmla="*/ 6102493 w 6127689"/>
              <a:gd name="connsiteY133" fmla="*/ 5928602 h 6858000"/>
              <a:gd name="connsiteX134" fmla="*/ 6056863 w 6127689"/>
              <a:gd name="connsiteY134" fmla="*/ 6000643 h 6858000"/>
              <a:gd name="connsiteX135" fmla="*/ 6045436 w 6127689"/>
              <a:gd name="connsiteY135" fmla="*/ 6124480 h 6858000"/>
              <a:gd name="connsiteX136" fmla="*/ 6030489 w 6127689"/>
              <a:gd name="connsiteY136" fmla="*/ 6317666 h 6858000"/>
              <a:gd name="connsiteX137" fmla="*/ 6007492 w 6127689"/>
              <a:gd name="connsiteY137" fmla="*/ 6440818 h 6858000"/>
              <a:gd name="connsiteX138" fmla="*/ 6009467 w 6127689"/>
              <a:gd name="connsiteY138" fmla="*/ 6487076 h 6858000"/>
              <a:gd name="connsiteX139" fmla="*/ 5995064 w 6127689"/>
              <a:gd name="connsiteY139" fmla="*/ 6540791 h 6858000"/>
              <a:gd name="connsiteX140" fmla="*/ 5996309 w 6127689"/>
              <a:gd name="connsiteY140" fmla="*/ 6543961 h 6858000"/>
              <a:gd name="connsiteX141" fmla="*/ 5996048 w 6127689"/>
              <a:gd name="connsiteY141" fmla="*/ 6555444 h 6858000"/>
              <a:gd name="connsiteX142" fmla="*/ 6002524 w 6127689"/>
              <a:gd name="connsiteY142" fmla="*/ 6560188 h 6858000"/>
              <a:gd name="connsiteX143" fmla="*/ 6006823 w 6127689"/>
              <a:gd name="connsiteY143" fmla="*/ 6578546 h 6858000"/>
              <a:gd name="connsiteX144" fmla="*/ 6004510 w 6127689"/>
              <a:gd name="connsiteY144" fmla="*/ 6599256 h 6858000"/>
              <a:gd name="connsiteX145" fmla="*/ 5986207 w 6127689"/>
              <a:gd name="connsiteY145" fmla="*/ 6695855 h 6858000"/>
              <a:gd name="connsiteX146" fmla="*/ 5979428 w 6127689"/>
              <a:gd name="connsiteY146" fmla="*/ 6754678 h 6858000"/>
              <a:gd name="connsiteX147" fmla="*/ 5983398 w 6127689"/>
              <a:gd name="connsiteY147" fmla="*/ 6778641 h 6858000"/>
              <a:gd name="connsiteX148" fmla="*/ 5984543 w 6127689"/>
              <a:gd name="connsiteY148" fmla="*/ 6811016 h 6858000"/>
              <a:gd name="connsiteX149" fmla="*/ 5981802 w 6127689"/>
              <a:gd name="connsiteY149" fmla="*/ 6838578 h 6858000"/>
              <a:gd name="connsiteX150" fmla="*/ 5979671 w 6127689"/>
              <a:gd name="connsiteY150" fmla="*/ 6858000 h 6858000"/>
              <a:gd name="connsiteX151" fmla="*/ 0 w 6127689"/>
              <a:gd name="connsiteY151" fmla="*/ 6858000 h 6858000"/>
              <a:gd name="connsiteX152" fmla="*/ 0 w 6127689"/>
              <a:gd name="connsiteY152"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5995970 w 6127689"/>
              <a:gd name="connsiteY104" fmla="*/ 5221547 h 6858000"/>
              <a:gd name="connsiteX105" fmla="*/ 5997218 w 6127689"/>
              <a:gd name="connsiteY105" fmla="*/ 5222031 h 6858000"/>
              <a:gd name="connsiteX106" fmla="*/ 6002116 w 6127689"/>
              <a:gd name="connsiteY106" fmla="*/ 5231223 h 6858000"/>
              <a:gd name="connsiteX107" fmla="*/ 6039260 w 6127689"/>
              <a:gd name="connsiteY107" fmla="*/ 5289518 h 6858000"/>
              <a:gd name="connsiteX108" fmla="*/ 6036748 w 6127689"/>
              <a:gd name="connsiteY108" fmla="*/ 5322752 h 6858000"/>
              <a:gd name="connsiteX109" fmla="*/ 6036943 w 6127689"/>
              <a:gd name="connsiteY109" fmla="*/ 5329480 h 6858000"/>
              <a:gd name="connsiteX110" fmla="*/ 6037236 w 6127689"/>
              <a:gd name="connsiteY110" fmla="*/ 5329634 h 6858000"/>
              <a:gd name="connsiteX111" fmla="*/ 6038019 w 6127689"/>
              <a:gd name="connsiteY111" fmla="*/ 5336764 h 6858000"/>
              <a:gd name="connsiteX112" fmla="*/ 6037298 w 6127689"/>
              <a:gd name="connsiteY112" fmla="*/ 5341753 h 6858000"/>
              <a:gd name="connsiteX113" fmla="*/ 6037677 w 6127689"/>
              <a:gd name="connsiteY113" fmla="*/ 5354807 h 6858000"/>
              <a:gd name="connsiteX114" fmla="*/ 6039728 w 6127689"/>
              <a:gd name="connsiteY114" fmla="*/ 5359416 h 6858000"/>
              <a:gd name="connsiteX115" fmla="*/ 6043311 w 6127689"/>
              <a:gd name="connsiteY115" fmla="*/ 5361407 h 6858000"/>
              <a:gd name="connsiteX116" fmla="*/ 6042954 w 6127689"/>
              <a:gd name="connsiteY116" fmla="*/ 5362576 h 6858000"/>
              <a:gd name="connsiteX117" fmla="*/ 6053435 w 6127689"/>
              <a:gd name="connsiteY117" fmla="*/ 5387547 h 6858000"/>
              <a:gd name="connsiteX118" fmla="*/ 6065933 w 6127689"/>
              <a:gd name="connsiteY118" fmla="*/ 5443002 h 6858000"/>
              <a:gd name="connsiteX119" fmla="*/ 6068640 w 6127689"/>
              <a:gd name="connsiteY119" fmla="*/ 5474503 h 6858000"/>
              <a:gd name="connsiteX120" fmla="*/ 6080922 w 6127689"/>
              <a:gd name="connsiteY120" fmla="*/ 5561070 h 6858000"/>
              <a:gd name="connsiteX121" fmla="*/ 6096949 w 6127689"/>
              <a:gd name="connsiteY121" fmla="*/ 5648179 h 6858000"/>
              <a:gd name="connsiteX122" fmla="*/ 6125703 w 6127689"/>
              <a:gd name="connsiteY122" fmla="*/ 5692894 h 6858000"/>
              <a:gd name="connsiteX123" fmla="*/ 6126670 w 6127689"/>
              <a:gd name="connsiteY123" fmla="*/ 5697882 h 6858000"/>
              <a:gd name="connsiteX124" fmla="*/ 6124061 w 6127689"/>
              <a:gd name="connsiteY124" fmla="*/ 5710294 h 6858000"/>
              <a:gd name="connsiteX125" fmla="*/ 6122213 w 6127689"/>
              <a:gd name="connsiteY125" fmla="*/ 5714762 h 6858000"/>
              <a:gd name="connsiteX126" fmla="*/ 6121353 w 6127689"/>
              <a:gd name="connsiteY126" fmla="*/ 5721725 h 6858000"/>
              <a:gd name="connsiteX127" fmla="*/ 6121607 w 6127689"/>
              <a:gd name="connsiteY127" fmla="*/ 5721959 h 6858000"/>
              <a:gd name="connsiteX128" fmla="*/ 6120262 w 6127689"/>
              <a:gd name="connsiteY128" fmla="*/ 5728358 h 6858000"/>
              <a:gd name="connsiteX129" fmla="*/ 6127024 w 6127689"/>
              <a:gd name="connsiteY129" fmla="*/ 5786902 h 6858000"/>
              <a:gd name="connsiteX130" fmla="*/ 6127519 w 6127689"/>
              <a:gd name="connsiteY130" fmla="*/ 5865775 h 6858000"/>
              <a:gd name="connsiteX131" fmla="*/ 6119217 w 6127689"/>
              <a:gd name="connsiteY131" fmla="*/ 5888542 h 6858000"/>
              <a:gd name="connsiteX132" fmla="*/ 6102493 w 6127689"/>
              <a:gd name="connsiteY132" fmla="*/ 5928602 h 6858000"/>
              <a:gd name="connsiteX133" fmla="*/ 6056863 w 6127689"/>
              <a:gd name="connsiteY133" fmla="*/ 6000643 h 6858000"/>
              <a:gd name="connsiteX134" fmla="*/ 6045436 w 6127689"/>
              <a:gd name="connsiteY134" fmla="*/ 6124480 h 6858000"/>
              <a:gd name="connsiteX135" fmla="*/ 6030489 w 6127689"/>
              <a:gd name="connsiteY135" fmla="*/ 6317666 h 6858000"/>
              <a:gd name="connsiteX136" fmla="*/ 6007492 w 6127689"/>
              <a:gd name="connsiteY136" fmla="*/ 6440818 h 6858000"/>
              <a:gd name="connsiteX137" fmla="*/ 6009467 w 6127689"/>
              <a:gd name="connsiteY137" fmla="*/ 6487076 h 6858000"/>
              <a:gd name="connsiteX138" fmla="*/ 5995064 w 6127689"/>
              <a:gd name="connsiteY138" fmla="*/ 6540791 h 6858000"/>
              <a:gd name="connsiteX139" fmla="*/ 5996309 w 6127689"/>
              <a:gd name="connsiteY139" fmla="*/ 6543961 h 6858000"/>
              <a:gd name="connsiteX140" fmla="*/ 5996048 w 6127689"/>
              <a:gd name="connsiteY140" fmla="*/ 6555444 h 6858000"/>
              <a:gd name="connsiteX141" fmla="*/ 6002524 w 6127689"/>
              <a:gd name="connsiteY141" fmla="*/ 6560188 h 6858000"/>
              <a:gd name="connsiteX142" fmla="*/ 6006823 w 6127689"/>
              <a:gd name="connsiteY142" fmla="*/ 6578546 h 6858000"/>
              <a:gd name="connsiteX143" fmla="*/ 6004510 w 6127689"/>
              <a:gd name="connsiteY143" fmla="*/ 6599256 h 6858000"/>
              <a:gd name="connsiteX144" fmla="*/ 5986207 w 6127689"/>
              <a:gd name="connsiteY144" fmla="*/ 6695855 h 6858000"/>
              <a:gd name="connsiteX145" fmla="*/ 5979428 w 6127689"/>
              <a:gd name="connsiteY145" fmla="*/ 6754678 h 6858000"/>
              <a:gd name="connsiteX146" fmla="*/ 5983398 w 6127689"/>
              <a:gd name="connsiteY146" fmla="*/ 6778641 h 6858000"/>
              <a:gd name="connsiteX147" fmla="*/ 5984543 w 6127689"/>
              <a:gd name="connsiteY147" fmla="*/ 6811016 h 6858000"/>
              <a:gd name="connsiteX148" fmla="*/ 5981802 w 6127689"/>
              <a:gd name="connsiteY148" fmla="*/ 6838578 h 6858000"/>
              <a:gd name="connsiteX149" fmla="*/ 5979671 w 6127689"/>
              <a:gd name="connsiteY149" fmla="*/ 6858000 h 6858000"/>
              <a:gd name="connsiteX150" fmla="*/ 0 w 6127689"/>
              <a:gd name="connsiteY150" fmla="*/ 6858000 h 6858000"/>
              <a:gd name="connsiteX151" fmla="*/ 0 w 6127689"/>
              <a:gd name="connsiteY151"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5995970 w 6127689"/>
              <a:gd name="connsiteY104" fmla="*/ 5221547 h 6858000"/>
              <a:gd name="connsiteX105" fmla="*/ 5997218 w 6127689"/>
              <a:gd name="connsiteY105" fmla="*/ 5222031 h 6858000"/>
              <a:gd name="connsiteX106" fmla="*/ 6039260 w 6127689"/>
              <a:gd name="connsiteY106" fmla="*/ 5289518 h 6858000"/>
              <a:gd name="connsiteX107" fmla="*/ 6036748 w 6127689"/>
              <a:gd name="connsiteY107" fmla="*/ 5322752 h 6858000"/>
              <a:gd name="connsiteX108" fmla="*/ 6036943 w 6127689"/>
              <a:gd name="connsiteY108" fmla="*/ 5329480 h 6858000"/>
              <a:gd name="connsiteX109" fmla="*/ 6037236 w 6127689"/>
              <a:gd name="connsiteY109" fmla="*/ 5329634 h 6858000"/>
              <a:gd name="connsiteX110" fmla="*/ 6038019 w 6127689"/>
              <a:gd name="connsiteY110" fmla="*/ 5336764 h 6858000"/>
              <a:gd name="connsiteX111" fmla="*/ 6037298 w 6127689"/>
              <a:gd name="connsiteY111" fmla="*/ 5341753 h 6858000"/>
              <a:gd name="connsiteX112" fmla="*/ 6037677 w 6127689"/>
              <a:gd name="connsiteY112" fmla="*/ 5354807 h 6858000"/>
              <a:gd name="connsiteX113" fmla="*/ 6039728 w 6127689"/>
              <a:gd name="connsiteY113" fmla="*/ 5359416 h 6858000"/>
              <a:gd name="connsiteX114" fmla="*/ 6043311 w 6127689"/>
              <a:gd name="connsiteY114" fmla="*/ 5361407 h 6858000"/>
              <a:gd name="connsiteX115" fmla="*/ 6042954 w 6127689"/>
              <a:gd name="connsiteY115" fmla="*/ 5362576 h 6858000"/>
              <a:gd name="connsiteX116" fmla="*/ 6053435 w 6127689"/>
              <a:gd name="connsiteY116" fmla="*/ 5387547 h 6858000"/>
              <a:gd name="connsiteX117" fmla="*/ 6065933 w 6127689"/>
              <a:gd name="connsiteY117" fmla="*/ 5443002 h 6858000"/>
              <a:gd name="connsiteX118" fmla="*/ 6068640 w 6127689"/>
              <a:gd name="connsiteY118" fmla="*/ 5474503 h 6858000"/>
              <a:gd name="connsiteX119" fmla="*/ 6080922 w 6127689"/>
              <a:gd name="connsiteY119" fmla="*/ 5561070 h 6858000"/>
              <a:gd name="connsiteX120" fmla="*/ 6096949 w 6127689"/>
              <a:gd name="connsiteY120" fmla="*/ 5648179 h 6858000"/>
              <a:gd name="connsiteX121" fmla="*/ 6125703 w 6127689"/>
              <a:gd name="connsiteY121" fmla="*/ 5692894 h 6858000"/>
              <a:gd name="connsiteX122" fmla="*/ 6126670 w 6127689"/>
              <a:gd name="connsiteY122" fmla="*/ 5697882 h 6858000"/>
              <a:gd name="connsiteX123" fmla="*/ 6124061 w 6127689"/>
              <a:gd name="connsiteY123" fmla="*/ 5710294 h 6858000"/>
              <a:gd name="connsiteX124" fmla="*/ 6122213 w 6127689"/>
              <a:gd name="connsiteY124" fmla="*/ 5714762 h 6858000"/>
              <a:gd name="connsiteX125" fmla="*/ 6121353 w 6127689"/>
              <a:gd name="connsiteY125" fmla="*/ 5721725 h 6858000"/>
              <a:gd name="connsiteX126" fmla="*/ 6121607 w 6127689"/>
              <a:gd name="connsiteY126" fmla="*/ 5721959 h 6858000"/>
              <a:gd name="connsiteX127" fmla="*/ 6120262 w 6127689"/>
              <a:gd name="connsiteY127" fmla="*/ 5728358 h 6858000"/>
              <a:gd name="connsiteX128" fmla="*/ 6127024 w 6127689"/>
              <a:gd name="connsiteY128" fmla="*/ 5786902 h 6858000"/>
              <a:gd name="connsiteX129" fmla="*/ 6127519 w 6127689"/>
              <a:gd name="connsiteY129" fmla="*/ 5865775 h 6858000"/>
              <a:gd name="connsiteX130" fmla="*/ 6119217 w 6127689"/>
              <a:gd name="connsiteY130" fmla="*/ 5888542 h 6858000"/>
              <a:gd name="connsiteX131" fmla="*/ 6102493 w 6127689"/>
              <a:gd name="connsiteY131" fmla="*/ 5928602 h 6858000"/>
              <a:gd name="connsiteX132" fmla="*/ 6056863 w 6127689"/>
              <a:gd name="connsiteY132" fmla="*/ 6000643 h 6858000"/>
              <a:gd name="connsiteX133" fmla="*/ 6045436 w 6127689"/>
              <a:gd name="connsiteY133" fmla="*/ 6124480 h 6858000"/>
              <a:gd name="connsiteX134" fmla="*/ 6030489 w 6127689"/>
              <a:gd name="connsiteY134" fmla="*/ 6317666 h 6858000"/>
              <a:gd name="connsiteX135" fmla="*/ 6007492 w 6127689"/>
              <a:gd name="connsiteY135" fmla="*/ 6440818 h 6858000"/>
              <a:gd name="connsiteX136" fmla="*/ 6009467 w 6127689"/>
              <a:gd name="connsiteY136" fmla="*/ 6487076 h 6858000"/>
              <a:gd name="connsiteX137" fmla="*/ 5995064 w 6127689"/>
              <a:gd name="connsiteY137" fmla="*/ 6540791 h 6858000"/>
              <a:gd name="connsiteX138" fmla="*/ 5996309 w 6127689"/>
              <a:gd name="connsiteY138" fmla="*/ 6543961 h 6858000"/>
              <a:gd name="connsiteX139" fmla="*/ 5996048 w 6127689"/>
              <a:gd name="connsiteY139" fmla="*/ 6555444 h 6858000"/>
              <a:gd name="connsiteX140" fmla="*/ 6002524 w 6127689"/>
              <a:gd name="connsiteY140" fmla="*/ 6560188 h 6858000"/>
              <a:gd name="connsiteX141" fmla="*/ 6006823 w 6127689"/>
              <a:gd name="connsiteY141" fmla="*/ 6578546 h 6858000"/>
              <a:gd name="connsiteX142" fmla="*/ 6004510 w 6127689"/>
              <a:gd name="connsiteY142" fmla="*/ 6599256 h 6858000"/>
              <a:gd name="connsiteX143" fmla="*/ 5986207 w 6127689"/>
              <a:gd name="connsiteY143" fmla="*/ 6695855 h 6858000"/>
              <a:gd name="connsiteX144" fmla="*/ 5979428 w 6127689"/>
              <a:gd name="connsiteY144" fmla="*/ 6754678 h 6858000"/>
              <a:gd name="connsiteX145" fmla="*/ 5983398 w 6127689"/>
              <a:gd name="connsiteY145" fmla="*/ 6778641 h 6858000"/>
              <a:gd name="connsiteX146" fmla="*/ 5984543 w 6127689"/>
              <a:gd name="connsiteY146" fmla="*/ 6811016 h 6858000"/>
              <a:gd name="connsiteX147" fmla="*/ 5981802 w 6127689"/>
              <a:gd name="connsiteY147" fmla="*/ 6838578 h 6858000"/>
              <a:gd name="connsiteX148" fmla="*/ 5979671 w 6127689"/>
              <a:gd name="connsiteY148" fmla="*/ 6858000 h 6858000"/>
              <a:gd name="connsiteX149" fmla="*/ 0 w 6127689"/>
              <a:gd name="connsiteY149" fmla="*/ 6858000 h 6858000"/>
              <a:gd name="connsiteX150" fmla="*/ 0 w 6127689"/>
              <a:gd name="connsiteY150"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5995970 w 6127689"/>
              <a:gd name="connsiteY104" fmla="*/ 5221547 h 6858000"/>
              <a:gd name="connsiteX105" fmla="*/ 5997218 w 6127689"/>
              <a:gd name="connsiteY105" fmla="*/ 5222031 h 6858000"/>
              <a:gd name="connsiteX106" fmla="*/ 6036748 w 6127689"/>
              <a:gd name="connsiteY106" fmla="*/ 5322752 h 6858000"/>
              <a:gd name="connsiteX107" fmla="*/ 6036943 w 6127689"/>
              <a:gd name="connsiteY107" fmla="*/ 5329480 h 6858000"/>
              <a:gd name="connsiteX108" fmla="*/ 6037236 w 6127689"/>
              <a:gd name="connsiteY108" fmla="*/ 5329634 h 6858000"/>
              <a:gd name="connsiteX109" fmla="*/ 6038019 w 6127689"/>
              <a:gd name="connsiteY109" fmla="*/ 5336764 h 6858000"/>
              <a:gd name="connsiteX110" fmla="*/ 6037298 w 6127689"/>
              <a:gd name="connsiteY110" fmla="*/ 5341753 h 6858000"/>
              <a:gd name="connsiteX111" fmla="*/ 6037677 w 6127689"/>
              <a:gd name="connsiteY111" fmla="*/ 5354807 h 6858000"/>
              <a:gd name="connsiteX112" fmla="*/ 6039728 w 6127689"/>
              <a:gd name="connsiteY112" fmla="*/ 5359416 h 6858000"/>
              <a:gd name="connsiteX113" fmla="*/ 6043311 w 6127689"/>
              <a:gd name="connsiteY113" fmla="*/ 5361407 h 6858000"/>
              <a:gd name="connsiteX114" fmla="*/ 6042954 w 6127689"/>
              <a:gd name="connsiteY114" fmla="*/ 5362576 h 6858000"/>
              <a:gd name="connsiteX115" fmla="*/ 6053435 w 6127689"/>
              <a:gd name="connsiteY115" fmla="*/ 5387547 h 6858000"/>
              <a:gd name="connsiteX116" fmla="*/ 6065933 w 6127689"/>
              <a:gd name="connsiteY116" fmla="*/ 5443002 h 6858000"/>
              <a:gd name="connsiteX117" fmla="*/ 6068640 w 6127689"/>
              <a:gd name="connsiteY117" fmla="*/ 5474503 h 6858000"/>
              <a:gd name="connsiteX118" fmla="*/ 6080922 w 6127689"/>
              <a:gd name="connsiteY118" fmla="*/ 5561070 h 6858000"/>
              <a:gd name="connsiteX119" fmla="*/ 6096949 w 6127689"/>
              <a:gd name="connsiteY119" fmla="*/ 5648179 h 6858000"/>
              <a:gd name="connsiteX120" fmla="*/ 6125703 w 6127689"/>
              <a:gd name="connsiteY120" fmla="*/ 5692894 h 6858000"/>
              <a:gd name="connsiteX121" fmla="*/ 6126670 w 6127689"/>
              <a:gd name="connsiteY121" fmla="*/ 5697882 h 6858000"/>
              <a:gd name="connsiteX122" fmla="*/ 6124061 w 6127689"/>
              <a:gd name="connsiteY122" fmla="*/ 5710294 h 6858000"/>
              <a:gd name="connsiteX123" fmla="*/ 6122213 w 6127689"/>
              <a:gd name="connsiteY123" fmla="*/ 5714762 h 6858000"/>
              <a:gd name="connsiteX124" fmla="*/ 6121353 w 6127689"/>
              <a:gd name="connsiteY124" fmla="*/ 5721725 h 6858000"/>
              <a:gd name="connsiteX125" fmla="*/ 6121607 w 6127689"/>
              <a:gd name="connsiteY125" fmla="*/ 5721959 h 6858000"/>
              <a:gd name="connsiteX126" fmla="*/ 6120262 w 6127689"/>
              <a:gd name="connsiteY126" fmla="*/ 5728358 h 6858000"/>
              <a:gd name="connsiteX127" fmla="*/ 6127024 w 6127689"/>
              <a:gd name="connsiteY127" fmla="*/ 5786902 h 6858000"/>
              <a:gd name="connsiteX128" fmla="*/ 6127519 w 6127689"/>
              <a:gd name="connsiteY128" fmla="*/ 5865775 h 6858000"/>
              <a:gd name="connsiteX129" fmla="*/ 6119217 w 6127689"/>
              <a:gd name="connsiteY129" fmla="*/ 5888542 h 6858000"/>
              <a:gd name="connsiteX130" fmla="*/ 6102493 w 6127689"/>
              <a:gd name="connsiteY130" fmla="*/ 5928602 h 6858000"/>
              <a:gd name="connsiteX131" fmla="*/ 6056863 w 6127689"/>
              <a:gd name="connsiteY131" fmla="*/ 6000643 h 6858000"/>
              <a:gd name="connsiteX132" fmla="*/ 6045436 w 6127689"/>
              <a:gd name="connsiteY132" fmla="*/ 6124480 h 6858000"/>
              <a:gd name="connsiteX133" fmla="*/ 6030489 w 6127689"/>
              <a:gd name="connsiteY133" fmla="*/ 6317666 h 6858000"/>
              <a:gd name="connsiteX134" fmla="*/ 6007492 w 6127689"/>
              <a:gd name="connsiteY134" fmla="*/ 6440818 h 6858000"/>
              <a:gd name="connsiteX135" fmla="*/ 6009467 w 6127689"/>
              <a:gd name="connsiteY135" fmla="*/ 6487076 h 6858000"/>
              <a:gd name="connsiteX136" fmla="*/ 5995064 w 6127689"/>
              <a:gd name="connsiteY136" fmla="*/ 6540791 h 6858000"/>
              <a:gd name="connsiteX137" fmla="*/ 5996309 w 6127689"/>
              <a:gd name="connsiteY137" fmla="*/ 6543961 h 6858000"/>
              <a:gd name="connsiteX138" fmla="*/ 5996048 w 6127689"/>
              <a:gd name="connsiteY138" fmla="*/ 6555444 h 6858000"/>
              <a:gd name="connsiteX139" fmla="*/ 6002524 w 6127689"/>
              <a:gd name="connsiteY139" fmla="*/ 6560188 h 6858000"/>
              <a:gd name="connsiteX140" fmla="*/ 6006823 w 6127689"/>
              <a:gd name="connsiteY140" fmla="*/ 6578546 h 6858000"/>
              <a:gd name="connsiteX141" fmla="*/ 6004510 w 6127689"/>
              <a:gd name="connsiteY141" fmla="*/ 6599256 h 6858000"/>
              <a:gd name="connsiteX142" fmla="*/ 5986207 w 6127689"/>
              <a:gd name="connsiteY142" fmla="*/ 6695855 h 6858000"/>
              <a:gd name="connsiteX143" fmla="*/ 5979428 w 6127689"/>
              <a:gd name="connsiteY143" fmla="*/ 6754678 h 6858000"/>
              <a:gd name="connsiteX144" fmla="*/ 5983398 w 6127689"/>
              <a:gd name="connsiteY144" fmla="*/ 6778641 h 6858000"/>
              <a:gd name="connsiteX145" fmla="*/ 5984543 w 6127689"/>
              <a:gd name="connsiteY145" fmla="*/ 6811016 h 6858000"/>
              <a:gd name="connsiteX146" fmla="*/ 5981802 w 6127689"/>
              <a:gd name="connsiteY146" fmla="*/ 6838578 h 6858000"/>
              <a:gd name="connsiteX147" fmla="*/ 5979671 w 6127689"/>
              <a:gd name="connsiteY147" fmla="*/ 6858000 h 6858000"/>
              <a:gd name="connsiteX148" fmla="*/ 0 w 6127689"/>
              <a:gd name="connsiteY148" fmla="*/ 6858000 h 6858000"/>
              <a:gd name="connsiteX149" fmla="*/ 0 w 6127689"/>
              <a:gd name="connsiteY149"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5995970 w 6127689"/>
              <a:gd name="connsiteY104" fmla="*/ 5221547 h 6858000"/>
              <a:gd name="connsiteX105" fmla="*/ 6042096 w 6127689"/>
              <a:gd name="connsiteY105" fmla="*/ 5233251 h 6858000"/>
              <a:gd name="connsiteX106" fmla="*/ 6036748 w 6127689"/>
              <a:gd name="connsiteY106" fmla="*/ 5322752 h 6858000"/>
              <a:gd name="connsiteX107" fmla="*/ 6036943 w 6127689"/>
              <a:gd name="connsiteY107" fmla="*/ 5329480 h 6858000"/>
              <a:gd name="connsiteX108" fmla="*/ 6037236 w 6127689"/>
              <a:gd name="connsiteY108" fmla="*/ 5329634 h 6858000"/>
              <a:gd name="connsiteX109" fmla="*/ 6038019 w 6127689"/>
              <a:gd name="connsiteY109" fmla="*/ 5336764 h 6858000"/>
              <a:gd name="connsiteX110" fmla="*/ 6037298 w 6127689"/>
              <a:gd name="connsiteY110" fmla="*/ 5341753 h 6858000"/>
              <a:gd name="connsiteX111" fmla="*/ 6037677 w 6127689"/>
              <a:gd name="connsiteY111" fmla="*/ 5354807 h 6858000"/>
              <a:gd name="connsiteX112" fmla="*/ 6039728 w 6127689"/>
              <a:gd name="connsiteY112" fmla="*/ 5359416 h 6858000"/>
              <a:gd name="connsiteX113" fmla="*/ 6043311 w 6127689"/>
              <a:gd name="connsiteY113" fmla="*/ 5361407 h 6858000"/>
              <a:gd name="connsiteX114" fmla="*/ 6042954 w 6127689"/>
              <a:gd name="connsiteY114" fmla="*/ 5362576 h 6858000"/>
              <a:gd name="connsiteX115" fmla="*/ 6053435 w 6127689"/>
              <a:gd name="connsiteY115" fmla="*/ 5387547 h 6858000"/>
              <a:gd name="connsiteX116" fmla="*/ 6065933 w 6127689"/>
              <a:gd name="connsiteY116" fmla="*/ 5443002 h 6858000"/>
              <a:gd name="connsiteX117" fmla="*/ 6068640 w 6127689"/>
              <a:gd name="connsiteY117" fmla="*/ 5474503 h 6858000"/>
              <a:gd name="connsiteX118" fmla="*/ 6080922 w 6127689"/>
              <a:gd name="connsiteY118" fmla="*/ 5561070 h 6858000"/>
              <a:gd name="connsiteX119" fmla="*/ 6096949 w 6127689"/>
              <a:gd name="connsiteY119" fmla="*/ 5648179 h 6858000"/>
              <a:gd name="connsiteX120" fmla="*/ 6125703 w 6127689"/>
              <a:gd name="connsiteY120" fmla="*/ 5692894 h 6858000"/>
              <a:gd name="connsiteX121" fmla="*/ 6126670 w 6127689"/>
              <a:gd name="connsiteY121" fmla="*/ 5697882 h 6858000"/>
              <a:gd name="connsiteX122" fmla="*/ 6124061 w 6127689"/>
              <a:gd name="connsiteY122" fmla="*/ 5710294 h 6858000"/>
              <a:gd name="connsiteX123" fmla="*/ 6122213 w 6127689"/>
              <a:gd name="connsiteY123" fmla="*/ 5714762 h 6858000"/>
              <a:gd name="connsiteX124" fmla="*/ 6121353 w 6127689"/>
              <a:gd name="connsiteY124" fmla="*/ 5721725 h 6858000"/>
              <a:gd name="connsiteX125" fmla="*/ 6121607 w 6127689"/>
              <a:gd name="connsiteY125" fmla="*/ 5721959 h 6858000"/>
              <a:gd name="connsiteX126" fmla="*/ 6120262 w 6127689"/>
              <a:gd name="connsiteY126" fmla="*/ 5728358 h 6858000"/>
              <a:gd name="connsiteX127" fmla="*/ 6127024 w 6127689"/>
              <a:gd name="connsiteY127" fmla="*/ 5786902 h 6858000"/>
              <a:gd name="connsiteX128" fmla="*/ 6127519 w 6127689"/>
              <a:gd name="connsiteY128" fmla="*/ 5865775 h 6858000"/>
              <a:gd name="connsiteX129" fmla="*/ 6119217 w 6127689"/>
              <a:gd name="connsiteY129" fmla="*/ 5888542 h 6858000"/>
              <a:gd name="connsiteX130" fmla="*/ 6102493 w 6127689"/>
              <a:gd name="connsiteY130" fmla="*/ 5928602 h 6858000"/>
              <a:gd name="connsiteX131" fmla="*/ 6056863 w 6127689"/>
              <a:gd name="connsiteY131" fmla="*/ 6000643 h 6858000"/>
              <a:gd name="connsiteX132" fmla="*/ 6045436 w 6127689"/>
              <a:gd name="connsiteY132" fmla="*/ 6124480 h 6858000"/>
              <a:gd name="connsiteX133" fmla="*/ 6030489 w 6127689"/>
              <a:gd name="connsiteY133" fmla="*/ 6317666 h 6858000"/>
              <a:gd name="connsiteX134" fmla="*/ 6007492 w 6127689"/>
              <a:gd name="connsiteY134" fmla="*/ 6440818 h 6858000"/>
              <a:gd name="connsiteX135" fmla="*/ 6009467 w 6127689"/>
              <a:gd name="connsiteY135" fmla="*/ 6487076 h 6858000"/>
              <a:gd name="connsiteX136" fmla="*/ 5995064 w 6127689"/>
              <a:gd name="connsiteY136" fmla="*/ 6540791 h 6858000"/>
              <a:gd name="connsiteX137" fmla="*/ 5996309 w 6127689"/>
              <a:gd name="connsiteY137" fmla="*/ 6543961 h 6858000"/>
              <a:gd name="connsiteX138" fmla="*/ 5996048 w 6127689"/>
              <a:gd name="connsiteY138" fmla="*/ 6555444 h 6858000"/>
              <a:gd name="connsiteX139" fmla="*/ 6002524 w 6127689"/>
              <a:gd name="connsiteY139" fmla="*/ 6560188 h 6858000"/>
              <a:gd name="connsiteX140" fmla="*/ 6006823 w 6127689"/>
              <a:gd name="connsiteY140" fmla="*/ 6578546 h 6858000"/>
              <a:gd name="connsiteX141" fmla="*/ 6004510 w 6127689"/>
              <a:gd name="connsiteY141" fmla="*/ 6599256 h 6858000"/>
              <a:gd name="connsiteX142" fmla="*/ 5986207 w 6127689"/>
              <a:gd name="connsiteY142" fmla="*/ 6695855 h 6858000"/>
              <a:gd name="connsiteX143" fmla="*/ 5979428 w 6127689"/>
              <a:gd name="connsiteY143" fmla="*/ 6754678 h 6858000"/>
              <a:gd name="connsiteX144" fmla="*/ 5983398 w 6127689"/>
              <a:gd name="connsiteY144" fmla="*/ 6778641 h 6858000"/>
              <a:gd name="connsiteX145" fmla="*/ 5984543 w 6127689"/>
              <a:gd name="connsiteY145" fmla="*/ 6811016 h 6858000"/>
              <a:gd name="connsiteX146" fmla="*/ 5981802 w 6127689"/>
              <a:gd name="connsiteY146" fmla="*/ 6838578 h 6858000"/>
              <a:gd name="connsiteX147" fmla="*/ 5979671 w 6127689"/>
              <a:gd name="connsiteY147" fmla="*/ 6858000 h 6858000"/>
              <a:gd name="connsiteX148" fmla="*/ 0 w 6127689"/>
              <a:gd name="connsiteY148" fmla="*/ 6858000 h 6858000"/>
              <a:gd name="connsiteX149" fmla="*/ 0 w 6127689"/>
              <a:gd name="connsiteY149"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5995970 w 6127689"/>
              <a:gd name="connsiteY104" fmla="*/ 5221547 h 6858000"/>
              <a:gd name="connsiteX105" fmla="*/ 6036748 w 6127689"/>
              <a:gd name="connsiteY105" fmla="*/ 5322752 h 6858000"/>
              <a:gd name="connsiteX106" fmla="*/ 6036943 w 6127689"/>
              <a:gd name="connsiteY106" fmla="*/ 5329480 h 6858000"/>
              <a:gd name="connsiteX107" fmla="*/ 6037236 w 6127689"/>
              <a:gd name="connsiteY107" fmla="*/ 5329634 h 6858000"/>
              <a:gd name="connsiteX108" fmla="*/ 6038019 w 6127689"/>
              <a:gd name="connsiteY108" fmla="*/ 5336764 h 6858000"/>
              <a:gd name="connsiteX109" fmla="*/ 6037298 w 6127689"/>
              <a:gd name="connsiteY109" fmla="*/ 5341753 h 6858000"/>
              <a:gd name="connsiteX110" fmla="*/ 6037677 w 6127689"/>
              <a:gd name="connsiteY110" fmla="*/ 5354807 h 6858000"/>
              <a:gd name="connsiteX111" fmla="*/ 6039728 w 6127689"/>
              <a:gd name="connsiteY111" fmla="*/ 5359416 h 6858000"/>
              <a:gd name="connsiteX112" fmla="*/ 6043311 w 6127689"/>
              <a:gd name="connsiteY112" fmla="*/ 5361407 h 6858000"/>
              <a:gd name="connsiteX113" fmla="*/ 6042954 w 6127689"/>
              <a:gd name="connsiteY113" fmla="*/ 5362576 h 6858000"/>
              <a:gd name="connsiteX114" fmla="*/ 6053435 w 6127689"/>
              <a:gd name="connsiteY114" fmla="*/ 5387547 h 6858000"/>
              <a:gd name="connsiteX115" fmla="*/ 6065933 w 6127689"/>
              <a:gd name="connsiteY115" fmla="*/ 5443002 h 6858000"/>
              <a:gd name="connsiteX116" fmla="*/ 6068640 w 6127689"/>
              <a:gd name="connsiteY116" fmla="*/ 5474503 h 6858000"/>
              <a:gd name="connsiteX117" fmla="*/ 6080922 w 6127689"/>
              <a:gd name="connsiteY117" fmla="*/ 5561070 h 6858000"/>
              <a:gd name="connsiteX118" fmla="*/ 6096949 w 6127689"/>
              <a:gd name="connsiteY118" fmla="*/ 5648179 h 6858000"/>
              <a:gd name="connsiteX119" fmla="*/ 6125703 w 6127689"/>
              <a:gd name="connsiteY119" fmla="*/ 5692894 h 6858000"/>
              <a:gd name="connsiteX120" fmla="*/ 6126670 w 6127689"/>
              <a:gd name="connsiteY120" fmla="*/ 5697882 h 6858000"/>
              <a:gd name="connsiteX121" fmla="*/ 6124061 w 6127689"/>
              <a:gd name="connsiteY121" fmla="*/ 5710294 h 6858000"/>
              <a:gd name="connsiteX122" fmla="*/ 6122213 w 6127689"/>
              <a:gd name="connsiteY122" fmla="*/ 5714762 h 6858000"/>
              <a:gd name="connsiteX123" fmla="*/ 6121353 w 6127689"/>
              <a:gd name="connsiteY123" fmla="*/ 5721725 h 6858000"/>
              <a:gd name="connsiteX124" fmla="*/ 6121607 w 6127689"/>
              <a:gd name="connsiteY124" fmla="*/ 5721959 h 6858000"/>
              <a:gd name="connsiteX125" fmla="*/ 6120262 w 6127689"/>
              <a:gd name="connsiteY125" fmla="*/ 5728358 h 6858000"/>
              <a:gd name="connsiteX126" fmla="*/ 6127024 w 6127689"/>
              <a:gd name="connsiteY126" fmla="*/ 5786902 h 6858000"/>
              <a:gd name="connsiteX127" fmla="*/ 6127519 w 6127689"/>
              <a:gd name="connsiteY127" fmla="*/ 5865775 h 6858000"/>
              <a:gd name="connsiteX128" fmla="*/ 6119217 w 6127689"/>
              <a:gd name="connsiteY128" fmla="*/ 5888542 h 6858000"/>
              <a:gd name="connsiteX129" fmla="*/ 6102493 w 6127689"/>
              <a:gd name="connsiteY129" fmla="*/ 5928602 h 6858000"/>
              <a:gd name="connsiteX130" fmla="*/ 6056863 w 6127689"/>
              <a:gd name="connsiteY130" fmla="*/ 6000643 h 6858000"/>
              <a:gd name="connsiteX131" fmla="*/ 6045436 w 6127689"/>
              <a:gd name="connsiteY131" fmla="*/ 6124480 h 6858000"/>
              <a:gd name="connsiteX132" fmla="*/ 6030489 w 6127689"/>
              <a:gd name="connsiteY132" fmla="*/ 6317666 h 6858000"/>
              <a:gd name="connsiteX133" fmla="*/ 6007492 w 6127689"/>
              <a:gd name="connsiteY133" fmla="*/ 6440818 h 6858000"/>
              <a:gd name="connsiteX134" fmla="*/ 6009467 w 6127689"/>
              <a:gd name="connsiteY134" fmla="*/ 6487076 h 6858000"/>
              <a:gd name="connsiteX135" fmla="*/ 5995064 w 6127689"/>
              <a:gd name="connsiteY135" fmla="*/ 6540791 h 6858000"/>
              <a:gd name="connsiteX136" fmla="*/ 5996309 w 6127689"/>
              <a:gd name="connsiteY136" fmla="*/ 6543961 h 6858000"/>
              <a:gd name="connsiteX137" fmla="*/ 5996048 w 6127689"/>
              <a:gd name="connsiteY137" fmla="*/ 6555444 h 6858000"/>
              <a:gd name="connsiteX138" fmla="*/ 6002524 w 6127689"/>
              <a:gd name="connsiteY138" fmla="*/ 6560188 h 6858000"/>
              <a:gd name="connsiteX139" fmla="*/ 6006823 w 6127689"/>
              <a:gd name="connsiteY139" fmla="*/ 6578546 h 6858000"/>
              <a:gd name="connsiteX140" fmla="*/ 6004510 w 6127689"/>
              <a:gd name="connsiteY140" fmla="*/ 6599256 h 6858000"/>
              <a:gd name="connsiteX141" fmla="*/ 5986207 w 6127689"/>
              <a:gd name="connsiteY141" fmla="*/ 6695855 h 6858000"/>
              <a:gd name="connsiteX142" fmla="*/ 5979428 w 6127689"/>
              <a:gd name="connsiteY142" fmla="*/ 6754678 h 6858000"/>
              <a:gd name="connsiteX143" fmla="*/ 5983398 w 6127689"/>
              <a:gd name="connsiteY143" fmla="*/ 6778641 h 6858000"/>
              <a:gd name="connsiteX144" fmla="*/ 5984543 w 6127689"/>
              <a:gd name="connsiteY144" fmla="*/ 6811016 h 6858000"/>
              <a:gd name="connsiteX145" fmla="*/ 5981802 w 6127689"/>
              <a:gd name="connsiteY145" fmla="*/ 6838578 h 6858000"/>
              <a:gd name="connsiteX146" fmla="*/ 5979671 w 6127689"/>
              <a:gd name="connsiteY146" fmla="*/ 6858000 h 6858000"/>
              <a:gd name="connsiteX147" fmla="*/ 0 w 6127689"/>
              <a:gd name="connsiteY147" fmla="*/ 6858000 h 6858000"/>
              <a:gd name="connsiteX148" fmla="*/ 0 w 6127689"/>
              <a:gd name="connsiteY148"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6018409 w 6127689"/>
              <a:gd name="connsiteY104" fmla="*/ 5227157 h 6858000"/>
              <a:gd name="connsiteX105" fmla="*/ 6036748 w 6127689"/>
              <a:gd name="connsiteY105" fmla="*/ 5322752 h 6858000"/>
              <a:gd name="connsiteX106" fmla="*/ 6036943 w 6127689"/>
              <a:gd name="connsiteY106" fmla="*/ 5329480 h 6858000"/>
              <a:gd name="connsiteX107" fmla="*/ 6037236 w 6127689"/>
              <a:gd name="connsiteY107" fmla="*/ 5329634 h 6858000"/>
              <a:gd name="connsiteX108" fmla="*/ 6038019 w 6127689"/>
              <a:gd name="connsiteY108" fmla="*/ 5336764 h 6858000"/>
              <a:gd name="connsiteX109" fmla="*/ 6037298 w 6127689"/>
              <a:gd name="connsiteY109" fmla="*/ 5341753 h 6858000"/>
              <a:gd name="connsiteX110" fmla="*/ 6037677 w 6127689"/>
              <a:gd name="connsiteY110" fmla="*/ 5354807 h 6858000"/>
              <a:gd name="connsiteX111" fmla="*/ 6039728 w 6127689"/>
              <a:gd name="connsiteY111" fmla="*/ 5359416 h 6858000"/>
              <a:gd name="connsiteX112" fmla="*/ 6043311 w 6127689"/>
              <a:gd name="connsiteY112" fmla="*/ 5361407 h 6858000"/>
              <a:gd name="connsiteX113" fmla="*/ 6042954 w 6127689"/>
              <a:gd name="connsiteY113" fmla="*/ 5362576 h 6858000"/>
              <a:gd name="connsiteX114" fmla="*/ 6053435 w 6127689"/>
              <a:gd name="connsiteY114" fmla="*/ 5387547 h 6858000"/>
              <a:gd name="connsiteX115" fmla="*/ 6065933 w 6127689"/>
              <a:gd name="connsiteY115" fmla="*/ 5443002 h 6858000"/>
              <a:gd name="connsiteX116" fmla="*/ 6068640 w 6127689"/>
              <a:gd name="connsiteY116" fmla="*/ 5474503 h 6858000"/>
              <a:gd name="connsiteX117" fmla="*/ 6080922 w 6127689"/>
              <a:gd name="connsiteY117" fmla="*/ 5561070 h 6858000"/>
              <a:gd name="connsiteX118" fmla="*/ 6096949 w 6127689"/>
              <a:gd name="connsiteY118" fmla="*/ 5648179 h 6858000"/>
              <a:gd name="connsiteX119" fmla="*/ 6125703 w 6127689"/>
              <a:gd name="connsiteY119" fmla="*/ 5692894 h 6858000"/>
              <a:gd name="connsiteX120" fmla="*/ 6126670 w 6127689"/>
              <a:gd name="connsiteY120" fmla="*/ 5697882 h 6858000"/>
              <a:gd name="connsiteX121" fmla="*/ 6124061 w 6127689"/>
              <a:gd name="connsiteY121" fmla="*/ 5710294 h 6858000"/>
              <a:gd name="connsiteX122" fmla="*/ 6122213 w 6127689"/>
              <a:gd name="connsiteY122" fmla="*/ 5714762 h 6858000"/>
              <a:gd name="connsiteX123" fmla="*/ 6121353 w 6127689"/>
              <a:gd name="connsiteY123" fmla="*/ 5721725 h 6858000"/>
              <a:gd name="connsiteX124" fmla="*/ 6121607 w 6127689"/>
              <a:gd name="connsiteY124" fmla="*/ 5721959 h 6858000"/>
              <a:gd name="connsiteX125" fmla="*/ 6120262 w 6127689"/>
              <a:gd name="connsiteY125" fmla="*/ 5728358 h 6858000"/>
              <a:gd name="connsiteX126" fmla="*/ 6127024 w 6127689"/>
              <a:gd name="connsiteY126" fmla="*/ 5786902 h 6858000"/>
              <a:gd name="connsiteX127" fmla="*/ 6127519 w 6127689"/>
              <a:gd name="connsiteY127" fmla="*/ 5865775 h 6858000"/>
              <a:gd name="connsiteX128" fmla="*/ 6119217 w 6127689"/>
              <a:gd name="connsiteY128" fmla="*/ 5888542 h 6858000"/>
              <a:gd name="connsiteX129" fmla="*/ 6102493 w 6127689"/>
              <a:gd name="connsiteY129" fmla="*/ 5928602 h 6858000"/>
              <a:gd name="connsiteX130" fmla="*/ 6056863 w 6127689"/>
              <a:gd name="connsiteY130" fmla="*/ 6000643 h 6858000"/>
              <a:gd name="connsiteX131" fmla="*/ 6045436 w 6127689"/>
              <a:gd name="connsiteY131" fmla="*/ 6124480 h 6858000"/>
              <a:gd name="connsiteX132" fmla="*/ 6030489 w 6127689"/>
              <a:gd name="connsiteY132" fmla="*/ 6317666 h 6858000"/>
              <a:gd name="connsiteX133" fmla="*/ 6007492 w 6127689"/>
              <a:gd name="connsiteY133" fmla="*/ 6440818 h 6858000"/>
              <a:gd name="connsiteX134" fmla="*/ 6009467 w 6127689"/>
              <a:gd name="connsiteY134" fmla="*/ 6487076 h 6858000"/>
              <a:gd name="connsiteX135" fmla="*/ 5995064 w 6127689"/>
              <a:gd name="connsiteY135" fmla="*/ 6540791 h 6858000"/>
              <a:gd name="connsiteX136" fmla="*/ 5996309 w 6127689"/>
              <a:gd name="connsiteY136" fmla="*/ 6543961 h 6858000"/>
              <a:gd name="connsiteX137" fmla="*/ 5996048 w 6127689"/>
              <a:gd name="connsiteY137" fmla="*/ 6555444 h 6858000"/>
              <a:gd name="connsiteX138" fmla="*/ 6002524 w 6127689"/>
              <a:gd name="connsiteY138" fmla="*/ 6560188 h 6858000"/>
              <a:gd name="connsiteX139" fmla="*/ 6006823 w 6127689"/>
              <a:gd name="connsiteY139" fmla="*/ 6578546 h 6858000"/>
              <a:gd name="connsiteX140" fmla="*/ 6004510 w 6127689"/>
              <a:gd name="connsiteY140" fmla="*/ 6599256 h 6858000"/>
              <a:gd name="connsiteX141" fmla="*/ 5986207 w 6127689"/>
              <a:gd name="connsiteY141" fmla="*/ 6695855 h 6858000"/>
              <a:gd name="connsiteX142" fmla="*/ 5979428 w 6127689"/>
              <a:gd name="connsiteY142" fmla="*/ 6754678 h 6858000"/>
              <a:gd name="connsiteX143" fmla="*/ 5983398 w 6127689"/>
              <a:gd name="connsiteY143" fmla="*/ 6778641 h 6858000"/>
              <a:gd name="connsiteX144" fmla="*/ 5984543 w 6127689"/>
              <a:gd name="connsiteY144" fmla="*/ 6811016 h 6858000"/>
              <a:gd name="connsiteX145" fmla="*/ 5981802 w 6127689"/>
              <a:gd name="connsiteY145" fmla="*/ 6838578 h 6858000"/>
              <a:gd name="connsiteX146" fmla="*/ 5979671 w 6127689"/>
              <a:gd name="connsiteY146" fmla="*/ 6858000 h 6858000"/>
              <a:gd name="connsiteX147" fmla="*/ 0 w 6127689"/>
              <a:gd name="connsiteY147" fmla="*/ 6858000 h 6858000"/>
              <a:gd name="connsiteX148" fmla="*/ 0 w 6127689"/>
              <a:gd name="connsiteY14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127689" h="6858000">
                <a:moveTo>
                  <a:pt x="0" y="0"/>
                </a:moveTo>
                <a:lnTo>
                  <a:pt x="4965888" y="0"/>
                </a:lnTo>
                <a:lnTo>
                  <a:pt x="4967767" y="7930"/>
                </a:lnTo>
                <a:cubicBezTo>
                  <a:pt x="4971201" y="21562"/>
                  <a:pt x="4974810" y="33728"/>
                  <a:pt x="4979444" y="43921"/>
                </a:cubicBezTo>
                <a:cubicBezTo>
                  <a:pt x="4985485" y="79063"/>
                  <a:pt x="5004752" y="75153"/>
                  <a:pt x="5021173" y="123738"/>
                </a:cubicBezTo>
                <a:cubicBezTo>
                  <a:pt x="5017020" y="148462"/>
                  <a:pt x="5076148" y="247006"/>
                  <a:pt x="5075458" y="264355"/>
                </a:cubicBezTo>
                <a:cubicBezTo>
                  <a:pt x="5080172" y="263373"/>
                  <a:pt x="5084375" y="273006"/>
                  <a:pt x="5081175" y="277448"/>
                </a:cubicBezTo>
                <a:cubicBezTo>
                  <a:pt x="5078869" y="356637"/>
                  <a:pt x="5114661" y="304542"/>
                  <a:pt x="5097011" y="355616"/>
                </a:cubicBezTo>
                <a:cubicBezTo>
                  <a:pt x="5097344" y="387149"/>
                  <a:pt x="5151562" y="375276"/>
                  <a:pt x="5130982" y="412030"/>
                </a:cubicBezTo>
                <a:cubicBezTo>
                  <a:pt x="5137437" y="449579"/>
                  <a:pt x="5161503" y="469367"/>
                  <a:pt x="5153000" y="507134"/>
                </a:cubicBezTo>
                <a:cubicBezTo>
                  <a:pt x="5159130" y="542272"/>
                  <a:pt x="5172528" y="570912"/>
                  <a:pt x="5171282" y="602071"/>
                </a:cubicBezTo>
                <a:cubicBezTo>
                  <a:pt x="5179848" y="612727"/>
                  <a:pt x="5184350" y="623560"/>
                  <a:pt x="5176196" y="636822"/>
                </a:cubicBezTo>
                <a:lnTo>
                  <a:pt x="5189051" y="782518"/>
                </a:lnTo>
                <a:cubicBezTo>
                  <a:pt x="5204031" y="772261"/>
                  <a:pt x="5195913" y="819606"/>
                  <a:pt x="5210428" y="815772"/>
                </a:cubicBezTo>
                <a:cubicBezTo>
                  <a:pt x="5194483" y="838533"/>
                  <a:pt x="5221596" y="837339"/>
                  <a:pt x="5221088" y="860193"/>
                </a:cubicBezTo>
                <a:cubicBezTo>
                  <a:pt x="5224484" y="884457"/>
                  <a:pt x="5234151" y="922215"/>
                  <a:pt x="5230806" y="961354"/>
                </a:cubicBezTo>
                <a:cubicBezTo>
                  <a:pt x="5225751" y="1002829"/>
                  <a:pt x="5227328" y="1047212"/>
                  <a:pt x="5201018" y="1095027"/>
                </a:cubicBezTo>
                <a:cubicBezTo>
                  <a:pt x="5192594" y="1105100"/>
                  <a:pt x="5193101" y="1122201"/>
                  <a:pt x="5202153" y="1133224"/>
                </a:cubicBezTo>
                <a:cubicBezTo>
                  <a:pt x="5203711" y="1135121"/>
                  <a:pt x="5205468" y="1136762"/>
                  <a:pt x="5207370" y="1138097"/>
                </a:cubicBezTo>
                <a:cubicBezTo>
                  <a:pt x="5187666" y="1167974"/>
                  <a:pt x="5203894" y="1178068"/>
                  <a:pt x="5189234" y="1193495"/>
                </a:cubicBezTo>
                <a:cubicBezTo>
                  <a:pt x="5191271" y="1231351"/>
                  <a:pt x="5215468" y="1255324"/>
                  <a:pt x="5202769" y="1269450"/>
                </a:cubicBezTo>
                <a:cubicBezTo>
                  <a:pt x="5208891" y="1296866"/>
                  <a:pt x="5220794" y="1339415"/>
                  <a:pt x="5225968" y="1357994"/>
                </a:cubicBezTo>
                <a:cubicBezTo>
                  <a:pt x="5235560" y="1363307"/>
                  <a:pt x="5232085" y="1372395"/>
                  <a:pt x="5233819" y="1380922"/>
                </a:cubicBezTo>
                <a:cubicBezTo>
                  <a:pt x="5242666" y="1389799"/>
                  <a:pt x="5242140" y="1429309"/>
                  <a:pt x="5237226" y="1441327"/>
                </a:cubicBezTo>
                <a:lnTo>
                  <a:pt x="5255653" y="1524712"/>
                </a:lnTo>
                <a:lnTo>
                  <a:pt x="5263491" y="1642938"/>
                </a:lnTo>
                <a:cubicBezTo>
                  <a:pt x="5233312" y="1645260"/>
                  <a:pt x="5288520" y="1697357"/>
                  <a:pt x="5261314" y="1689177"/>
                </a:cubicBezTo>
                <a:cubicBezTo>
                  <a:pt x="5268201" y="1720862"/>
                  <a:pt x="5229281" y="1738425"/>
                  <a:pt x="5259788" y="1768516"/>
                </a:cubicBezTo>
                <a:cubicBezTo>
                  <a:pt x="5250286" y="1824969"/>
                  <a:pt x="5279958" y="1903508"/>
                  <a:pt x="5255696" y="1953770"/>
                </a:cubicBezTo>
                <a:cubicBezTo>
                  <a:pt x="5254497" y="2018939"/>
                  <a:pt x="5251158" y="2034824"/>
                  <a:pt x="5252592" y="2092210"/>
                </a:cubicBezTo>
                <a:cubicBezTo>
                  <a:pt x="5258568" y="2139817"/>
                  <a:pt x="5240206" y="2181656"/>
                  <a:pt x="5264303" y="2225157"/>
                </a:cubicBezTo>
                <a:cubicBezTo>
                  <a:pt x="5260297" y="2228216"/>
                  <a:pt x="5257274" y="2231958"/>
                  <a:pt x="5254949" y="2236160"/>
                </a:cubicBezTo>
                <a:lnTo>
                  <a:pt x="5250104" y="2249166"/>
                </a:lnTo>
                <a:lnTo>
                  <a:pt x="5251214" y="2250944"/>
                </a:lnTo>
                <a:cubicBezTo>
                  <a:pt x="5253477" y="2258683"/>
                  <a:pt x="5252724" y="2263338"/>
                  <a:pt x="5250644" y="2266619"/>
                </a:cubicBezTo>
                <a:lnTo>
                  <a:pt x="5293877" y="2368649"/>
                </a:lnTo>
                <a:lnTo>
                  <a:pt x="5311338" y="2404034"/>
                </a:lnTo>
                <a:cubicBezTo>
                  <a:pt x="5310997" y="2405674"/>
                  <a:pt x="5338704" y="2463412"/>
                  <a:pt x="5338366" y="2465052"/>
                </a:cubicBezTo>
                <a:cubicBezTo>
                  <a:pt x="5342744" y="2497318"/>
                  <a:pt x="5359740" y="2532873"/>
                  <a:pt x="5371263" y="2586413"/>
                </a:cubicBezTo>
                <a:lnTo>
                  <a:pt x="5407503" y="2786290"/>
                </a:lnTo>
                <a:cubicBezTo>
                  <a:pt x="5407454" y="2786708"/>
                  <a:pt x="5407404" y="2787125"/>
                  <a:pt x="5407356" y="2787545"/>
                </a:cubicBezTo>
                <a:lnTo>
                  <a:pt x="5411130" y="2788640"/>
                </a:lnTo>
                <a:lnTo>
                  <a:pt x="5416439" y="2805666"/>
                </a:lnTo>
                <a:lnTo>
                  <a:pt x="5416589" y="2810822"/>
                </a:lnTo>
                <a:cubicBezTo>
                  <a:pt x="5416997" y="2814266"/>
                  <a:pt x="5417656" y="2816415"/>
                  <a:pt x="5418542" y="2817745"/>
                </a:cubicBezTo>
                <a:lnTo>
                  <a:pt x="5418847" y="2817825"/>
                </a:lnTo>
                <a:lnTo>
                  <a:pt x="5457023" y="2858292"/>
                </a:lnTo>
                <a:cubicBezTo>
                  <a:pt x="5466876" y="2878841"/>
                  <a:pt x="5469564" y="2932280"/>
                  <a:pt x="5479298" y="2947791"/>
                </a:cubicBezTo>
                <a:lnTo>
                  <a:pt x="5481770" y="2951352"/>
                </a:lnTo>
                <a:cubicBezTo>
                  <a:pt x="5482228" y="2957449"/>
                  <a:pt x="5482439" y="2978179"/>
                  <a:pt x="5482045" y="2984371"/>
                </a:cubicBezTo>
                <a:cubicBezTo>
                  <a:pt x="5482168" y="2990940"/>
                  <a:pt x="5482292" y="2997510"/>
                  <a:pt x="5482415" y="3004079"/>
                </a:cubicBezTo>
                <a:cubicBezTo>
                  <a:pt x="5482112" y="3034481"/>
                  <a:pt x="5504247" y="3092933"/>
                  <a:pt x="5503944" y="3123335"/>
                </a:cubicBezTo>
                <a:cubicBezTo>
                  <a:pt x="5512347" y="3181628"/>
                  <a:pt x="5502720" y="3208390"/>
                  <a:pt x="5516007" y="3258473"/>
                </a:cubicBezTo>
                <a:cubicBezTo>
                  <a:pt x="5517209" y="3275473"/>
                  <a:pt x="5557675" y="3358410"/>
                  <a:pt x="5566839" y="3345295"/>
                </a:cubicBezTo>
                <a:cubicBezTo>
                  <a:pt x="5558189" y="3388122"/>
                  <a:pt x="5575932" y="3469179"/>
                  <a:pt x="5589758" y="3506453"/>
                </a:cubicBezTo>
                <a:lnTo>
                  <a:pt x="5596144" y="3534624"/>
                </a:lnTo>
                <a:lnTo>
                  <a:pt x="5597750" y="3534129"/>
                </a:lnTo>
                <a:lnTo>
                  <a:pt x="5599700" y="3547221"/>
                </a:lnTo>
                <a:lnTo>
                  <a:pt x="5615031" y="3557482"/>
                </a:lnTo>
                <a:cubicBezTo>
                  <a:pt x="5622322" y="3565237"/>
                  <a:pt x="5608117" y="3566741"/>
                  <a:pt x="5618377" y="3588431"/>
                </a:cubicBezTo>
                <a:lnTo>
                  <a:pt x="5612155" y="3589869"/>
                </a:lnTo>
                <a:lnTo>
                  <a:pt x="5620843" y="3606745"/>
                </a:lnTo>
                <a:cubicBezTo>
                  <a:pt x="5634271" y="3628477"/>
                  <a:pt x="5649623" y="3650128"/>
                  <a:pt x="5655472" y="3678877"/>
                </a:cubicBezTo>
                <a:cubicBezTo>
                  <a:pt x="5693455" y="3693882"/>
                  <a:pt x="5662980" y="3690858"/>
                  <a:pt x="5680448" y="3717760"/>
                </a:cubicBezTo>
                <a:cubicBezTo>
                  <a:pt x="5653248" y="3721999"/>
                  <a:pt x="5709119" y="3746558"/>
                  <a:pt x="5683015" y="3762025"/>
                </a:cubicBezTo>
                <a:cubicBezTo>
                  <a:pt x="5687021" y="3766429"/>
                  <a:pt x="5691727" y="3770209"/>
                  <a:pt x="5696643" y="3773888"/>
                </a:cubicBezTo>
                <a:lnTo>
                  <a:pt x="5699203" y="3775823"/>
                </a:lnTo>
                <a:lnTo>
                  <a:pt x="5704824" y="3785966"/>
                </a:lnTo>
                <a:lnTo>
                  <a:pt x="5712204" y="3785830"/>
                </a:lnTo>
                <a:lnTo>
                  <a:pt x="5724816" y="3798949"/>
                </a:lnTo>
                <a:cubicBezTo>
                  <a:pt x="5728644" y="3804324"/>
                  <a:pt x="5731713" y="3810654"/>
                  <a:pt x="5733539" y="3818457"/>
                </a:cubicBezTo>
                <a:cubicBezTo>
                  <a:pt x="5729478" y="3849252"/>
                  <a:pt x="5774934" y="3875758"/>
                  <a:pt x="5768491" y="3914399"/>
                </a:cubicBezTo>
                <a:cubicBezTo>
                  <a:pt x="5768399" y="3927909"/>
                  <a:pt x="5782052" y="3965459"/>
                  <a:pt x="5793123" y="3969952"/>
                </a:cubicBezTo>
                <a:cubicBezTo>
                  <a:pt x="5797717" y="3977244"/>
                  <a:pt x="5797864" y="3987352"/>
                  <a:pt x="5808321" y="3988153"/>
                </a:cubicBezTo>
                <a:cubicBezTo>
                  <a:pt x="5821475" y="3990747"/>
                  <a:pt x="5813923" y="4023455"/>
                  <a:pt x="5825621" y="4015525"/>
                </a:cubicBezTo>
                <a:cubicBezTo>
                  <a:pt x="5820685" y="4038617"/>
                  <a:pt x="5849248" y="4046966"/>
                  <a:pt x="5860672" y="4061579"/>
                </a:cubicBezTo>
                <a:cubicBezTo>
                  <a:pt x="5857527" y="4071042"/>
                  <a:pt x="5863500" y="4078774"/>
                  <a:pt x="5872173" y="4088497"/>
                </a:cubicBezTo>
                <a:lnTo>
                  <a:pt x="5883705" y="4101899"/>
                </a:lnTo>
                <a:lnTo>
                  <a:pt x="5885314" y="4108387"/>
                </a:lnTo>
                <a:cubicBezTo>
                  <a:pt x="5888135" y="4116007"/>
                  <a:pt x="5891367" y="4122787"/>
                  <a:pt x="5894095" y="4128857"/>
                </a:cubicBezTo>
                <a:lnTo>
                  <a:pt x="5898339" y="4140800"/>
                </a:lnTo>
                <a:lnTo>
                  <a:pt x="5899734" y="4145632"/>
                </a:lnTo>
                <a:lnTo>
                  <a:pt x="5903513" y="4187661"/>
                </a:lnTo>
                <a:cubicBezTo>
                  <a:pt x="5905616" y="4194701"/>
                  <a:pt x="5914174" y="4205003"/>
                  <a:pt x="5917114" y="4213096"/>
                </a:cubicBezTo>
                <a:cubicBezTo>
                  <a:pt x="5927403" y="4210909"/>
                  <a:pt x="5920305" y="4225649"/>
                  <a:pt x="5921153" y="4236222"/>
                </a:cubicBezTo>
                <a:lnTo>
                  <a:pt x="5924233" y="4242060"/>
                </a:lnTo>
                <a:cubicBezTo>
                  <a:pt x="5925526" y="4252852"/>
                  <a:pt x="5926396" y="4284577"/>
                  <a:pt x="5928910" y="4300973"/>
                </a:cubicBezTo>
                <a:lnTo>
                  <a:pt x="5939320" y="4340435"/>
                </a:lnTo>
                <a:lnTo>
                  <a:pt x="5946705" y="4428051"/>
                </a:lnTo>
                <a:cubicBezTo>
                  <a:pt x="5946117" y="4435885"/>
                  <a:pt x="5947179" y="4442831"/>
                  <a:pt x="5949261" y="4449185"/>
                </a:cubicBezTo>
                <a:lnTo>
                  <a:pt x="5957504" y="4465911"/>
                </a:lnTo>
                <a:lnTo>
                  <a:pt x="5964689" y="4468532"/>
                </a:lnTo>
                <a:lnTo>
                  <a:pt x="5967062" y="4479923"/>
                </a:lnTo>
                <a:lnTo>
                  <a:pt x="5968960" y="4482655"/>
                </a:lnTo>
                <a:cubicBezTo>
                  <a:pt x="5972608" y="4487856"/>
                  <a:pt x="5976020" y="4493074"/>
                  <a:pt x="5978567" y="4498605"/>
                </a:cubicBezTo>
                <a:cubicBezTo>
                  <a:pt x="5980425" y="4515677"/>
                  <a:pt x="5976844" y="4551935"/>
                  <a:pt x="5980106" y="4585087"/>
                </a:cubicBezTo>
                <a:cubicBezTo>
                  <a:pt x="5974057" y="4642154"/>
                  <a:pt x="6019275" y="4645589"/>
                  <a:pt x="5998138" y="4697518"/>
                </a:cubicBezTo>
                <a:cubicBezTo>
                  <a:pt x="6009496" y="4687218"/>
                  <a:pt x="6015186" y="4770003"/>
                  <a:pt x="6013516" y="4786619"/>
                </a:cubicBezTo>
                <a:cubicBezTo>
                  <a:pt x="6058736" y="4748108"/>
                  <a:pt x="5986565" y="4861301"/>
                  <a:pt x="6025404" y="4858148"/>
                </a:cubicBezTo>
                <a:cubicBezTo>
                  <a:pt x="6024437" y="4913684"/>
                  <a:pt x="6011369" y="4918877"/>
                  <a:pt x="6007749" y="4964715"/>
                </a:cubicBezTo>
                <a:cubicBezTo>
                  <a:pt x="6006922" y="5026666"/>
                  <a:pt x="6006096" y="5088616"/>
                  <a:pt x="6005269" y="5150567"/>
                </a:cubicBezTo>
                <a:lnTo>
                  <a:pt x="6001127" y="5164609"/>
                </a:lnTo>
                <a:lnTo>
                  <a:pt x="5996647" y="5185640"/>
                </a:lnTo>
                <a:lnTo>
                  <a:pt x="5998514" y="5189673"/>
                </a:lnTo>
                <a:lnTo>
                  <a:pt x="6018409" y="5227157"/>
                </a:lnTo>
                <a:lnTo>
                  <a:pt x="6036748" y="5322752"/>
                </a:lnTo>
                <a:lnTo>
                  <a:pt x="6036943" y="5329480"/>
                </a:lnTo>
                <a:lnTo>
                  <a:pt x="6037236" y="5329634"/>
                </a:lnTo>
                <a:cubicBezTo>
                  <a:pt x="6037896" y="5331133"/>
                  <a:pt x="6038191" y="5333359"/>
                  <a:pt x="6038019" y="5336764"/>
                </a:cubicBezTo>
                <a:cubicBezTo>
                  <a:pt x="6037779" y="5338427"/>
                  <a:pt x="6037537" y="5340090"/>
                  <a:pt x="6037298" y="5341753"/>
                </a:cubicBezTo>
                <a:cubicBezTo>
                  <a:pt x="6037424" y="5346104"/>
                  <a:pt x="6037551" y="5350456"/>
                  <a:pt x="6037677" y="5354807"/>
                </a:cubicBezTo>
                <a:lnTo>
                  <a:pt x="6039728" y="5359416"/>
                </a:lnTo>
                <a:lnTo>
                  <a:pt x="6043311" y="5361407"/>
                </a:lnTo>
                <a:cubicBezTo>
                  <a:pt x="6043191" y="5361797"/>
                  <a:pt x="6043071" y="5362187"/>
                  <a:pt x="6042954" y="5362576"/>
                </a:cubicBezTo>
                <a:cubicBezTo>
                  <a:pt x="6037098" y="5371071"/>
                  <a:pt x="6028284" y="5372871"/>
                  <a:pt x="6053435" y="5387547"/>
                </a:cubicBezTo>
                <a:cubicBezTo>
                  <a:pt x="6044173" y="5407499"/>
                  <a:pt x="6059388" y="5413428"/>
                  <a:pt x="6065933" y="5443002"/>
                </a:cubicBezTo>
                <a:cubicBezTo>
                  <a:pt x="6056882" y="5453977"/>
                  <a:pt x="6060713" y="5464106"/>
                  <a:pt x="6068640" y="5474503"/>
                </a:cubicBezTo>
                <a:cubicBezTo>
                  <a:pt x="6065387" y="5502156"/>
                  <a:pt x="6077015" y="5529097"/>
                  <a:pt x="6080922" y="5561070"/>
                </a:cubicBezTo>
                <a:cubicBezTo>
                  <a:pt x="6069952" y="5593856"/>
                  <a:pt x="6092872" y="5614018"/>
                  <a:pt x="6096949" y="5648179"/>
                </a:cubicBezTo>
                <a:cubicBezTo>
                  <a:pt x="6076784" y="5674970"/>
                  <a:pt x="6116572" y="5674556"/>
                  <a:pt x="6125703" y="5692894"/>
                </a:cubicBezTo>
                <a:lnTo>
                  <a:pt x="6126670" y="5697882"/>
                </a:lnTo>
                <a:lnTo>
                  <a:pt x="6124061" y="5710294"/>
                </a:lnTo>
                <a:lnTo>
                  <a:pt x="6122213" y="5714762"/>
                </a:lnTo>
                <a:cubicBezTo>
                  <a:pt x="6121263" y="5717913"/>
                  <a:pt x="6121045" y="5720104"/>
                  <a:pt x="6121353" y="5721725"/>
                </a:cubicBezTo>
                <a:lnTo>
                  <a:pt x="6121607" y="5721959"/>
                </a:lnTo>
                <a:lnTo>
                  <a:pt x="6120262" y="5728358"/>
                </a:lnTo>
                <a:cubicBezTo>
                  <a:pt x="6117360" y="5739007"/>
                  <a:pt x="6130768" y="5777279"/>
                  <a:pt x="6127024" y="5786902"/>
                </a:cubicBezTo>
                <a:lnTo>
                  <a:pt x="6127519" y="5865775"/>
                </a:lnTo>
                <a:lnTo>
                  <a:pt x="6119217" y="5888542"/>
                </a:lnTo>
                <a:lnTo>
                  <a:pt x="6102493" y="5928602"/>
                </a:lnTo>
                <a:cubicBezTo>
                  <a:pt x="6099468" y="5932056"/>
                  <a:pt x="6061378" y="5998707"/>
                  <a:pt x="6056863" y="6000643"/>
                </a:cubicBezTo>
                <a:cubicBezTo>
                  <a:pt x="6073585" y="6048403"/>
                  <a:pt x="6047494" y="6077297"/>
                  <a:pt x="6045436" y="6124480"/>
                </a:cubicBezTo>
                <a:cubicBezTo>
                  <a:pt x="6035300" y="6187952"/>
                  <a:pt x="6042671" y="6255420"/>
                  <a:pt x="6030489" y="6317666"/>
                </a:cubicBezTo>
                <a:cubicBezTo>
                  <a:pt x="5997800" y="6359855"/>
                  <a:pt x="6026490" y="6389009"/>
                  <a:pt x="6007492" y="6440818"/>
                </a:cubicBezTo>
                <a:cubicBezTo>
                  <a:pt x="6032870" y="6477306"/>
                  <a:pt x="6007936" y="6454949"/>
                  <a:pt x="6009467" y="6487076"/>
                </a:cubicBezTo>
                <a:cubicBezTo>
                  <a:pt x="6007396" y="6503737"/>
                  <a:pt x="5997257" y="6531311"/>
                  <a:pt x="5995064" y="6540791"/>
                </a:cubicBezTo>
                <a:lnTo>
                  <a:pt x="5996309" y="6543961"/>
                </a:lnTo>
                <a:lnTo>
                  <a:pt x="5996048" y="6555444"/>
                </a:lnTo>
                <a:lnTo>
                  <a:pt x="6002524" y="6560188"/>
                </a:lnTo>
                <a:lnTo>
                  <a:pt x="6006823" y="6578546"/>
                </a:lnTo>
                <a:cubicBezTo>
                  <a:pt x="6007421" y="6585192"/>
                  <a:pt x="6006881" y="6592067"/>
                  <a:pt x="6004510" y="6599256"/>
                </a:cubicBezTo>
                <a:cubicBezTo>
                  <a:pt x="5985364" y="6620213"/>
                  <a:pt x="6011402" y="6670437"/>
                  <a:pt x="5986207" y="6695855"/>
                </a:cubicBezTo>
                <a:cubicBezTo>
                  <a:pt x="5979276" y="6706164"/>
                  <a:pt x="5972094" y="6743953"/>
                  <a:pt x="5979428" y="6754678"/>
                </a:cubicBezTo>
                <a:cubicBezTo>
                  <a:pt x="5979720" y="6763296"/>
                  <a:pt x="5974723" y="6771150"/>
                  <a:pt x="5983398" y="6778641"/>
                </a:cubicBezTo>
                <a:cubicBezTo>
                  <a:pt x="5993510" y="6789282"/>
                  <a:pt x="5970360" y="6809410"/>
                  <a:pt x="5984543" y="6811016"/>
                </a:cubicBezTo>
                <a:cubicBezTo>
                  <a:pt x="5983964" y="6817756"/>
                  <a:pt x="5983001" y="6827304"/>
                  <a:pt x="5981802" y="6838578"/>
                </a:cubicBezTo>
                <a:lnTo>
                  <a:pt x="5979671" y="6858000"/>
                </a:lnTo>
                <a:lnTo>
                  <a:pt x="0" y="6858000"/>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6C3162E-97F7-D8A9-789B-CEC7D2A15E52}"/>
              </a:ext>
            </a:extLst>
          </p:cNvPr>
          <p:cNvSpPr>
            <a:spLocks noGrp="1"/>
          </p:cNvSpPr>
          <p:nvPr>
            <p:ph type="title"/>
          </p:nvPr>
        </p:nvSpPr>
        <p:spPr>
          <a:xfrm>
            <a:off x="118465" y="-507610"/>
            <a:ext cx="6038208" cy="2222662"/>
          </a:xfrm>
        </p:spPr>
        <p:txBody>
          <a:bodyPr anchor="b">
            <a:normAutofit/>
          </a:bodyPr>
          <a:lstStyle/>
          <a:p>
            <a:r>
              <a:rPr lang="en-GB" b="1" dirty="0">
                <a:ea typeface="Batang"/>
              </a:rPr>
              <a:t>Staff CLPL - </a:t>
            </a:r>
            <a:r>
              <a:rPr lang="en-GB" b="1" dirty="0" err="1">
                <a:ea typeface="Batang"/>
              </a:rPr>
              <a:t>IMPAct</a:t>
            </a:r>
            <a:endParaRPr lang="en-GB" b="1" dirty="0" err="1"/>
          </a:p>
        </p:txBody>
      </p:sp>
      <p:graphicFrame>
        <p:nvGraphicFramePr>
          <p:cNvPr id="10" name="Content Placeholder 7">
            <a:extLst>
              <a:ext uri="{FF2B5EF4-FFF2-40B4-BE49-F238E27FC236}">
                <a16:creationId xmlns:a16="http://schemas.microsoft.com/office/drawing/2014/main" id="{81D5287A-A86B-62AD-B1E5-2A093BC2187F}"/>
              </a:ext>
            </a:extLst>
          </p:cNvPr>
          <p:cNvGraphicFramePr>
            <a:graphicFrameLocks noGrp="1"/>
          </p:cNvGraphicFramePr>
          <p:nvPr>
            <p:ph idx="1"/>
            <p:extLst>
              <p:ext uri="{D42A27DB-BD31-4B8C-83A1-F6EECF244321}">
                <p14:modId xmlns:p14="http://schemas.microsoft.com/office/powerpoint/2010/main" val="1847512033"/>
              </p:ext>
            </p:extLst>
          </p:nvPr>
        </p:nvGraphicFramePr>
        <p:xfrm>
          <a:off x="6434919" y="609601"/>
          <a:ext cx="4785521" cy="5655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TextBox 27">
            <a:extLst>
              <a:ext uri="{FF2B5EF4-FFF2-40B4-BE49-F238E27FC236}">
                <a16:creationId xmlns:a16="http://schemas.microsoft.com/office/drawing/2014/main" id="{FDC4CB66-F33C-BD49-0AD7-748EAD781D3C}"/>
              </a:ext>
            </a:extLst>
          </p:cNvPr>
          <p:cNvSpPr txBox="1"/>
          <p:nvPr/>
        </p:nvSpPr>
        <p:spPr>
          <a:xfrm>
            <a:off x="115956" y="2054086"/>
            <a:ext cx="5615608"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b="0" i="0" u="none" strike="noStrike" dirty="0">
                <a:solidFill>
                  <a:srgbClr val="262626"/>
                </a:solidFill>
                <a:latin typeface="Arial Nova"/>
                <a:ea typeface="Calibri"/>
                <a:cs typeface="Calibri"/>
              </a:rPr>
              <a:t>Through CLPL and the introduction of further staffing we have explored aspects of wellbeing through play, Junior Duke, and wellbeing support instead of being reactive and offering nurture provisions straight away.  The impact of these supports have meant increased confidence, motivation and enthusiasm to access all aspects of their learning. </a:t>
            </a:r>
          </a:p>
          <a:p>
            <a:endParaRPr lang="en-GB" sz="2000" dirty="0">
              <a:solidFill>
                <a:srgbClr val="262626"/>
              </a:solidFill>
              <a:latin typeface="Arial Nova"/>
              <a:cs typeface="Calibri"/>
            </a:endParaRPr>
          </a:p>
          <a:p>
            <a:r>
              <a:rPr lang="en-GB" sz="2000" dirty="0">
                <a:solidFill>
                  <a:srgbClr val="262626"/>
                </a:solidFill>
                <a:latin typeface="Arial Nova"/>
                <a:cs typeface="Calibri"/>
              </a:rPr>
              <a:t>Furthermore, the introduction of an NME study has allowed staff to gain a deeper awareness of trauma informed practic</a:t>
            </a:r>
            <a:r>
              <a:rPr lang="en-GB" sz="2000" dirty="0">
                <a:solidFill>
                  <a:srgbClr val="262626"/>
                </a:solidFill>
                <a:latin typeface="Calibri"/>
                <a:cs typeface="Calibri"/>
              </a:rPr>
              <a:t>e which will be explored in session 2023-2024.</a:t>
            </a:r>
          </a:p>
        </p:txBody>
      </p:sp>
    </p:spTree>
    <p:extLst>
      <p:ext uri="{BB962C8B-B14F-4D97-AF65-F5344CB8AC3E}">
        <p14:creationId xmlns:p14="http://schemas.microsoft.com/office/powerpoint/2010/main" val="3290866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D07C5D-1FFF-4FD9-E377-F1C717DE753C}"/>
              </a:ext>
            </a:extLst>
          </p:cNvPr>
          <p:cNvSpPr>
            <a:spLocks noGrp="1"/>
          </p:cNvSpPr>
          <p:nvPr>
            <p:ph idx="1"/>
          </p:nvPr>
        </p:nvSpPr>
        <p:spPr>
          <a:xfrm>
            <a:off x="168505" y="81121"/>
            <a:ext cx="7513281" cy="6471429"/>
          </a:xfrm>
        </p:spPr>
        <p:txBody>
          <a:bodyPr vert="horz" lIns="91440" tIns="45720" rIns="91440" bIns="45720" rtlCol="0" anchor="t">
            <a:noAutofit/>
          </a:bodyPr>
          <a:lstStyle/>
          <a:p>
            <a:pPr marL="0" indent="0">
              <a:lnSpc>
                <a:spcPct val="90000"/>
              </a:lnSpc>
              <a:buNone/>
            </a:pPr>
            <a:r>
              <a:rPr lang="en-GB" b="1" u="sng" dirty="0">
                <a:latin typeface="Arial Nova"/>
                <a:ea typeface="+mn-lt"/>
                <a:cs typeface="+mn-lt"/>
              </a:rPr>
              <a:t>Needs </a:t>
            </a:r>
            <a:r>
              <a:rPr lang="en-GB" b="1" u="sng" dirty="0" err="1">
                <a:latin typeface="Arial Nova"/>
                <a:ea typeface="+mn-lt"/>
                <a:cs typeface="+mn-lt"/>
              </a:rPr>
              <a:t>Anaylsis</a:t>
            </a:r>
            <a:r>
              <a:rPr lang="en-GB" b="1" u="sng" dirty="0">
                <a:latin typeface="Arial Nova"/>
                <a:ea typeface="+mn-lt"/>
                <a:cs typeface="+mn-lt"/>
              </a:rPr>
              <a:t> </a:t>
            </a:r>
          </a:p>
          <a:p>
            <a:pPr marL="0" indent="0">
              <a:lnSpc>
                <a:spcPct val="90000"/>
              </a:lnSpc>
              <a:buNone/>
            </a:pPr>
            <a:r>
              <a:rPr lang="en-GB" b="1" u="sng" dirty="0">
                <a:latin typeface="Arial Nova"/>
                <a:ea typeface="+mn-lt"/>
                <a:cs typeface="+mn-lt"/>
              </a:rPr>
              <a:t>Feb 2022</a:t>
            </a:r>
            <a:endParaRPr lang="en-GB" dirty="0"/>
          </a:p>
          <a:p>
            <a:pPr marL="0" indent="0">
              <a:lnSpc>
                <a:spcPct val="90000"/>
              </a:lnSpc>
              <a:buNone/>
            </a:pPr>
            <a:r>
              <a:rPr lang="en-GB" b="1" dirty="0">
                <a:latin typeface="Arial Nova"/>
                <a:ea typeface="+mn-lt"/>
                <a:cs typeface="+mn-lt"/>
              </a:rPr>
              <a:t>Soft Start/End </a:t>
            </a:r>
            <a:endParaRPr lang="en-GB">
              <a:latin typeface="Arial Nova"/>
            </a:endParaRPr>
          </a:p>
          <a:p>
            <a:pPr>
              <a:lnSpc>
                <a:spcPct val="90000"/>
              </a:lnSpc>
            </a:pPr>
            <a:r>
              <a:rPr lang="en-GB" dirty="0">
                <a:latin typeface="Arial Nova"/>
                <a:ea typeface="+mn-lt"/>
                <a:cs typeface="+mn-lt"/>
              </a:rPr>
              <a:t>11 children currently access a soft start, and this is working well.</a:t>
            </a:r>
            <a:endParaRPr lang="en-GB">
              <a:latin typeface="Arial Nova"/>
            </a:endParaRPr>
          </a:p>
          <a:p>
            <a:pPr>
              <a:lnSpc>
                <a:spcPct val="90000"/>
              </a:lnSpc>
            </a:pPr>
            <a:r>
              <a:rPr lang="en-GB" dirty="0">
                <a:latin typeface="Arial Nova"/>
                <a:ea typeface="+mn-lt"/>
                <a:cs typeface="+mn-lt"/>
              </a:rPr>
              <a:t>1 additional child accesses this support, and it is not working.</a:t>
            </a:r>
            <a:endParaRPr lang="en-GB">
              <a:latin typeface="Arial Nova"/>
            </a:endParaRPr>
          </a:p>
          <a:p>
            <a:pPr>
              <a:lnSpc>
                <a:spcPct val="90000"/>
              </a:lnSpc>
            </a:pPr>
            <a:r>
              <a:rPr lang="en-GB" dirty="0">
                <a:latin typeface="Arial Nova"/>
                <a:ea typeface="+mn-lt"/>
                <a:cs typeface="+mn-lt"/>
              </a:rPr>
              <a:t>This child also requires a soft end, as do an additional 2 children.</a:t>
            </a:r>
            <a:endParaRPr lang="en-GB">
              <a:latin typeface="Arial Nova"/>
            </a:endParaRPr>
          </a:p>
          <a:p>
            <a:pPr>
              <a:lnSpc>
                <a:spcPct val="90000"/>
              </a:lnSpc>
            </a:pPr>
            <a:r>
              <a:rPr lang="en-GB" dirty="0">
                <a:latin typeface="Arial Nova"/>
                <a:ea typeface="+mn-lt"/>
                <a:cs typeface="+mn-lt"/>
              </a:rPr>
              <a:t>0 children in total requiring a soft end.</a:t>
            </a:r>
            <a:endParaRPr lang="en-GB">
              <a:latin typeface="Arial Nova"/>
            </a:endParaRPr>
          </a:p>
          <a:p>
            <a:pPr>
              <a:lnSpc>
                <a:spcPct val="90000"/>
              </a:lnSpc>
            </a:pPr>
            <a:r>
              <a:rPr lang="en-GB" dirty="0">
                <a:latin typeface="Arial Nova"/>
                <a:ea typeface="+mn-lt"/>
                <a:cs typeface="+mn-lt"/>
              </a:rPr>
              <a:t>49 out of 12 children requiring a soft start also require some form of nurture.</a:t>
            </a:r>
            <a:endParaRPr lang="en-GB" dirty="0">
              <a:latin typeface="Arial Nova"/>
            </a:endParaRPr>
          </a:p>
          <a:p>
            <a:pPr marL="0" indent="0">
              <a:lnSpc>
                <a:spcPct val="90000"/>
              </a:lnSpc>
              <a:buNone/>
            </a:pPr>
            <a:r>
              <a:rPr lang="en-GB" b="1" u="sng" dirty="0">
                <a:latin typeface="Arial Nova"/>
                <a:ea typeface="+mn-lt"/>
                <a:cs typeface="+mn-lt"/>
              </a:rPr>
              <a:t>June 2023</a:t>
            </a:r>
            <a:endParaRPr lang="en-GB">
              <a:latin typeface="Arial Nova"/>
              <a:cs typeface="Calibri"/>
            </a:endParaRPr>
          </a:p>
          <a:p>
            <a:r>
              <a:rPr lang="en-GB" dirty="0">
                <a:latin typeface="Arial Nova"/>
                <a:ea typeface="+mn-lt"/>
                <a:cs typeface="+mn-lt"/>
              </a:rPr>
              <a:t>19 children currently access a soft start and this is working well.</a:t>
            </a:r>
            <a:endParaRPr lang="en-GB">
              <a:latin typeface="Arial Nova"/>
            </a:endParaRPr>
          </a:p>
          <a:p>
            <a:r>
              <a:rPr lang="en-GB" dirty="0">
                <a:latin typeface="Arial Nova"/>
                <a:ea typeface="+mn-lt"/>
                <a:cs typeface="+mn-lt"/>
              </a:rPr>
              <a:t>3 May require this support in the future</a:t>
            </a:r>
            <a:endParaRPr lang="en-GB">
              <a:latin typeface="Arial Nova"/>
            </a:endParaRPr>
          </a:p>
          <a:p>
            <a:r>
              <a:rPr lang="en-GB" dirty="0">
                <a:latin typeface="Arial Nova"/>
                <a:ea typeface="+mn-lt"/>
                <a:cs typeface="+mn-lt"/>
              </a:rPr>
              <a:t>1 requires this support now</a:t>
            </a:r>
            <a:endParaRPr lang="en-GB">
              <a:latin typeface="Arial Nova"/>
            </a:endParaRPr>
          </a:p>
          <a:p>
            <a:pPr marL="0" indent="0">
              <a:buNone/>
            </a:pPr>
            <a:endParaRPr lang="en-GB" dirty="0">
              <a:latin typeface="Arial Nova"/>
              <a:cs typeface="Calibri"/>
            </a:endParaRPr>
          </a:p>
          <a:p>
            <a:pPr>
              <a:lnSpc>
                <a:spcPct val="90000"/>
              </a:lnSpc>
            </a:pPr>
            <a:endParaRPr lang="en-GB" sz="1400" dirty="0">
              <a:latin typeface="Arial Nova"/>
              <a:cs typeface="Calibri"/>
            </a:endParaRPr>
          </a:p>
          <a:p>
            <a:pPr marL="0" indent="0">
              <a:lnSpc>
                <a:spcPct val="90000"/>
              </a:lnSpc>
              <a:buNone/>
            </a:pPr>
            <a:endParaRPr lang="en-GB" sz="1400" dirty="0">
              <a:latin typeface="Arial Nova"/>
              <a:cs typeface="Calibri"/>
            </a:endParaRPr>
          </a:p>
          <a:p>
            <a:pPr marL="0" indent="0">
              <a:lnSpc>
                <a:spcPct val="90000"/>
              </a:lnSpc>
              <a:buNone/>
            </a:pPr>
            <a:endParaRPr lang="en-GB" sz="1100">
              <a:latin typeface="Arial Nova"/>
              <a:cs typeface="Calibri"/>
            </a:endParaRPr>
          </a:p>
          <a:p>
            <a:pPr marL="0" indent="0">
              <a:lnSpc>
                <a:spcPct val="90000"/>
              </a:lnSpc>
              <a:buNone/>
            </a:pPr>
            <a:endParaRPr lang="en-GB" sz="1100" dirty="0">
              <a:latin typeface="Arial Nova"/>
              <a:cs typeface="Calibri"/>
            </a:endParaRPr>
          </a:p>
          <a:p>
            <a:pPr marL="0" indent="0">
              <a:lnSpc>
                <a:spcPct val="90000"/>
              </a:lnSpc>
              <a:buNone/>
            </a:pPr>
            <a:endParaRPr lang="en-GB" sz="1100" dirty="0">
              <a:latin typeface="Arial Nova"/>
              <a:cs typeface="Calibri"/>
            </a:endParaRPr>
          </a:p>
          <a:p>
            <a:pPr>
              <a:lnSpc>
                <a:spcPct val="90000"/>
              </a:lnSpc>
              <a:buNone/>
            </a:pPr>
            <a:endParaRPr lang="en-GB" sz="1100" b="1" u="sng" dirty="0">
              <a:latin typeface="Arial Nova"/>
              <a:ea typeface="Calibri"/>
              <a:cs typeface="Calibri"/>
            </a:endParaRPr>
          </a:p>
          <a:p>
            <a:pPr>
              <a:lnSpc>
                <a:spcPct val="90000"/>
              </a:lnSpc>
            </a:pPr>
            <a:endParaRPr lang="en-GB" sz="1100">
              <a:latin typeface="Bembo"/>
              <a:cs typeface="Calibri"/>
            </a:endParaRPr>
          </a:p>
          <a:p>
            <a:pPr>
              <a:lnSpc>
                <a:spcPct val="90000"/>
              </a:lnSpc>
            </a:pPr>
            <a:endParaRPr lang="en-GB" sz="1100">
              <a:cs typeface="Calibri"/>
            </a:endParaRPr>
          </a:p>
          <a:p>
            <a:pPr>
              <a:lnSpc>
                <a:spcPct val="90000"/>
              </a:lnSpc>
            </a:pPr>
            <a:endParaRPr lang="en-GB" sz="1100"/>
          </a:p>
        </p:txBody>
      </p:sp>
      <p:pic>
        <p:nvPicPr>
          <p:cNvPr id="5" name="Picture 4">
            <a:extLst>
              <a:ext uri="{FF2B5EF4-FFF2-40B4-BE49-F238E27FC236}">
                <a16:creationId xmlns:a16="http://schemas.microsoft.com/office/drawing/2014/main" id="{E4A222B2-567A-F393-59D7-B4148DEF9FC4}"/>
              </a:ext>
            </a:extLst>
          </p:cNvPr>
          <p:cNvPicPr>
            <a:picLocks noChangeAspect="1"/>
          </p:cNvPicPr>
          <p:nvPr/>
        </p:nvPicPr>
        <p:blipFill rotWithShape="1">
          <a:blip r:embed="rId2"/>
          <a:srcRect l="36459" r="31098" b="6245"/>
          <a:stretch/>
        </p:blipFill>
        <p:spPr>
          <a:xfrm>
            <a:off x="7968222" y="2"/>
            <a:ext cx="4223778" cy="6865951"/>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Tree>
    <p:extLst>
      <p:ext uri="{BB962C8B-B14F-4D97-AF65-F5344CB8AC3E}">
        <p14:creationId xmlns:p14="http://schemas.microsoft.com/office/powerpoint/2010/main" val="1001750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318783D-2530-D753-EC79-7DC9B15043D8}"/>
              </a:ext>
            </a:extLst>
          </p:cNvPr>
          <p:cNvSpPr>
            <a:spLocks noGrp="1"/>
          </p:cNvSpPr>
          <p:nvPr>
            <p:ph idx="1"/>
          </p:nvPr>
        </p:nvSpPr>
        <p:spPr>
          <a:xfrm>
            <a:off x="238079" y="166156"/>
            <a:ext cx="8072081" cy="6393021"/>
          </a:xfrm>
        </p:spPr>
        <p:txBody>
          <a:bodyPr vert="horz" lIns="91440" tIns="45720" rIns="91440" bIns="45720" rtlCol="0" anchor="t">
            <a:normAutofit fontScale="85000" lnSpcReduction="20000"/>
          </a:bodyPr>
          <a:lstStyle/>
          <a:p>
            <a:pPr marL="0" indent="0">
              <a:buNone/>
            </a:pPr>
            <a:r>
              <a:rPr lang="en-GB" sz="1900" b="1" u="sng" dirty="0">
                <a:latin typeface="Arial Nova"/>
                <a:ea typeface="+mn-lt"/>
                <a:cs typeface="+mn-lt"/>
              </a:rPr>
              <a:t>Needs Analysis</a:t>
            </a:r>
          </a:p>
          <a:p>
            <a:pPr marL="0" indent="0">
              <a:buNone/>
            </a:pPr>
            <a:r>
              <a:rPr lang="en-GB" sz="1900" b="1" u="sng" dirty="0">
                <a:latin typeface="Arial Nova"/>
                <a:ea typeface="+mn-lt"/>
                <a:cs typeface="+mn-lt"/>
              </a:rPr>
              <a:t>Feb 2022</a:t>
            </a:r>
            <a:endParaRPr lang="en-GB" sz="1900" b="1" u="sng" dirty="0">
              <a:latin typeface="Arial Nova"/>
            </a:endParaRPr>
          </a:p>
          <a:p>
            <a:r>
              <a:rPr lang="en-GB" sz="1900" b="1" u="sng" dirty="0">
                <a:latin typeface="Arial Nova"/>
                <a:ea typeface="+mn-lt"/>
                <a:cs typeface="+mn-lt"/>
              </a:rPr>
              <a:t>1:1 CA (ASN) and 1:1 CA (SEBN)</a:t>
            </a:r>
            <a:endParaRPr lang="en-GB" sz="1900" dirty="0">
              <a:latin typeface="Arial Nova"/>
            </a:endParaRPr>
          </a:p>
          <a:p>
            <a:r>
              <a:rPr lang="en-GB" sz="1900" dirty="0">
                <a:latin typeface="Arial Nova"/>
                <a:ea typeface="+mn-lt"/>
                <a:cs typeface="+mn-lt"/>
              </a:rPr>
              <a:t>4 children currently accessing and working well (ASN)</a:t>
            </a:r>
            <a:endParaRPr lang="en-GB" sz="1900" dirty="0">
              <a:latin typeface="Arial Nova"/>
            </a:endParaRPr>
          </a:p>
          <a:p>
            <a:r>
              <a:rPr lang="en-GB" sz="1900" dirty="0">
                <a:latin typeface="Arial Nova"/>
                <a:ea typeface="+mn-lt"/>
                <a:cs typeface="+mn-lt"/>
              </a:rPr>
              <a:t>1 additional child requiring this support now (ASN)</a:t>
            </a:r>
            <a:endParaRPr lang="en-GB" sz="1900" dirty="0">
              <a:latin typeface="Arial Nova"/>
            </a:endParaRPr>
          </a:p>
          <a:p>
            <a:r>
              <a:rPr lang="en-GB" sz="1900" dirty="0">
                <a:latin typeface="Arial Nova"/>
                <a:ea typeface="+mn-lt"/>
                <a:cs typeface="+mn-lt"/>
              </a:rPr>
              <a:t>3 children currently accessing and working well (SEBN)</a:t>
            </a:r>
            <a:endParaRPr lang="en-GB" sz="1900" dirty="0">
              <a:latin typeface="Arial Nova"/>
            </a:endParaRPr>
          </a:p>
          <a:p>
            <a:r>
              <a:rPr lang="en-GB" sz="1900" dirty="0">
                <a:latin typeface="Arial Nova"/>
                <a:ea typeface="+mn-lt"/>
                <a:cs typeface="+mn-lt"/>
              </a:rPr>
              <a:t>1 additional child requiring this support now (SEBN)</a:t>
            </a:r>
            <a:endParaRPr lang="en-GB" sz="1900" dirty="0">
              <a:latin typeface="Arial Nova"/>
            </a:endParaRPr>
          </a:p>
          <a:p>
            <a:r>
              <a:rPr lang="en-GB" sz="1900" dirty="0">
                <a:latin typeface="Arial Nova"/>
                <a:ea typeface="+mn-lt"/>
                <a:cs typeface="+mn-lt"/>
              </a:rPr>
              <a:t>9 children in total requiring 1:1 CA support.</a:t>
            </a:r>
            <a:endParaRPr lang="en-GB" sz="1900" dirty="0">
              <a:latin typeface="Arial Nova"/>
            </a:endParaRPr>
          </a:p>
          <a:p>
            <a:r>
              <a:rPr lang="en-GB" sz="1900" dirty="0">
                <a:latin typeface="Arial Nova"/>
                <a:ea typeface="+mn-lt"/>
                <a:cs typeface="+mn-lt"/>
              </a:rPr>
              <a:t>1 child currently accesses this support, but it is not working (ASN).</a:t>
            </a:r>
            <a:endParaRPr lang="en-GB" sz="1900" dirty="0">
              <a:latin typeface="Arial Nova"/>
            </a:endParaRPr>
          </a:p>
          <a:p>
            <a:pPr marL="0" indent="0">
              <a:buNone/>
            </a:pPr>
            <a:endParaRPr lang="en-GB" sz="1900" dirty="0">
              <a:latin typeface="Arial Nova"/>
            </a:endParaRPr>
          </a:p>
          <a:p>
            <a:pPr marL="0" indent="0">
              <a:buNone/>
            </a:pPr>
            <a:r>
              <a:rPr lang="en-GB" sz="1900" b="1" u="sng" dirty="0">
                <a:latin typeface="Arial Nova"/>
                <a:ea typeface="+mn-lt"/>
                <a:cs typeface="+mn-lt"/>
              </a:rPr>
              <a:t>June 2023</a:t>
            </a:r>
            <a:endParaRPr lang="en-GB" sz="1900">
              <a:latin typeface="Arial Nova"/>
            </a:endParaRPr>
          </a:p>
          <a:p>
            <a:r>
              <a:rPr lang="en-GB" sz="1900" b="1" u="sng" dirty="0">
                <a:latin typeface="Arial Nova"/>
                <a:ea typeface="+mn-lt"/>
                <a:cs typeface="+mn-lt"/>
              </a:rPr>
              <a:t>1:1 CA (ASN) and 1:1 CA (SEBN)</a:t>
            </a:r>
            <a:endParaRPr lang="en-GB">
              <a:latin typeface="Arial Nova"/>
            </a:endParaRPr>
          </a:p>
          <a:p>
            <a:r>
              <a:rPr lang="en-GB" sz="1900" dirty="0">
                <a:latin typeface="Arial Nova"/>
                <a:ea typeface="+mn-lt"/>
                <a:cs typeface="+mn-lt"/>
              </a:rPr>
              <a:t>1 child currently accessing and working well (ASN)</a:t>
            </a:r>
            <a:endParaRPr lang="en-GB">
              <a:latin typeface="Arial Nova"/>
            </a:endParaRPr>
          </a:p>
          <a:p>
            <a:r>
              <a:rPr lang="en-GB" sz="1900" dirty="0">
                <a:latin typeface="Arial Nova"/>
                <a:ea typeface="+mn-lt"/>
                <a:cs typeface="+mn-lt"/>
              </a:rPr>
              <a:t>2 require this support now (ASN)</a:t>
            </a:r>
            <a:endParaRPr lang="en-GB">
              <a:latin typeface="Arial Nova"/>
            </a:endParaRPr>
          </a:p>
          <a:p>
            <a:r>
              <a:rPr lang="en-GB" sz="1900" dirty="0">
                <a:latin typeface="Arial Nova"/>
                <a:ea typeface="+mn-lt"/>
                <a:cs typeface="+mn-lt"/>
              </a:rPr>
              <a:t>2 may require this in the future (ASN)</a:t>
            </a:r>
            <a:endParaRPr lang="en-GB">
              <a:latin typeface="Arial Nova"/>
            </a:endParaRPr>
          </a:p>
          <a:p>
            <a:r>
              <a:rPr lang="en-GB" sz="1900" dirty="0">
                <a:latin typeface="Arial Nova"/>
                <a:ea typeface="+mn-lt"/>
                <a:cs typeface="+mn-lt"/>
              </a:rPr>
              <a:t>4 currently accessing and working well (SEBN)</a:t>
            </a:r>
            <a:endParaRPr lang="en-GB">
              <a:latin typeface="Arial Nova"/>
            </a:endParaRPr>
          </a:p>
          <a:p>
            <a:r>
              <a:rPr lang="en-GB" sz="1900" dirty="0">
                <a:latin typeface="Arial Nova"/>
                <a:ea typeface="+mn-lt"/>
                <a:cs typeface="+mn-lt"/>
              </a:rPr>
              <a:t>4 may require this support in the future (SEBN)</a:t>
            </a:r>
            <a:endParaRPr lang="en-GB">
              <a:latin typeface="Arial Nova"/>
            </a:endParaRPr>
          </a:p>
          <a:p>
            <a:r>
              <a:rPr lang="en-GB" sz="1900" dirty="0">
                <a:latin typeface="Arial Nova"/>
                <a:ea typeface="+mn-lt"/>
                <a:cs typeface="+mn-lt"/>
              </a:rPr>
              <a:t>7 children in total currently requiring 1:1 CA support</a:t>
            </a:r>
            <a:endParaRPr lang="en-GB">
              <a:latin typeface="Arial Nova"/>
            </a:endParaRPr>
          </a:p>
          <a:p>
            <a:r>
              <a:rPr lang="en-GB" sz="1900" dirty="0">
                <a:latin typeface="Arial Nova"/>
                <a:ea typeface="+mn-lt"/>
                <a:cs typeface="+mn-lt"/>
              </a:rPr>
              <a:t>2 currently accessing and it’s not working (SEBN)</a:t>
            </a:r>
            <a:endParaRPr lang="en-GB" dirty="0">
              <a:latin typeface="Arial Nova"/>
            </a:endParaRPr>
          </a:p>
          <a:p>
            <a:endParaRPr lang="en-GB" sz="1900" dirty="0">
              <a:latin typeface="Arial Nova"/>
            </a:endParaRPr>
          </a:p>
          <a:p>
            <a:endParaRPr lang="en-GB" sz="1900" dirty="0">
              <a:latin typeface="Arial Nova"/>
            </a:endParaRPr>
          </a:p>
          <a:p>
            <a:endParaRPr lang="en-GB" sz="1900" dirty="0">
              <a:latin typeface="Arial Nova"/>
            </a:endParaRPr>
          </a:p>
          <a:p>
            <a:endParaRPr lang="en-GB" sz="1900" dirty="0">
              <a:latin typeface="Arial Nova"/>
            </a:endParaRPr>
          </a:p>
          <a:p>
            <a:pPr marL="0" indent="0">
              <a:buNone/>
            </a:pPr>
            <a:endParaRPr lang="en-GB" sz="1900"/>
          </a:p>
        </p:txBody>
      </p:sp>
      <p:pic>
        <p:nvPicPr>
          <p:cNvPr id="5" name="Picture 4">
            <a:extLst>
              <a:ext uri="{FF2B5EF4-FFF2-40B4-BE49-F238E27FC236}">
                <a16:creationId xmlns:a16="http://schemas.microsoft.com/office/drawing/2014/main" id="{107821EE-E3B6-64D6-4B13-5CB669FBBBB9}"/>
              </a:ext>
            </a:extLst>
          </p:cNvPr>
          <p:cNvPicPr>
            <a:picLocks noChangeAspect="1"/>
          </p:cNvPicPr>
          <p:nvPr/>
        </p:nvPicPr>
        <p:blipFill rotWithShape="1">
          <a:blip r:embed="rId2"/>
          <a:srcRect l="33259" r="34299" b="6245"/>
          <a:stretch/>
        </p:blipFill>
        <p:spPr>
          <a:xfrm>
            <a:off x="7968222" y="2"/>
            <a:ext cx="4223778" cy="6865951"/>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Tree>
    <p:extLst>
      <p:ext uri="{BB962C8B-B14F-4D97-AF65-F5344CB8AC3E}">
        <p14:creationId xmlns:p14="http://schemas.microsoft.com/office/powerpoint/2010/main" val="4137592478"/>
      </p:ext>
    </p:extLst>
  </p:cSld>
  <p:clrMapOvr>
    <a:masterClrMapping/>
  </p:clrMapOvr>
</p:sld>
</file>

<file path=ppt/theme/theme1.xml><?xml version="1.0" encoding="utf-8"?>
<a:theme xmlns:a="http://schemas.openxmlformats.org/drawingml/2006/main" name="ArchiveVTI">
  <a:themeElements>
    <a:clrScheme name="Archive">
      <a:dk1>
        <a:sysClr val="windowText" lastClr="000000"/>
      </a:dk1>
      <a:lt1>
        <a:sysClr val="window" lastClr="FFFFFF"/>
      </a:lt1>
      <a:dk2>
        <a:srgbClr val="353B3D"/>
      </a:dk2>
      <a:lt2>
        <a:srgbClr val="EEECEA"/>
      </a:lt2>
      <a:accent1>
        <a:srgbClr val="A65E5E"/>
      </a:accent1>
      <a:accent2>
        <a:srgbClr val="9D6053"/>
      </a:accent2>
      <a:accent3>
        <a:srgbClr val="968274"/>
      </a:accent3>
      <a:accent4>
        <a:srgbClr val="878079"/>
      </a:accent4>
      <a:accent5>
        <a:srgbClr val="6C737A"/>
      </a:accent5>
      <a:accent6>
        <a:srgbClr val="697777"/>
      </a:accent6>
      <a:hlink>
        <a:srgbClr val="A25872"/>
      </a:hlink>
      <a:folHlink>
        <a:srgbClr val="667A7E"/>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E26EDA33859A40A3076AE0D39C0349" ma:contentTypeVersion="6" ma:contentTypeDescription="Create a new document." ma:contentTypeScope="" ma:versionID="a460736de11379815813a371caa7ea4b">
  <xsd:schema xmlns:xsd="http://www.w3.org/2001/XMLSchema" xmlns:xs="http://www.w3.org/2001/XMLSchema" xmlns:p="http://schemas.microsoft.com/office/2006/metadata/properties" xmlns:ns2="ff4f1f6d-2db1-40fe-8a75-39a8e03697b9" xmlns:ns3="39708169-9b0e-4bf8-87df-41544ce2353b" targetNamespace="http://schemas.microsoft.com/office/2006/metadata/properties" ma:root="true" ma:fieldsID="f62675c11285a70595badd5cd92bc611" ns2:_="" ns3:_="">
    <xsd:import namespace="ff4f1f6d-2db1-40fe-8a75-39a8e03697b9"/>
    <xsd:import namespace="39708169-9b0e-4bf8-87df-41544ce2353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4f1f6d-2db1-40fe-8a75-39a8e03697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708169-9b0e-4bf8-87df-41544ce2353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CF11DE-011D-4A2F-88A3-FA3424ECA9CA}"/>
</file>

<file path=customXml/itemProps2.xml><?xml version="1.0" encoding="utf-8"?>
<ds:datastoreItem xmlns:ds="http://schemas.openxmlformats.org/officeDocument/2006/customXml" ds:itemID="{2C3C6B8F-8625-4DDC-A03C-7CADF5BB2D65}"/>
</file>

<file path=customXml/itemProps3.xml><?xml version="1.0" encoding="utf-8"?>
<ds:datastoreItem xmlns:ds="http://schemas.openxmlformats.org/officeDocument/2006/customXml" ds:itemID="{D174B7B5-6619-4566-95E6-71EC090CB028}"/>
</file>

<file path=docProps/app.xml><?xml version="1.0" encoding="utf-8"?>
<Properties xmlns="http://schemas.openxmlformats.org/officeDocument/2006/extended-properties" xmlns:vt="http://schemas.openxmlformats.org/officeDocument/2006/docPropsVTypes">
  <Template>office theme</Template>
  <TotalTime>0</TotalTime>
  <Words>1535</Words>
  <Application>Microsoft Office PowerPoint</Application>
  <PresentationFormat>Widescreen</PresentationFormat>
  <Paragraphs>128</Paragraphs>
  <Slides>12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Arial</vt:lpstr>
      <vt:lpstr>Arial Nova</vt:lpstr>
      <vt:lpstr>Batang</vt:lpstr>
      <vt:lpstr>Bembo</vt:lpstr>
      <vt:lpstr>Calibri</vt:lpstr>
      <vt:lpstr>Calibri Light</vt:lpstr>
      <vt:lpstr>Calibri Light</vt:lpstr>
      <vt:lpstr>comic</vt:lpstr>
      <vt:lpstr>ArchiveVTI</vt:lpstr>
      <vt:lpstr>office theme</vt:lpstr>
      <vt:lpstr>Annanhill - PEF </vt:lpstr>
      <vt:lpstr>Key AIMS of our pef spend </vt:lpstr>
      <vt:lpstr>Policy linked to Health and Wellbeing...</vt:lpstr>
      <vt:lpstr>2022 - 2023</vt:lpstr>
      <vt:lpstr>Resources- IMPACT </vt:lpstr>
      <vt:lpstr>Staffing- IMPACT </vt:lpstr>
      <vt:lpstr>Staff CLPL - IMPAct</vt:lpstr>
      <vt:lpstr>PowerPoint Presentation</vt:lpstr>
      <vt:lpstr>PowerPoint Presentation</vt:lpstr>
      <vt:lpstr>PowerPoint Presentation</vt:lpstr>
      <vt:lpstr>DATA Analysis – So what?</vt:lpstr>
      <vt:lpstr>What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McGougan, Diane</dc:creator>
  <cp:lastModifiedBy>Miss McGougan</cp:lastModifiedBy>
  <cp:revision>740</cp:revision>
  <dcterms:created xsi:type="dcterms:W3CDTF">2023-06-23T10:29:28Z</dcterms:created>
  <dcterms:modified xsi:type="dcterms:W3CDTF">2023-06-27T14:08:41Z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0x010100B1E26EDA33859A40A3076AE0D39C0349</vt:lpwstr>
  </property>
</Properties>
</file>