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6" r:id="rId2"/>
    <p:sldId id="267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7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C9C-7EE8-4A56-855D-18AC07DBDCA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A21AD-3BA7-4B49-9DF1-2171993A8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3EC70-F4BB-48E7-ABB8-9B7E359277E1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9046-D62F-49D8-96B7-3C014DC23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 descr="Group of several flowers across the bottom of the slide"/>
          <p:cNvGrpSpPr/>
          <p:nvPr/>
        </p:nvGrpSpPr>
        <p:grpSpPr bwMode="gray"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Freeform 5"/>
            <p:cNvSpPr>
              <a:spLocks/>
            </p:cNvSpPr>
            <p:nvPr/>
          </p:nvSpPr>
          <p:spPr bwMode="gray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gray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gray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 bwMode="gray"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Freeform 8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Freeform 10"/>
            <p:cNvSpPr>
              <a:spLocks/>
            </p:cNvSpPr>
            <p:nvPr/>
          </p:nvSpPr>
          <p:spPr bwMode="gray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5" name="Freeform 23"/>
            <p:cNvSpPr>
              <a:spLocks/>
            </p:cNvSpPr>
            <p:nvPr/>
          </p:nvSpPr>
          <p:spPr bwMode="gray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gray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gray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gray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gray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 bwMode="gray"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Freeform 28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9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Freeform 30"/>
            <p:cNvSpPr>
              <a:spLocks noEditPoints="1"/>
            </p:cNvSpPr>
            <p:nvPr/>
          </p:nvSpPr>
          <p:spPr bwMode="gray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1"/>
            <p:cNvSpPr>
              <a:spLocks/>
            </p:cNvSpPr>
            <p:nvPr/>
          </p:nvSpPr>
          <p:spPr bwMode="gray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2"/>
            <p:cNvSpPr>
              <a:spLocks/>
            </p:cNvSpPr>
            <p:nvPr/>
          </p:nvSpPr>
          <p:spPr bwMode="gray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3"/>
            <p:cNvSpPr>
              <a:spLocks/>
            </p:cNvSpPr>
            <p:nvPr/>
          </p:nvSpPr>
          <p:spPr bwMode="gray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4"/>
            <p:cNvSpPr>
              <a:spLocks/>
            </p:cNvSpPr>
            <p:nvPr/>
          </p:nvSpPr>
          <p:spPr bwMode="gray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3"/>
            <p:cNvSpPr>
              <a:spLocks/>
            </p:cNvSpPr>
            <p:nvPr/>
          </p:nvSpPr>
          <p:spPr bwMode="gray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4"/>
            <p:cNvSpPr>
              <a:spLocks/>
            </p:cNvSpPr>
            <p:nvPr/>
          </p:nvSpPr>
          <p:spPr bwMode="gray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5"/>
            <p:cNvSpPr>
              <a:spLocks/>
            </p:cNvSpPr>
            <p:nvPr/>
          </p:nvSpPr>
          <p:spPr bwMode="gray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76"/>
            <p:cNvSpPr>
              <a:spLocks noChangeShapeType="1"/>
            </p:cNvSpPr>
            <p:nvPr/>
          </p:nvSpPr>
          <p:spPr bwMode="gray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8"/>
            <p:cNvSpPr>
              <a:spLocks/>
            </p:cNvSpPr>
            <p:nvPr/>
          </p:nvSpPr>
          <p:spPr bwMode="gray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9"/>
            <p:cNvSpPr>
              <a:spLocks/>
            </p:cNvSpPr>
            <p:nvPr/>
          </p:nvSpPr>
          <p:spPr bwMode="gray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2"/>
            <p:cNvSpPr>
              <a:spLocks/>
            </p:cNvSpPr>
            <p:nvPr/>
          </p:nvSpPr>
          <p:spPr bwMode="gray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3"/>
            <p:cNvSpPr>
              <a:spLocks/>
            </p:cNvSpPr>
            <p:nvPr/>
          </p:nvSpPr>
          <p:spPr bwMode="gray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4"/>
            <p:cNvSpPr>
              <a:spLocks/>
            </p:cNvSpPr>
            <p:nvPr/>
          </p:nvSpPr>
          <p:spPr bwMode="gray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0"/>
            <p:cNvSpPr>
              <a:spLocks/>
            </p:cNvSpPr>
            <p:nvPr/>
          </p:nvSpPr>
          <p:spPr bwMode="gray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7"/>
            <p:cNvSpPr/>
            <p:nvPr/>
          </p:nvSpPr>
          <p:spPr bwMode="gray"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 bwMode="gray"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 bwMode="gray"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 bwMode="gray"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Freeform 41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sp>
          <p:nvSpPr>
            <p:cNvPr id="47" name="Freeform 32"/>
            <p:cNvSpPr>
              <a:spLocks/>
            </p:cNvSpPr>
            <p:nvPr/>
          </p:nvSpPr>
          <p:spPr bwMode="gray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0"/>
            <p:cNvSpPr>
              <a:spLocks/>
            </p:cNvSpPr>
            <p:nvPr/>
          </p:nvSpPr>
          <p:spPr bwMode="gray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0"/>
            <p:cNvSpPr>
              <a:spLocks/>
            </p:cNvSpPr>
            <p:nvPr/>
          </p:nvSpPr>
          <p:spPr bwMode="gray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4"/>
            <p:cNvSpPr>
              <a:spLocks/>
            </p:cNvSpPr>
            <p:nvPr/>
          </p:nvSpPr>
          <p:spPr bwMode="gray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4"/>
            <p:cNvSpPr>
              <a:spLocks/>
            </p:cNvSpPr>
            <p:nvPr/>
          </p:nvSpPr>
          <p:spPr bwMode="gray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51"/>
            <p:cNvSpPr/>
            <p:nvPr/>
          </p:nvSpPr>
          <p:spPr bwMode="gray"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"/>
            <p:cNvSpPr>
              <a:spLocks/>
            </p:cNvSpPr>
            <p:nvPr/>
          </p:nvSpPr>
          <p:spPr bwMode="gray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6"/>
            <p:cNvSpPr>
              <a:spLocks noChangeShapeType="1"/>
            </p:cNvSpPr>
            <p:nvPr/>
          </p:nvSpPr>
          <p:spPr bwMode="gray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gray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 bwMode="gray"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Freeform 8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9" name="Freeform 10"/>
            <p:cNvSpPr>
              <a:spLocks/>
            </p:cNvSpPr>
            <p:nvPr/>
          </p:nvSpPr>
          <p:spPr bwMode="gray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0" name="Freeform 23"/>
            <p:cNvSpPr>
              <a:spLocks/>
            </p:cNvSpPr>
            <p:nvPr/>
          </p:nvSpPr>
          <p:spPr bwMode="gray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4"/>
            <p:cNvSpPr>
              <a:spLocks/>
            </p:cNvSpPr>
            <p:nvPr/>
          </p:nvSpPr>
          <p:spPr bwMode="gray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"/>
            <p:cNvSpPr>
              <a:spLocks/>
            </p:cNvSpPr>
            <p:nvPr/>
          </p:nvSpPr>
          <p:spPr bwMode="gray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6"/>
            <p:cNvSpPr>
              <a:spLocks/>
            </p:cNvSpPr>
            <p:nvPr/>
          </p:nvSpPr>
          <p:spPr bwMode="gray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7"/>
            <p:cNvSpPr>
              <a:spLocks/>
            </p:cNvSpPr>
            <p:nvPr/>
          </p:nvSpPr>
          <p:spPr bwMode="gray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 bwMode="gray"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Freeform 28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9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8" name="Freeform 30"/>
            <p:cNvSpPr>
              <a:spLocks noEditPoints="1"/>
            </p:cNvSpPr>
            <p:nvPr/>
          </p:nvSpPr>
          <p:spPr bwMode="gray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1"/>
            <p:cNvSpPr>
              <a:spLocks/>
            </p:cNvSpPr>
            <p:nvPr/>
          </p:nvSpPr>
          <p:spPr bwMode="gray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2"/>
            <p:cNvSpPr>
              <a:spLocks/>
            </p:cNvSpPr>
            <p:nvPr/>
          </p:nvSpPr>
          <p:spPr bwMode="gray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3"/>
            <p:cNvSpPr>
              <a:spLocks/>
            </p:cNvSpPr>
            <p:nvPr/>
          </p:nvSpPr>
          <p:spPr bwMode="gray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4"/>
            <p:cNvSpPr>
              <a:spLocks/>
            </p:cNvSpPr>
            <p:nvPr/>
          </p:nvSpPr>
          <p:spPr bwMode="gray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gray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gray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gray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76"/>
            <p:cNvSpPr>
              <a:spLocks noChangeShapeType="1"/>
            </p:cNvSpPr>
            <p:nvPr/>
          </p:nvSpPr>
          <p:spPr bwMode="gray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gray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9"/>
            <p:cNvSpPr>
              <a:spLocks/>
            </p:cNvSpPr>
            <p:nvPr/>
          </p:nvSpPr>
          <p:spPr bwMode="gray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2"/>
            <p:cNvSpPr>
              <a:spLocks/>
            </p:cNvSpPr>
            <p:nvPr/>
          </p:nvSpPr>
          <p:spPr bwMode="gray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3"/>
            <p:cNvSpPr>
              <a:spLocks/>
            </p:cNvSpPr>
            <p:nvPr/>
          </p:nvSpPr>
          <p:spPr bwMode="gray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4"/>
            <p:cNvSpPr>
              <a:spLocks/>
            </p:cNvSpPr>
            <p:nvPr/>
          </p:nvSpPr>
          <p:spPr bwMode="gray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0"/>
            <p:cNvSpPr>
              <a:spLocks/>
            </p:cNvSpPr>
            <p:nvPr/>
          </p:nvSpPr>
          <p:spPr bwMode="gray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82"/>
            <p:cNvSpPr/>
            <p:nvPr/>
          </p:nvSpPr>
          <p:spPr bwMode="gray"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 bwMode="gray"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 bwMode="gray"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/>
            <p:cNvGrpSpPr/>
            <p:nvPr/>
          </p:nvGrpSpPr>
          <p:grpSpPr bwMode="gray"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Freeform 86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sp>
          <p:nvSpPr>
            <p:cNvPr id="92" name="Freeform 32"/>
            <p:cNvSpPr>
              <a:spLocks/>
            </p:cNvSpPr>
            <p:nvPr/>
          </p:nvSpPr>
          <p:spPr bwMode="gray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0"/>
            <p:cNvSpPr>
              <a:spLocks/>
            </p:cNvSpPr>
            <p:nvPr/>
          </p:nvSpPr>
          <p:spPr bwMode="gray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0"/>
            <p:cNvSpPr>
              <a:spLocks/>
            </p:cNvSpPr>
            <p:nvPr/>
          </p:nvSpPr>
          <p:spPr bwMode="gray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4"/>
            <p:cNvSpPr>
              <a:spLocks/>
            </p:cNvSpPr>
            <p:nvPr/>
          </p:nvSpPr>
          <p:spPr bwMode="gray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4"/>
            <p:cNvSpPr>
              <a:spLocks/>
            </p:cNvSpPr>
            <p:nvPr/>
          </p:nvSpPr>
          <p:spPr bwMode="gray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96"/>
            <p:cNvSpPr/>
            <p:nvPr/>
          </p:nvSpPr>
          <p:spPr bwMode="gray"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8" name="Group 97"/>
            <p:cNvGrpSpPr/>
            <p:nvPr/>
          </p:nvGrpSpPr>
          <p:grpSpPr bwMode="gray"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Freeform 67"/>
              <p:cNvSpPr>
                <a:spLocks/>
              </p:cNvSpPr>
              <p:nvPr/>
            </p:nvSpPr>
            <p:spPr bwMode="gray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67"/>
              <p:cNvSpPr>
                <a:spLocks/>
              </p:cNvSpPr>
              <p:nvPr/>
            </p:nvSpPr>
            <p:spPr bwMode="gray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105"/>
              <p:cNvSpPr>
                <a:spLocks/>
              </p:cNvSpPr>
              <p:nvPr/>
            </p:nvSpPr>
            <p:spPr bwMode="gray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106"/>
              <p:cNvSpPr>
                <a:spLocks/>
              </p:cNvSpPr>
              <p:nvPr/>
            </p:nvSpPr>
            <p:spPr bwMode="gray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03" name="Freeform 106"/>
              <p:cNvSpPr>
                <a:spLocks/>
              </p:cNvSpPr>
              <p:nvPr/>
            </p:nvSpPr>
            <p:spPr bwMode="gray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38D-A533-4232-9027-FA76A8648FFE}" type="datetime1">
              <a:rPr lang="en-US" smtClean="0"/>
              <a:t>6/30/2022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6684-D08A-4996-B2B7-9E8AD2F23263}" type="datetime1">
              <a:rPr lang="en-US" smtClean="0"/>
              <a:t>6/30/2022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 smtClean="0"/>
              <a:t>6/30/2022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 descr="Group of flowers on the left side of slide"/>
          <p:cNvGrpSpPr/>
          <p:nvPr/>
        </p:nvGrpSpPr>
        <p:grpSpPr bwMode="gray"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Freeform 6"/>
            <p:cNvSpPr>
              <a:spLocks/>
            </p:cNvSpPr>
            <p:nvPr/>
          </p:nvSpPr>
          <p:spPr bwMode="gray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33"/>
            <p:cNvSpPr>
              <a:spLocks noChangeArrowheads="1"/>
            </p:cNvSpPr>
            <p:nvPr/>
          </p:nvSpPr>
          <p:spPr bwMode="gray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 bwMode="gray"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Freeform 11"/>
            <p:cNvSpPr>
              <a:spLocks/>
            </p:cNvSpPr>
            <p:nvPr/>
          </p:nvSpPr>
          <p:spPr bwMode="gray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33"/>
            <p:cNvSpPr>
              <a:spLocks noChangeArrowheads="1"/>
            </p:cNvSpPr>
            <p:nvPr/>
          </p:nvSpPr>
          <p:spPr bwMode="gray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gray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20" name="Freeform 19"/>
            <p:cNvSpPr/>
            <p:nvPr/>
          </p:nvSpPr>
          <p:spPr bwMode="gray"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49"/>
            <p:cNvSpPr>
              <a:spLocks/>
            </p:cNvSpPr>
            <p:nvPr/>
          </p:nvSpPr>
          <p:spPr bwMode="gray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 bwMode="gray"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 bwMode="gray"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6"/>
              <p:cNvSpPr>
                <a:spLocks noChangeShapeType="1"/>
              </p:cNvSpPr>
              <p:nvPr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32"/>
              <p:cNvSpPr>
                <a:spLocks/>
              </p:cNvSpPr>
              <p:nvPr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Freeform 29"/>
            <p:cNvSpPr>
              <a:spLocks/>
            </p:cNvSpPr>
            <p:nvPr/>
          </p:nvSpPr>
          <p:spPr bwMode="gray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/>
            <p:nvPr/>
          </p:nvSpPr>
          <p:spPr bwMode="gray"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 bwMode="gray"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 bwMode="gray"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Freeform 33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grpSp>
        <p:nvGrpSpPr>
          <p:cNvPr id="83" name="Group 82" descr="Group of flowers on the right side of slide"/>
          <p:cNvGrpSpPr/>
          <p:nvPr/>
        </p:nvGrpSpPr>
        <p:grpSpPr bwMode="gray"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Freeform 13"/>
            <p:cNvSpPr>
              <a:spLocks noEditPoints="1"/>
            </p:cNvSpPr>
            <p:nvPr/>
          </p:nvSpPr>
          <p:spPr bwMode="gray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gray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7"/>
            <p:cNvSpPr>
              <a:spLocks/>
            </p:cNvSpPr>
            <p:nvPr/>
          </p:nvSpPr>
          <p:spPr bwMode="gray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3" name="Freeform 5"/>
            <p:cNvSpPr>
              <a:spLocks/>
            </p:cNvSpPr>
            <p:nvPr/>
          </p:nvSpPr>
          <p:spPr bwMode="gray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6"/>
            <p:cNvSpPr>
              <a:spLocks noChangeShapeType="1"/>
            </p:cNvSpPr>
            <p:nvPr/>
          </p:nvSpPr>
          <p:spPr bwMode="gray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/>
            <p:cNvSpPr>
              <a:spLocks/>
            </p:cNvSpPr>
            <p:nvPr/>
          </p:nvSpPr>
          <p:spPr bwMode="gray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6" name="Freeform 25"/>
            <p:cNvSpPr>
              <a:spLocks/>
            </p:cNvSpPr>
            <p:nvPr/>
          </p:nvSpPr>
          <p:spPr bwMode="gray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/>
            <p:cNvSpPr>
              <a:spLocks/>
            </p:cNvSpPr>
            <p:nvPr/>
          </p:nvSpPr>
          <p:spPr bwMode="gray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1"/>
            <p:cNvSpPr>
              <a:spLocks/>
            </p:cNvSpPr>
            <p:nvPr/>
          </p:nvSpPr>
          <p:spPr bwMode="gray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gray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76"/>
            <p:cNvSpPr>
              <a:spLocks noChangeShapeType="1"/>
            </p:cNvSpPr>
            <p:nvPr/>
          </p:nvSpPr>
          <p:spPr bwMode="gray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8"/>
            <p:cNvSpPr>
              <a:spLocks/>
            </p:cNvSpPr>
            <p:nvPr/>
          </p:nvSpPr>
          <p:spPr bwMode="gray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9"/>
            <p:cNvSpPr>
              <a:spLocks/>
            </p:cNvSpPr>
            <p:nvPr/>
          </p:nvSpPr>
          <p:spPr bwMode="gray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2"/>
            <p:cNvSpPr>
              <a:spLocks/>
            </p:cNvSpPr>
            <p:nvPr/>
          </p:nvSpPr>
          <p:spPr bwMode="gray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4"/>
            <p:cNvSpPr>
              <a:spLocks/>
            </p:cNvSpPr>
            <p:nvPr/>
          </p:nvSpPr>
          <p:spPr bwMode="gray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0"/>
            <p:cNvSpPr>
              <a:spLocks/>
            </p:cNvSpPr>
            <p:nvPr/>
          </p:nvSpPr>
          <p:spPr bwMode="gray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84"/>
            <p:cNvSpPr>
              <a:spLocks/>
            </p:cNvSpPr>
            <p:nvPr/>
          </p:nvSpPr>
          <p:spPr bwMode="gray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 bwMode="gray"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Freeform 83"/>
              <p:cNvSpPr>
                <a:spLocks/>
              </p:cNvSpPr>
              <p:nvPr/>
            </p:nvSpPr>
            <p:spPr bwMode="gray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80"/>
              <p:cNvSpPr>
                <a:spLocks/>
              </p:cNvSpPr>
              <p:nvPr/>
            </p:nvSpPr>
            <p:spPr bwMode="gray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84"/>
              <p:cNvSpPr>
                <a:spLocks/>
              </p:cNvSpPr>
              <p:nvPr/>
            </p:nvSpPr>
            <p:spPr bwMode="gray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" name="Group 59"/>
            <p:cNvGrpSpPr/>
            <p:nvPr/>
          </p:nvGrpSpPr>
          <p:grpSpPr bwMode="gray"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Freeform 32"/>
              <p:cNvSpPr>
                <a:spLocks/>
              </p:cNvSpPr>
              <p:nvPr/>
            </p:nvSpPr>
            <p:spPr bwMode="gray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33"/>
              <p:cNvSpPr>
                <a:spLocks/>
              </p:cNvSpPr>
              <p:nvPr/>
            </p:nvSpPr>
            <p:spPr bwMode="gray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2"/>
              <p:cNvSpPr>
                <a:spLocks/>
              </p:cNvSpPr>
              <p:nvPr/>
            </p:nvSpPr>
            <p:spPr bwMode="gray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 bwMode="gray"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en-US" smtClean="0"/>
              <a:t>6/30/2022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en-US" smtClean="0"/>
              <a:t>6/30/2022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en-US" smtClean="0"/>
              <a:t>6/30/2022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en-US" smtClean="0"/>
              <a:t>6/30/2022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Freeform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EF1E-763C-49B4-B17B-F97011BFC2C2}" type="datetime1">
              <a:rPr lang="en-US" smtClean="0"/>
              <a:t>6/30/2022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Freeform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en-US" smtClean="0"/>
              <a:t>6/30/2022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 descr="Single flower on the right side of slide"/>
          <p:cNvGrpSpPr/>
          <p:nvPr userDrawn="1"/>
        </p:nvGrpSpPr>
        <p:grpSpPr bwMode="gray"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Freeform 44"/>
            <p:cNvSpPr>
              <a:spLocks/>
            </p:cNvSpPr>
            <p:nvPr userDrawn="1"/>
          </p:nvSpPr>
          <p:spPr bwMode="gray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45"/>
            <p:cNvSpPr>
              <a:spLocks noChangeShapeType="1"/>
            </p:cNvSpPr>
            <p:nvPr userDrawn="1"/>
          </p:nvSpPr>
          <p:spPr bwMode="gray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6"/>
            <p:cNvSpPr>
              <a:spLocks/>
            </p:cNvSpPr>
            <p:nvPr userDrawn="1"/>
          </p:nvSpPr>
          <p:spPr bwMode="gray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"/>
            <p:cNvSpPr>
              <a:spLocks/>
            </p:cNvSpPr>
            <p:nvPr userDrawn="1"/>
          </p:nvSpPr>
          <p:spPr bwMode="gray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8"/>
            <p:cNvSpPr>
              <a:spLocks/>
            </p:cNvSpPr>
            <p:nvPr userDrawn="1"/>
          </p:nvSpPr>
          <p:spPr bwMode="gray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9"/>
            <p:cNvSpPr>
              <a:spLocks/>
            </p:cNvSpPr>
            <p:nvPr userDrawn="1"/>
          </p:nvSpPr>
          <p:spPr bwMode="gray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"/>
            <p:cNvSpPr>
              <a:spLocks/>
            </p:cNvSpPr>
            <p:nvPr userDrawn="1"/>
          </p:nvSpPr>
          <p:spPr bwMode="gray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6"/>
            <p:cNvSpPr>
              <a:spLocks/>
            </p:cNvSpPr>
            <p:nvPr userDrawn="1"/>
          </p:nvSpPr>
          <p:spPr bwMode="gray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/>
            </p:cNvSpPr>
            <p:nvPr userDrawn="1"/>
          </p:nvSpPr>
          <p:spPr bwMode="gray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61" descr="Group of flowers on the left side of slide"/>
          <p:cNvGrpSpPr/>
          <p:nvPr userDrawn="1"/>
        </p:nvGrpSpPr>
        <p:grpSpPr bwMode="gray"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gray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 userDrawn="1"/>
          </p:nvSpPr>
          <p:spPr bwMode="gray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gray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gray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gray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gray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gray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gray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 userDrawn="1"/>
          </p:nvSpPr>
          <p:spPr bwMode="gray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gray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gray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gray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gray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gray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gray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gray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gray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7"/>
            <p:cNvSpPr>
              <a:spLocks noChangeShapeType="1"/>
            </p:cNvSpPr>
            <p:nvPr userDrawn="1"/>
          </p:nvSpPr>
          <p:spPr bwMode="gray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gray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8" name="Group 27"/>
            <p:cNvGrpSpPr/>
            <p:nvPr userDrawn="1"/>
          </p:nvGrpSpPr>
          <p:grpSpPr bwMode="gray"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Freeform 28"/>
              <p:cNvSpPr>
                <a:spLocks/>
              </p:cNvSpPr>
              <p:nvPr userDrawn="1"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9"/>
              <p:cNvSpPr>
                <a:spLocks/>
              </p:cNvSpPr>
              <p:nvPr userDrawn="1"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Oval 30"/>
            <p:cNvSpPr>
              <a:spLocks noChangeArrowheads="1"/>
            </p:cNvSpPr>
            <p:nvPr userDrawn="1"/>
          </p:nvSpPr>
          <p:spPr bwMode="gray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gray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gray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gray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8"/>
            <p:cNvSpPr>
              <a:spLocks/>
            </p:cNvSpPr>
            <p:nvPr userDrawn="1"/>
          </p:nvSpPr>
          <p:spPr bwMode="gray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9"/>
            <p:cNvSpPr>
              <a:spLocks/>
            </p:cNvSpPr>
            <p:nvPr userDrawn="1"/>
          </p:nvSpPr>
          <p:spPr bwMode="gray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0"/>
            <p:cNvSpPr>
              <a:spLocks/>
            </p:cNvSpPr>
            <p:nvPr userDrawn="1"/>
          </p:nvSpPr>
          <p:spPr bwMode="gray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33"/>
            <p:cNvSpPr>
              <a:spLocks noChangeArrowheads="1"/>
            </p:cNvSpPr>
            <p:nvPr userDrawn="1"/>
          </p:nvSpPr>
          <p:spPr bwMode="gray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gray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9" name="Group 48"/>
            <p:cNvGrpSpPr/>
            <p:nvPr userDrawn="1"/>
          </p:nvGrpSpPr>
          <p:grpSpPr bwMode="gray"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Freeform 5"/>
              <p:cNvSpPr>
                <a:spLocks/>
              </p:cNvSpPr>
              <p:nvPr userDrawn="1"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6"/>
              <p:cNvSpPr>
                <a:spLocks noChangeShapeType="1"/>
              </p:cNvSpPr>
              <p:nvPr userDrawn="1"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32"/>
              <p:cNvSpPr>
                <a:spLocks/>
              </p:cNvSpPr>
              <p:nvPr userDrawn="1"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3"/>
              <p:cNvSpPr>
                <a:spLocks/>
              </p:cNvSpPr>
              <p:nvPr userDrawn="1"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2"/>
              <p:cNvSpPr>
                <a:spLocks/>
              </p:cNvSpPr>
              <p:nvPr userDrawn="1"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54"/>
              <p:cNvSpPr/>
              <p:nvPr userDrawn="1"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 userDrawn="1"/>
          </p:nvGrpSpPr>
          <p:grpSpPr bwMode="gray"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Freeform 56"/>
              <p:cNvSpPr>
                <a:spLocks/>
              </p:cNvSpPr>
              <p:nvPr userDrawn="1"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35"/>
              <p:cNvSpPr>
                <a:spLocks/>
              </p:cNvSpPr>
              <p:nvPr userDrawn="1"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41"/>
              <p:cNvSpPr>
                <a:spLocks/>
              </p:cNvSpPr>
              <p:nvPr userDrawn="1"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41"/>
              <p:cNvSpPr>
                <a:spLocks/>
              </p:cNvSpPr>
              <p:nvPr userDrawn="1"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42"/>
              <p:cNvSpPr>
                <a:spLocks/>
              </p:cNvSpPr>
              <p:nvPr userDrawn="1"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en-US" smtClean="0"/>
              <a:pPr/>
              <a:t>6/30/2022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7695"/>
            <a:ext cx="9144000" cy="2651760"/>
          </a:xfrm>
        </p:spPr>
        <p:txBody>
          <a:bodyPr/>
          <a:lstStyle/>
          <a:p>
            <a:r>
              <a:rPr lang="en-US" dirty="0" smtClean="0"/>
              <a:t>Leaver’s Celebration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09455"/>
            <a:ext cx="9144000" cy="1082939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Class of 2022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6734" b="16499"/>
          <a:stretch/>
        </p:blipFill>
        <p:spPr>
          <a:xfrm>
            <a:off x="8268455" y="175491"/>
            <a:ext cx="3465767" cy="39162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r="28889"/>
          <a:stretch/>
        </p:blipFill>
        <p:spPr>
          <a:xfrm>
            <a:off x="1350309" y="1514764"/>
            <a:ext cx="3178883" cy="492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77" y="471054"/>
            <a:ext cx="3151909" cy="4202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t="5253" r="39697" b="23367"/>
          <a:stretch/>
        </p:blipFill>
        <p:spPr>
          <a:xfrm>
            <a:off x="6981557" y="2992582"/>
            <a:ext cx="3104552" cy="364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2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18182" r="12469" b="3434"/>
          <a:stretch/>
        </p:blipFill>
        <p:spPr>
          <a:xfrm>
            <a:off x="8223443" y="175491"/>
            <a:ext cx="3017212" cy="4479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r="28485" b="14478"/>
          <a:stretch/>
        </p:blipFill>
        <p:spPr>
          <a:xfrm>
            <a:off x="3824509" y="175491"/>
            <a:ext cx="3592291" cy="4155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t="5388" r="31919" b="11111"/>
          <a:stretch/>
        </p:blipFill>
        <p:spPr>
          <a:xfrm>
            <a:off x="1276480" y="2572326"/>
            <a:ext cx="3258575" cy="4165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r="17296" b="25792"/>
          <a:stretch/>
        </p:blipFill>
        <p:spPr>
          <a:xfrm>
            <a:off x="6123709" y="3333106"/>
            <a:ext cx="4368801" cy="34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0" b="4377"/>
          <a:stretch/>
        </p:blipFill>
        <p:spPr>
          <a:xfrm>
            <a:off x="1330037" y="637309"/>
            <a:ext cx="3834430" cy="5551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3" t="23031" r="25252"/>
          <a:stretch/>
        </p:blipFill>
        <p:spPr>
          <a:xfrm>
            <a:off x="7964826" y="286328"/>
            <a:ext cx="3238884" cy="4858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4" t="15084" r="21010"/>
          <a:stretch/>
        </p:blipFill>
        <p:spPr>
          <a:xfrm>
            <a:off x="5278373" y="2087418"/>
            <a:ext cx="3643954" cy="458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r="26597" b="25224"/>
          <a:stretch/>
        </p:blipFill>
        <p:spPr>
          <a:xfrm>
            <a:off x="4084860" y="212436"/>
            <a:ext cx="3491346" cy="3973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t="7946" r="34141"/>
          <a:stretch/>
        </p:blipFill>
        <p:spPr>
          <a:xfrm>
            <a:off x="7908362" y="212436"/>
            <a:ext cx="3757166" cy="4308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3" t="10372" r="15342" b="14476"/>
          <a:stretch/>
        </p:blipFill>
        <p:spPr>
          <a:xfrm rot="20833923">
            <a:off x="1411843" y="844774"/>
            <a:ext cx="2955636" cy="5153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r="37777" b="23636"/>
          <a:stretch/>
        </p:blipFill>
        <p:spPr>
          <a:xfrm rot="21022609">
            <a:off x="6473434" y="2536800"/>
            <a:ext cx="2869854" cy="39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4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r="26989"/>
          <a:stretch/>
        </p:blipFill>
        <p:spPr>
          <a:xfrm>
            <a:off x="1224038" y="101601"/>
            <a:ext cx="3375670" cy="4451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4" t="10908" r="10808" b="16903"/>
          <a:stretch/>
        </p:blipFill>
        <p:spPr>
          <a:xfrm>
            <a:off x="7251667" y="221672"/>
            <a:ext cx="4496988" cy="3297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9" t="-808" r="10910" b="808"/>
          <a:stretch/>
        </p:blipFill>
        <p:spPr>
          <a:xfrm>
            <a:off x="6758209" y="3048000"/>
            <a:ext cx="3678882" cy="3627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0" r="36970" b="14882"/>
          <a:stretch/>
        </p:blipFill>
        <p:spPr>
          <a:xfrm>
            <a:off x="3408219" y="2691927"/>
            <a:ext cx="3223490" cy="372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5" t="10371" r="22525" b="5319"/>
          <a:stretch/>
        </p:blipFill>
        <p:spPr>
          <a:xfrm>
            <a:off x="1413164" y="101600"/>
            <a:ext cx="3742321" cy="3943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7542" r="20606" b="15152"/>
          <a:stretch/>
        </p:blipFill>
        <p:spPr>
          <a:xfrm>
            <a:off x="6247798" y="151277"/>
            <a:ext cx="4398938" cy="3463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1932" r="26161" b="15493"/>
          <a:stretch/>
        </p:blipFill>
        <p:spPr>
          <a:xfrm rot="20876721">
            <a:off x="3976077" y="2096655"/>
            <a:ext cx="2512291" cy="4424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3" r="14849"/>
          <a:stretch/>
        </p:blipFill>
        <p:spPr>
          <a:xfrm>
            <a:off x="8193533" y="2605778"/>
            <a:ext cx="2999100" cy="412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5" t="-1" b="27004"/>
          <a:stretch/>
        </p:blipFill>
        <p:spPr>
          <a:xfrm>
            <a:off x="1808955" y="147782"/>
            <a:ext cx="5267471" cy="3722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632" y="147782"/>
            <a:ext cx="3257550" cy="434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22088" r="8878"/>
          <a:stretch/>
        </p:blipFill>
        <p:spPr>
          <a:xfrm>
            <a:off x="1348509" y="2480018"/>
            <a:ext cx="3094182" cy="4211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t="2827" r="18687" b="29832"/>
          <a:stretch/>
        </p:blipFill>
        <p:spPr>
          <a:xfrm rot="21273750">
            <a:off x="5044114" y="2884400"/>
            <a:ext cx="4359565" cy="360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0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-202" r="17121" b="202"/>
          <a:stretch/>
        </p:blipFill>
        <p:spPr>
          <a:xfrm>
            <a:off x="1524000" y="108527"/>
            <a:ext cx="3568988" cy="4287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5623" r="18575" b="17980"/>
          <a:stretch/>
        </p:blipFill>
        <p:spPr>
          <a:xfrm>
            <a:off x="8146472" y="108527"/>
            <a:ext cx="3315855" cy="4382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8" r="21414"/>
          <a:stretch/>
        </p:blipFill>
        <p:spPr>
          <a:xfrm rot="21229159">
            <a:off x="5870836" y="1847518"/>
            <a:ext cx="3448653" cy="472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r="19899" b="27298"/>
          <a:stretch/>
        </p:blipFill>
        <p:spPr>
          <a:xfrm rot="21279394">
            <a:off x="1801090" y="3495801"/>
            <a:ext cx="4313381" cy="30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8" b="11784"/>
          <a:stretch/>
        </p:blipFill>
        <p:spPr>
          <a:xfrm>
            <a:off x="7611827" y="221673"/>
            <a:ext cx="3834336" cy="4184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r="16061" b="45051"/>
          <a:stretch/>
        </p:blipFill>
        <p:spPr>
          <a:xfrm>
            <a:off x="1477819" y="221673"/>
            <a:ext cx="5440218" cy="3768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6" b="18249"/>
          <a:stretch/>
        </p:blipFill>
        <p:spPr>
          <a:xfrm>
            <a:off x="1778577" y="3155971"/>
            <a:ext cx="3735532" cy="3374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6061" r="28990" b="11650"/>
          <a:stretch/>
        </p:blipFill>
        <p:spPr>
          <a:xfrm rot="21142817">
            <a:off x="5460900" y="2059233"/>
            <a:ext cx="2743233" cy="45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0" t="6600" r="12121"/>
          <a:stretch/>
        </p:blipFill>
        <p:spPr>
          <a:xfrm>
            <a:off x="1320800" y="193964"/>
            <a:ext cx="3557752" cy="4091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26262" r="-180" b="9630"/>
          <a:stretch/>
        </p:blipFill>
        <p:spPr>
          <a:xfrm>
            <a:off x="8028130" y="193964"/>
            <a:ext cx="3881584" cy="3463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1885" b="16634"/>
          <a:stretch/>
        </p:blipFill>
        <p:spPr>
          <a:xfrm>
            <a:off x="6100438" y="2112818"/>
            <a:ext cx="3609004" cy="4345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11044" r="17879" b="19865"/>
          <a:stretch/>
        </p:blipFill>
        <p:spPr>
          <a:xfrm rot="21292529">
            <a:off x="1495932" y="3167810"/>
            <a:ext cx="4924535" cy="33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5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92" y="277090"/>
            <a:ext cx="4267199" cy="3200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03" y="1173019"/>
            <a:ext cx="4538133" cy="340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45" y="3223491"/>
            <a:ext cx="4599709" cy="34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0012" r="19326"/>
          <a:stretch/>
        </p:blipFill>
        <p:spPr>
          <a:xfrm rot="5400000">
            <a:off x="1898442" y="508117"/>
            <a:ext cx="4147126" cy="3389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5" t="2963" r="13368" b="23502"/>
          <a:stretch/>
        </p:blipFill>
        <p:spPr>
          <a:xfrm>
            <a:off x="8294255" y="129310"/>
            <a:ext cx="3114719" cy="4451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2" t="30909" r="10101" b="2424"/>
          <a:stretch/>
        </p:blipFill>
        <p:spPr>
          <a:xfrm rot="10800000">
            <a:off x="1428051" y="3168072"/>
            <a:ext cx="3780080" cy="3389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9" r="11212" b="23906"/>
          <a:stretch/>
        </p:blipFill>
        <p:spPr>
          <a:xfrm rot="20928712">
            <a:off x="4599119" y="2737937"/>
            <a:ext cx="4304147" cy="36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3501" r="16061" b="29427"/>
          <a:stretch/>
        </p:blipFill>
        <p:spPr>
          <a:xfrm>
            <a:off x="1858611" y="3334326"/>
            <a:ext cx="4275212" cy="319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12525" r="20606" b="26061"/>
          <a:stretch/>
        </p:blipFill>
        <p:spPr>
          <a:xfrm>
            <a:off x="6978009" y="166253"/>
            <a:ext cx="4830681" cy="3352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" t="19842" r="263"/>
          <a:stretch/>
        </p:blipFill>
        <p:spPr>
          <a:xfrm>
            <a:off x="6613797" y="3076707"/>
            <a:ext cx="3232135" cy="345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15488" r="8485" b="22559"/>
          <a:stretch/>
        </p:blipFill>
        <p:spPr>
          <a:xfrm>
            <a:off x="1231415" y="175490"/>
            <a:ext cx="5529604" cy="28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3" t="4983" r="19293" b="32256"/>
          <a:stretch/>
        </p:blipFill>
        <p:spPr>
          <a:xfrm>
            <a:off x="1533236" y="235483"/>
            <a:ext cx="4239491" cy="3598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6667" r="12626" b="6263"/>
          <a:stretch/>
        </p:blipFill>
        <p:spPr>
          <a:xfrm>
            <a:off x="6132947" y="184727"/>
            <a:ext cx="5532582" cy="3649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9" t="8485" r="26363" b="10034"/>
          <a:stretch/>
        </p:blipFill>
        <p:spPr>
          <a:xfrm rot="253441">
            <a:off x="1450109" y="2503561"/>
            <a:ext cx="3263962" cy="4174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t="14411" r="16667" b="20538"/>
          <a:stretch/>
        </p:blipFill>
        <p:spPr>
          <a:xfrm>
            <a:off x="5095836" y="3155662"/>
            <a:ext cx="4618181" cy="348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t="2155" r="6902" b="10707"/>
          <a:stretch/>
        </p:blipFill>
        <p:spPr>
          <a:xfrm>
            <a:off x="1387267" y="184728"/>
            <a:ext cx="3350987" cy="4451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/>
          <a:stretch/>
        </p:blipFill>
        <p:spPr>
          <a:xfrm>
            <a:off x="7448595" y="184728"/>
            <a:ext cx="4221708" cy="4230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0" b="26061"/>
          <a:stretch/>
        </p:blipFill>
        <p:spPr>
          <a:xfrm rot="20842813">
            <a:off x="4354786" y="1789550"/>
            <a:ext cx="3477278" cy="455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3" r="8878" b="6128"/>
          <a:stretch/>
        </p:blipFill>
        <p:spPr>
          <a:xfrm>
            <a:off x="1332014" y="166255"/>
            <a:ext cx="3563258" cy="4276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0" r="42524" b="11515"/>
          <a:stretch/>
        </p:blipFill>
        <p:spPr>
          <a:xfrm>
            <a:off x="8229600" y="166255"/>
            <a:ext cx="2898729" cy="4858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r="27575" b="13535"/>
          <a:stretch/>
        </p:blipFill>
        <p:spPr>
          <a:xfrm rot="20999168">
            <a:off x="4705928" y="408399"/>
            <a:ext cx="3713018" cy="3927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16565" r="30202" b="9764"/>
          <a:stretch/>
        </p:blipFill>
        <p:spPr>
          <a:xfrm>
            <a:off x="6047171" y="3321405"/>
            <a:ext cx="3144805" cy="340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1" r="13232" b="28619"/>
          <a:stretch/>
        </p:blipFill>
        <p:spPr>
          <a:xfrm>
            <a:off x="1339272" y="295564"/>
            <a:ext cx="5190837" cy="3874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4" t="11986" r="17374" b="10033"/>
          <a:stretch/>
        </p:blipFill>
        <p:spPr>
          <a:xfrm>
            <a:off x="7232071" y="295564"/>
            <a:ext cx="3860801" cy="5347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r="10090" b="25387"/>
          <a:stretch/>
        </p:blipFill>
        <p:spPr>
          <a:xfrm>
            <a:off x="3066472" y="2969491"/>
            <a:ext cx="4507345" cy="371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3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r="7878"/>
          <a:stretch/>
        </p:blipFill>
        <p:spPr>
          <a:xfrm rot="5400000">
            <a:off x="2560265" y="570865"/>
            <a:ext cx="6692777" cy="569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t="6723" r="5118"/>
          <a:stretch/>
        </p:blipFill>
        <p:spPr>
          <a:xfrm rot="16200000">
            <a:off x="2429053" y="683602"/>
            <a:ext cx="6576515" cy="54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t="1616" r="12862" b="4030"/>
          <a:stretch/>
        </p:blipFill>
        <p:spPr>
          <a:xfrm rot="5400000">
            <a:off x="2925638" y="242437"/>
            <a:ext cx="6580872" cy="63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8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t="4927" r="6195"/>
          <a:stretch/>
        </p:blipFill>
        <p:spPr>
          <a:xfrm rot="16200000">
            <a:off x="2837520" y="312079"/>
            <a:ext cx="6627798" cy="62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6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221673"/>
            <a:ext cx="4867562" cy="3650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10" y="471053"/>
            <a:ext cx="3363191" cy="4484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53" y="3230417"/>
            <a:ext cx="4599709" cy="34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066" y="166255"/>
            <a:ext cx="4390352" cy="3292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77" y="166255"/>
            <a:ext cx="3145472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t="4714" r="19292" b="15556"/>
          <a:stretch/>
        </p:blipFill>
        <p:spPr>
          <a:xfrm>
            <a:off x="1413616" y="2447636"/>
            <a:ext cx="3038311" cy="431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72" y="3148446"/>
            <a:ext cx="4645891" cy="348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2" y="129308"/>
            <a:ext cx="4796751" cy="3597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27" y="129308"/>
            <a:ext cx="3532331" cy="4709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12" y="3214254"/>
            <a:ext cx="4648968" cy="3486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5181">
            <a:off x="1724633" y="2948584"/>
            <a:ext cx="4402668" cy="330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32" y="129309"/>
            <a:ext cx="2954482" cy="3939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6" y="129309"/>
            <a:ext cx="4544290" cy="3602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4" b="13777"/>
          <a:stretch/>
        </p:blipFill>
        <p:spPr>
          <a:xfrm rot="20652662">
            <a:off x="2371791" y="2839446"/>
            <a:ext cx="4525818" cy="3468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96" y="3327109"/>
            <a:ext cx="3494758" cy="334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38" b="22905"/>
          <a:stretch/>
        </p:blipFill>
        <p:spPr>
          <a:xfrm>
            <a:off x="7549187" y="258618"/>
            <a:ext cx="4190232" cy="3503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84"/>
          <a:stretch/>
        </p:blipFill>
        <p:spPr>
          <a:xfrm>
            <a:off x="1586573" y="525199"/>
            <a:ext cx="3251200" cy="3957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1" t="4984" b="12997"/>
          <a:stretch/>
        </p:blipFill>
        <p:spPr>
          <a:xfrm rot="21091462">
            <a:off x="4798970" y="2120250"/>
            <a:ext cx="3230196" cy="41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9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/>
          <a:stretch/>
        </p:blipFill>
        <p:spPr>
          <a:xfrm>
            <a:off x="7629237" y="188164"/>
            <a:ext cx="3842327" cy="4046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" r="32020" b="8956"/>
          <a:stretch/>
        </p:blipFill>
        <p:spPr>
          <a:xfrm rot="21310048">
            <a:off x="1182254" y="248843"/>
            <a:ext cx="3777673" cy="4387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885">
            <a:off x="5630368" y="2267751"/>
            <a:ext cx="3349337" cy="4465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t="18182" r="14747"/>
          <a:stretch/>
        </p:blipFill>
        <p:spPr>
          <a:xfrm>
            <a:off x="1755834" y="3352800"/>
            <a:ext cx="3857105" cy="336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0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678" y="258620"/>
            <a:ext cx="4504267" cy="337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16262" b="24714"/>
          <a:stretch/>
        </p:blipFill>
        <p:spPr>
          <a:xfrm>
            <a:off x="1311565" y="258620"/>
            <a:ext cx="4516580" cy="3487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45"/>
          <a:stretch/>
        </p:blipFill>
        <p:spPr>
          <a:xfrm rot="1078405">
            <a:off x="6936508" y="2652615"/>
            <a:ext cx="3805384" cy="3560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8" r="18889" b="13131"/>
          <a:stretch/>
        </p:blipFill>
        <p:spPr>
          <a:xfrm rot="20902090">
            <a:off x="1674951" y="2443168"/>
            <a:ext cx="3285811" cy="39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ple flowers on blue (widescreen).potx" id="{828F1CAB-9298-4592-9282-F8DFCE9B5AAD}" vid="{F1565BE0-C58B-47E2-98D9-9569E7AA0A86}"/>
    </a:ext>
  </a:extLst>
</a:theme>
</file>

<file path=ppt/theme/theme2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 flowers on blue (widescreen)</Template>
  <TotalTime>118</TotalTime>
  <Words>5</Words>
  <Application>Microsoft Office PowerPoint</Application>
  <PresentationFormat>Widescreen</PresentationFormat>
  <Paragraphs>2</Paragraphs>
  <Slides>29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Century Schoolbook</vt:lpstr>
      <vt:lpstr>FLOWERS 16X9</vt:lpstr>
      <vt:lpstr>Leaver’s Celebration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East Ayrshire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Leaver’s Celebration</dc:title>
  <dc:creator>Millar, Gabrielle</dc:creator>
  <cp:lastModifiedBy>admin</cp:lastModifiedBy>
  <cp:revision>14</cp:revision>
  <dcterms:created xsi:type="dcterms:W3CDTF">2022-06-27T10:13:09Z</dcterms:created>
  <dcterms:modified xsi:type="dcterms:W3CDTF">2022-06-30T13:38:26Z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