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7" r:id="rId4"/>
  </p:sldMasterIdLst>
  <p:notesMasterIdLst>
    <p:notesMasterId r:id="rId12"/>
  </p:notesMasterIdLst>
  <p:handoutMasterIdLst>
    <p:handoutMasterId r:id="rId13"/>
  </p:handoutMasterIdLst>
  <p:sldIdLst>
    <p:sldId id="268" r:id="rId5"/>
    <p:sldId id="270" r:id="rId6"/>
    <p:sldId id="271" r:id="rId7"/>
    <p:sldId id="272" r:id="rId8"/>
    <p:sldId id="273" r:id="rId9"/>
    <p:sldId id="274"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35" autoAdjust="0"/>
  </p:normalViewPr>
  <p:slideViewPr>
    <p:cSldViewPr snapToGrid="0" snapToObjects="1">
      <p:cViewPr varScale="1">
        <p:scale>
          <a:sx n="91" d="100"/>
          <a:sy n="91" d="100"/>
        </p:scale>
        <p:origin x="534" y="84"/>
      </p:cViewPr>
      <p:guideLst/>
    </p:cSldViewPr>
  </p:slideViewPr>
  <p:notesTextViewPr>
    <p:cViewPr>
      <p:scale>
        <a:sx n="1" d="1"/>
        <a:sy n="1" d="1"/>
      </p:scale>
      <p:origin x="0" y="0"/>
    </p:cViewPr>
  </p:notesTextViewPr>
  <p:notesViewPr>
    <p:cSldViewPr snapToGrid="0" snapToObjects="1">
      <p:cViewPr>
        <p:scale>
          <a:sx n="100" d="100"/>
          <a:sy n="100" d="100"/>
        </p:scale>
        <p:origin x="2592" y="-8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E014-A6AA-472C-8E12-1D9B2DEC57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AA60B8-51CB-4CEB-8F1F-B3D7B7F00C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2B26F-7429-404A-9C5E-0E429E02A42E}" type="datetimeFigureOut">
              <a:rPr lang="en-US" smtClean="0"/>
              <a:t>6/29/2021</a:t>
            </a:fld>
            <a:endParaRPr lang="en-US" dirty="0"/>
          </a:p>
        </p:txBody>
      </p:sp>
      <p:sp>
        <p:nvSpPr>
          <p:cNvPr id="4" name="Footer Placeholder 3">
            <a:extLst>
              <a:ext uri="{FF2B5EF4-FFF2-40B4-BE49-F238E27FC236}">
                <a16:creationId xmlns:a16="http://schemas.microsoft.com/office/drawing/2014/main" id="{4E884C44-A5E4-4BDA-B29B-03462F068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0CB09A-41E4-4E88-82E6-007D82625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7AED79-B44F-46F7-9A9D-EC94587FA365}" type="slidenum">
              <a:rPr lang="en-US" smtClean="0"/>
              <a:t>‹#›</a:t>
            </a:fld>
            <a:endParaRPr lang="en-US" dirty="0"/>
          </a:p>
        </p:txBody>
      </p:sp>
    </p:spTree>
    <p:extLst>
      <p:ext uri="{BB962C8B-B14F-4D97-AF65-F5344CB8AC3E}">
        <p14:creationId xmlns:p14="http://schemas.microsoft.com/office/powerpoint/2010/main" val="3464231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A0E3A-0C98-4EA0-AAC9-F2996360A904}" type="datetimeFigureOut">
              <a:rPr lang="en-US" smtClean="0"/>
              <a:t>6/29/2021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AE1FE-786B-4B83-86A4-F53D629261B4}" type="slidenum">
              <a:rPr lang="en-US" smtClean="0"/>
              <a:t>‹#›</a:t>
            </a:fld>
            <a:endParaRPr lang="en-US" dirty="0"/>
          </a:p>
        </p:txBody>
      </p:sp>
    </p:spTree>
    <p:extLst>
      <p:ext uri="{BB962C8B-B14F-4D97-AF65-F5344CB8AC3E}">
        <p14:creationId xmlns:p14="http://schemas.microsoft.com/office/powerpoint/2010/main" val="10154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a:t>
            </a:fld>
            <a:endParaRPr lang="en-US" dirty="0"/>
          </a:p>
        </p:txBody>
      </p:sp>
    </p:spTree>
    <p:extLst>
      <p:ext uri="{BB962C8B-B14F-4D97-AF65-F5344CB8AC3E}">
        <p14:creationId xmlns:p14="http://schemas.microsoft.com/office/powerpoint/2010/main" val="197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7</a:t>
            </a:fld>
            <a:endParaRPr lang="en-US" dirty="0"/>
          </a:p>
        </p:txBody>
      </p:sp>
    </p:spTree>
    <p:extLst>
      <p:ext uri="{BB962C8B-B14F-4D97-AF65-F5344CB8AC3E}">
        <p14:creationId xmlns:p14="http://schemas.microsoft.com/office/powerpoint/2010/main" val="15145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27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889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3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380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132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1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4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39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56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9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223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2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0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54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6/29/2021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2CC0B-D5F1-40B8-9CC6-4A36850B66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2589213" y="2514600"/>
            <a:ext cx="8915399" cy="2262781"/>
          </a:xfrm>
        </p:spPr>
        <p:txBody>
          <a:bodyPr>
            <a:normAutofit/>
          </a:bodyPr>
          <a:lstStyle/>
          <a:p>
            <a:r>
              <a:rPr lang="en-US" dirty="0" smtClean="0"/>
              <a:t>Kilmaurs ECC</a:t>
            </a:r>
            <a:endParaRPr lang="en-US" dirty="0"/>
          </a:p>
        </p:txBody>
      </p:sp>
      <p:sp>
        <p:nvSpPr>
          <p:cNvPr id="13" name="Subtitle 12">
            <a:extLst>
              <a:ext uri="{FF2B5EF4-FFF2-40B4-BE49-F238E27FC236}">
                <a16:creationId xmlns:a16="http://schemas.microsoft.com/office/drawing/2014/main" id="{F05262DB-6398-4AF9-96A3-041CFB112303}"/>
              </a:ext>
            </a:extLst>
          </p:cNvPr>
          <p:cNvSpPr>
            <a:spLocks noGrp="1"/>
          </p:cNvSpPr>
          <p:nvPr>
            <p:ph type="subTitle" idx="1"/>
          </p:nvPr>
        </p:nvSpPr>
        <p:spPr>
          <a:xfrm>
            <a:off x="2589213" y="4777379"/>
            <a:ext cx="8915399" cy="1126283"/>
          </a:xfrm>
        </p:spPr>
        <p:txBody>
          <a:bodyPr>
            <a:normAutofit/>
          </a:bodyPr>
          <a:lstStyle/>
          <a:p>
            <a:r>
              <a:rPr lang="en-US" dirty="0" smtClean="0"/>
              <a:t>Obstacle course and end of term party!</a:t>
            </a:r>
            <a:endParaRPr lang="en-US" dirty="0"/>
          </a:p>
        </p:txBody>
      </p:sp>
      <p:grpSp>
        <p:nvGrpSpPr>
          <p:cNvPr id="20" name="Group 19">
            <a:extLst>
              <a:ext uri="{FF2B5EF4-FFF2-40B4-BE49-F238E27FC236}">
                <a16:creationId xmlns:a16="http://schemas.microsoft.com/office/drawing/2014/main" id="{631C6CE6-1810-44ED-A6D7-3FF53040AE2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eform 11">
              <a:extLst>
                <a:ext uri="{FF2B5EF4-FFF2-40B4-BE49-F238E27FC236}">
                  <a16:creationId xmlns:a16="http://schemas.microsoft.com/office/drawing/2014/main" id="{1F6D8BFE-D0D0-4BAE-9D5A-701DE7D3CE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eform 12">
              <a:extLst>
                <a:ext uri="{FF2B5EF4-FFF2-40B4-BE49-F238E27FC236}">
                  <a16:creationId xmlns:a16="http://schemas.microsoft.com/office/drawing/2014/main" id="{53F86D30-CEDB-4D96-AF73-AA3CD5A437B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eform 13">
              <a:extLst>
                <a:ext uri="{FF2B5EF4-FFF2-40B4-BE49-F238E27FC236}">
                  <a16:creationId xmlns:a16="http://schemas.microsoft.com/office/drawing/2014/main" id="{F5187540-C4C8-410C-A395-69FCB1C86C2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eform 14">
              <a:extLst>
                <a:ext uri="{FF2B5EF4-FFF2-40B4-BE49-F238E27FC236}">
                  <a16:creationId xmlns:a16="http://schemas.microsoft.com/office/drawing/2014/main" id="{75BD6E4A-797C-451B-B08F-D99C1A9D13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eform 15">
              <a:extLst>
                <a:ext uri="{FF2B5EF4-FFF2-40B4-BE49-F238E27FC236}">
                  <a16:creationId xmlns:a16="http://schemas.microsoft.com/office/drawing/2014/main" id="{0D241082-BAFA-462E-827B-5814B020F5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eform 16">
              <a:extLst>
                <a:ext uri="{FF2B5EF4-FFF2-40B4-BE49-F238E27FC236}">
                  <a16:creationId xmlns:a16="http://schemas.microsoft.com/office/drawing/2014/main" id="{2920CCBD-116D-450B-9608-99F05F7D78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eform 17">
              <a:extLst>
                <a:ext uri="{FF2B5EF4-FFF2-40B4-BE49-F238E27FC236}">
                  <a16:creationId xmlns:a16="http://schemas.microsoft.com/office/drawing/2014/main" id="{A57CD3DE-CEAF-4BD4-A5EF-24B3E622BB5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eform 18">
              <a:extLst>
                <a:ext uri="{FF2B5EF4-FFF2-40B4-BE49-F238E27FC236}">
                  <a16:creationId xmlns:a16="http://schemas.microsoft.com/office/drawing/2014/main" id="{4EC3258C-366B-4629-A7D3-5173D3637D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eform 19">
              <a:extLst>
                <a:ext uri="{FF2B5EF4-FFF2-40B4-BE49-F238E27FC236}">
                  <a16:creationId xmlns:a16="http://schemas.microsoft.com/office/drawing/2014/main" id="{D444D63A-CE2B-4ACD-BA0E-4ADECAD86F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eform 20">
              <a:extLst>
                <a:ext uri="{FF2B5EF4-FFF2-40B4-BE49-F238E27FC236}">
                  <a16:creationId xmlns:a16="http://schemas.microsoft.com/office/drawing/2014/main" id="{7A504DF6-187A-4A54-96E8-3F3F28AAAA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eform 21">
              <a:extLst>
                <a:ext uri="{FF2B5EF4-FFF2-40B4-BE49-F238E27FC236}">
                  <a16:creationId xmlns:a16="http://schemas.microsoft.com/office/drawing/2014/main" id="{FE04C6F5-6DC5-4C7E-9278-9BE624FC78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eform 22">
              <a:extLst>
                <a:ext uri="{FF2B5EF4-FFF2-40B4-BE49-F238E27FC236}">
                  <a16:creationId xmlns:a16="http://schemas.microsoft.com/office/drawing/2014/main" id="{94A02D9B-E6A9-4D6A-9D2A-D81C7680245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oup 33">
            <a:extLst>
              <a:ext uri="{FF2B5EF4-FFF2-40B4-BE49-F238E27FC236}">
                <a16:creationId xmlns:a16="http://schemas.microsoft.com/office/drawing/2014/main" id="{B78034A6-3565-46AA-9E73-1C954666ABB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eform 27">
              <a:extLst>
                <a:ext uri="{FF2B5EF4-FFF2-40B4-BE49-F238E27FC236}">
                  <a16:creationId xmlns:a16="http://schemas.microsoft.com/office/drawing/2014/main" id="{04947AA2-A772-42CB-9CEC-065095D3DC7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eform 28">
              <a:extLst>
                <a:ext uri="{FF2B5EF4-FFF2-40B4-BE49-F238E27FC236}">
                  <a16:creationId xmlns:a16="http://schemas.microsoft.com/office/drawing/2014/main" id="{83C52D84-DEC1-4E16-972E-8EEA5D52245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eform 29">
              <a:extLst>
                <a:ext uri="{FF2B5EF4-FFF2-40B4-BE49-F238E27FC236}">
                  <a16:creationId xmlns:a16="http://schemas.microsoft.com/office/drawing/2014/main" id="{2036A28D-EF09-41F7-906F-CF4053615AE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eform 30">
              <a:extLst>
                <a:ext uri="{FF2B5EF4-FFF2-40B4-BE49-F238E27FC236}">
                  <a16:creationId xmlns:a16="http://schemas.microsoft.com/office/drawing/2014/main" id="{EE8D92C7-C907-4120-95E3-80E3DC85BB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eform 31">
              <a:extLst>
                <a:ext uri="{FF2B5EF4-FFF2-40B4-BE49-F238E27FC236}">
                  <a16:creationId xmlns:a16="http://schemas.microsoft.com/office/drawing/2014/main" id="{BBCEAAB8-CD22-41D7-B330-702682A27C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eform 32">
              <a:extLst>
                <a:ext uri="{FF2B5EF4-FFF2-40B4-BE49-F238E27FC236}">
                  <a16:creationId xmlns:a16="http://schemas.microsoft.com/office/drawing/2014/main" id="{6BBC1FEE-3D72-492B-8D8A-BE1A55076F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eform 33">
              <a:extLst>
                <a:ext uri="{FF2B5EF4-FFF2-40B4-BE49-F238E27FC236}">
                  <a16:creationId xmlns:a16="http://schemas.microsoft.com/office/drawing/2014/main" id="{C28C6E5C-C393-435C-96A1-AA2859BDCB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eform 34">
              <a:extLst>
                <a:ext uri="{FF2B5EF4-FFF2-40B4-BE49-F238E27FC236}">
                  <a16:creationId xmlns:a16="http://schemas.microsoft.com/office/drawing/2014/main" id="{2C2C991F-AC51-4DF5-B8DD-19B08C1CBF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eform 35">
              <a:extLst>
                <a:ext uri="{FF2B5EF4-FFF2-40B4-BE49-F238E27FC236}">
                  <a16:creationId xmlns:a16="http://schemas.microsoft.com/office/drawing/2014/main" id="{9C916B5F-285D-4F5A-9085-6781753AFB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eform 36">
              <a:extLst>
                <a:ext uri="{FF2B5EF4-FFF2-40B4-BE49-F238E27FC236}">
                  <a16:creationId xmlns:a16="http://schemas.microsoft.com/office/drawing/2014/main" id="{0375DD5F-9D17-4873-B697-3D44A5EBEC7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eform 37">
              <a:extLst>
                <a:ext uri="{FF2B5EF4-FFF2-40B4-BE49-F238E27FC236}">
                  <a16:creationId xmlns:a16="http://schemas.microsoft.com/office/drawing/2014/main" id="{A159BBC7-6A8B-4612-94A8-56323452C7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eform 38">
              <a:extLst>
                <a:ext uri="{FF2B5EF4-FFF2-40B4-BE49-F238E27FC236}">
                  <a16:creationId xmlns:a16="http://schemas.microsoft.com/office/drawing/2014/main" id="{177C901C-F8DE-4C99-95C8-F8CA1B84F7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tangle 47">
            <a:extLst>
              <a:ext uri="{FF2B5EF4-FFF2-40B4-BE49-F238E27FC236}">
                <a16:creationId xmlns:a16="http://schemas.microsoft.com/office/drawing/2014/main" id="{D1D655F2-6D15-4265-ADEE-EF0075C139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69">
            <a:extLst>
              <a:ext uri="{FF2B5EF4-FFF2-40B4-BE49-F238E27FC236}">
                <a16:creationId xmlns:a16="http://schemas.microsoft.com/office/drawing/2014/main" id="{3248A930-1A6E-4EFB-8213-D1AC735BE0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129412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440" y="199697"/>
            <a:ext cx="8915399" cy="6348248"/>
          </a:xfrm>
        </p:spPr>
        <p:txBody>
          <a:bodyPr>
            <a:normAutofit fontScale="90000"/>
          </a:bodyPr>
          <a:lstStyle/>
          <a:p>
            <a:r>
              <a:rPr lang="en-GB" dirty="0" smtClean="0"/>
              <a:t>The children enjoyed the activities over the last week of nursery. We had a party where we had water balloons and played lots of party games. Each cohort had fun on an outdoor obstacle course, using their balancing skills to avoid the shark infested water.</a:t>
            </a:r>
            <a:endParaRPr lang="en-GB" dirty="0"/>
          </a:p>
        </p:txBody>
      </p:sp>
    </p:spTree>
    <p:extLst>
      <p:ext uri="{BB962C8B-B14F-4D97-AF65-F5344CB8AC3E}">
        <p14:creationId xmlns:p14="http://schemas.microsoft.com/office/powerpoint/2010/main" val="112821867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883654">
            <a:off x="1977879" y="658449"/>
            <a:ext cx="3752192" cy="28141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04073">
            <a:off x="8826926" y="680439"/>
            <a:ext cx="3431390" cy="25735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090" y="126415"/>
            <a:ext cx="4098647" cy="307398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736"/>
          <a:stretch/>
        </p:blipFill>
        <p:spPr>
          <a:xfrm rot="5859257">
            <a:off x="4584572" y="3259711"/>
            <a:ext cx="3561852" cy="292708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564" t="6513" b="15632"/>
          <a:stretch/>
        </p:blipFill>
        <p:spPr>
          <a:xfrm rot="10800000">
            <a:off x="7588983" y="3231931"/>
            <a:ext cx="4347721" cy="3321268"/>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3640" b="16932"/>
          <a:stretch/>
        </p:blipFill>
        <p:spPr>
          <a:xfrm rot="5400000">
            <a:off x="2269542" y="3733442"/>
            <a:ext cx="3168866" cy="2470652"/>
          </a:xfrm>
          <a:prstGeom prst="rect">
            <a:avLst/>
          </a:prstGeom>
        </p:spPr>
      </p:pic>
    </p:spTree>
    <p:extLst>
      <p:ext uri="{BB962C8B-B14F-4D97-AF65-F5344CB8AC3E}">
        <p14:creationId xmlns:p14="http://schemas.microsoft.com/office/powerpoint/2010/main" val="36611650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876" b="15162"/>
          <a:stretch/>
        </p:blipFill>
        <p:spPr>
          <a:xfrm rot="10125413">
            <a:off x="2430456" y="391343"/>
            <a:ext cx="3846074" cy="280888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45" t="13626" r="12797" b="5658"/>
          <a:stretch/>
        </p:blipFill>
        <p:spPr>
          <a:xfrm rot="5400000">
            <a:off x="2151525" y="3055618"/>
            <a:ext cx="3678618" cy="292187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862" t="12874" r="2299" b="6667"/>
          <a:stretch/>
        </p:blipFill>
        <p:spPr>
          <a:xfrm rot="618857">
            <a:off x="6179743" y="352984"/>
            <a:ext cx="4191481" cy="2754103"/>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7471" t="18774" r="19770" b="4138"/>
          <a:stretch/>
        </p:blipFill>
        <p:spPr>
          <a:xfrm rot="10800000">
            <a:off x="5205856" y="2810235"/>
            <a:ext cx="4294635" cy="3412641"/>
          </a:xfrm>
          <a:prstGeom prst="rect">
            <a:avLst/>
          </a:prstGeom>
        </p:spPr>
      </p:pic>
    </p:spTree>
    <p:extLst>
      <p:ext uri="{BB962C8B-B14F-4D97-AF65-F5344CB8AC3E}">
        <p14:creationId xmlns:p14="http://schemas.microsoft.com/office/powerpoint/2010/main" val="271689010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908" t="23985" r="9080" b="5671"/>
          <a:stretch/>
        </p:blipFill>
        <p:spPr>
          <a:xfrm rot="10245369">
            <a:off x="2078143" y="275637"/>
            <a:ext cx="3665083" cy="288554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44" r="18315" b="18940"/>
          <a:stretch/>
        </p:blipFill>
        <p:spPr>
          <a:xfrm rot="5400000">
            <a:off x="5392926" y="521536"/>
            <a:ext cx="3534019" cy="270115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786" t="8314" r="7280" b="14240"/>
          <a:stretch/>
        </p:blipFill>
        <p:spPr>
          <a:xfrm rot="5901450">
            <a:off x="8293286" y="694190"/>
            <a:ext cx="4034383" cy="304587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0971" t="1799" r="36511" b="8513"/>
          <a:stretch/>
        </p:blipFill>
        <p:spPr>
          <a:xfrm rot="10352634">
            <a:off x="2849783" y="2989614"/>
            <a:ext cx="2743200" cy="351355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5632" t="13014" r="3448"/>
          <a:stretch/>
        </p:blipFill>
        <p:spPr>
          <a:xfrm rot="5400000">
            <a:off x="5390829" y="3438628"/>
            <a:ext cx="3421702" cy="3023558"/>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5057" r="18621"/>
          <a:stretch/>
        </p:blipFill>
        <p:spPr>
          <a:xfrm rot="5996162">
            <a:off x="8495290" y="3592321"/>
            <a:ext cx="2976972" cy="2925414"/>
          </a:xfrm>
          <a:prstGeom prst="rect">
            <a:avLst/>
          </a:prstGeom>
        </p:spPr>
      </p:pic>
    </p:spTree>
    <p:extLst>
      <p:ext uri="{BB962C8B-B14F-4D97-AF65-F5344CB8AC3E}">
        <p14:creationId xmlns:p14="http://schemas.microsoft.com/office/powerpoint/2010/main" val="32496202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809" r="6667"/>
          <a:stretch/>
        </p:blipFill>
        <p:spPr>
          <a:xfrm rot="5400000">
            <a:off x="3206058" y="612479"/>
            <a:ext cx="6235111" cy="5598729"/>
          </a:xfrm>
          <a:prstGeom prst="rect">
            <a:avLst/>
          </a:prstGeom>
        </p:spPr>
      </p:pic>
    </p:spTree>
    <p:extLst>
      <p:ext uri="{BB962C8B-B14F-4D97-AF65-F5344CB8AC3E}">
        <p14:creationId xmlns:p14="http://schemas.microsoft.com/office/powerpoint/2010/main" val="105166386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2CC0B-D5F1-40B8-9CC6-4A36850B66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2589213" y="2514600"/>
            <a:ext cx="8915399" cy="2262781"/>
          </a:xfrm>
        </p:spPr>
        <p:txBody>
          <a:bodyPr>
            <a:normAutofit/>
          </a:bodyPr>
          <a:lstStyle/>
          <a:p>
            <a:r>
              <a:rPr lang="en-US" dirty="0"/>
              <a:t>Thank you</a:t>
            </a:r>
          </a:p>
        </p:txBody>
      </p:sp>
      <p:sp>
        <p:nvSpPr>
          <p:cNvPr id="3" name="Subtitle 2">
            <a:extLst>
              <a:ext uri="{FF2B5EF4-FFF2-40B4-BE49-F238E27FC236}">
                <a16:creationId xmlns:a16="http://schemas.microsoft.com/office/drawing/2014/main" id="{96D75439-C766-134A-A0D0-BE002D8B0AAD}"/>
              </a:ext>
            </a:extLst>
          </p:cNvPr>
          <p:cNvSpPr>
            <a:spLocks noGrp="1"/>
          </p:cNvSpPr>
          <p:nvPr>
            <p:ph type="subTitle" idx="1"/>
          </p:nvPr>
        </p:nvSpPr>
        <p:spPr>
          <a:xfrm>
            <a:off x="2589213" y="4777379"/>
            <a:ext cx="8915399" cy="1126283"/>
          </a:xfrm>
        </p:spPr>
        <p:txBody>
          <a:bodyPr>
            <a:normAutofit/>
          </a:bodyPr>
          <a:lstStyle/>
          <a:p>
            <a:endParaRPr lang="en-US" dirty="0"/>
          </a:p>
        </p:txBody>
      </p:sp>
      <p:grpSp>
        <p:nvGrpSpPr>
          <p:cNvPr id="12" name="Group 11">
            <a:extLst>
              <a:ext uri="{FF2B5EF4-FFF2-40B4-BE49-F238E27FC236}">
                <a16:creationId xmlns:a16="http://schemas.microsoft.com/office/drawing/2014/main" id="{631C6CE6-1810-44ED-A6D7-3FF53040AE2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3" name="Freeform 11">
              <a:extLst>
                <a:ext uri="{FF2B5EF4-FFF2-40B4-BE49-F238E27FC236}">
                  <a16:creationId xmlns:a16="http://schemas.microsoft.com/office/drawing/2014/main" id="{1F6D8BFE-D0D0-4BAE-9D5A-701DE7D3CE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53F86D30-CEDB-4D96-AF73-AA3CD5A437B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F5187540-C4C8-410C-A395-69FCB1C86C2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75BD6E4A-797C-451B-B08F-D99C1A9D13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0D241082-BAFA-462E-827B-5814B020F5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920CCBD-116D-450B-9608-99F05F7D78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A57CD3DE-CEAF-4BD4-A5EF-24B3E622BB5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EC3258C-366B-4629-A7D3-5173D3637D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D444D63A-CE2B-4ACD-BA0E-4ADECAD86F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7A504DF6-187A-4A54-96E8-3F3F28AAAA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FE04C6F5-6DC5-4C7E-9278-9BE624FC78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94A02D9B-E6A9-4D6A-9D2A-D81C7680245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B78034A6-3565-46AA-9E73-1C954666ABB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 name="Freeform 27">
              <a:extLst>
                <a:ext uri="{FF2B5EF4-FFF2-40B4-BE49-F238E27FC236}">
                  <a16:creationId xmlns:a16="http://schemas.microsoft.com/office/drawing/2014/main" id="{04947AA2-A772-42CB-9CEC-065095D3DC7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83C52D84-DEC1-4E16-972E-8EEA5D52245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2036A28D-EF09-41F7-906F-CF4053615AE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EE8D92C7-C907-4120-95E3-80E3DC85BB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BBCEAAB8-CD22-41D7-B330-702682A27C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6BBC1FEE-3D72-492B-8D8A-BE1A55076F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C28C6E5C-C393-435C-96A1-AA2859BDCB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2C2C991F-AC51-4DF5-B8DD-19B08C1CBF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9C916B5F-285D-4F5A-9085-6781753AFB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0375DD5F-9D17-4873-B697-3D44A5EBEC7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A159BBC7-6A8B-4612-94A8-56323452C7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177C901C-F8DE-4C99-95C8-F8CA1B84F7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Rectangle 39">
            <a:extLst>
              <a:ext uri="{FF2B5EF4-FFF2-40B4-BE49-F238E27FC236}">
                <a16:creationId xmlns:a16="http://schemas.microsoft.com/office/drawing/2014/main" id="{D1D655F2-6D15-4265-ADEE-EF0075C139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9">
            <a:extLst>
              <a:ext uri="{FF2B5EF4-FFF2-40B4-BE49-F238E27FC236}">
                <a16:creationId xmlns:a16="http://schemas.microsoft.com/office/drawing/2014/main" id="{3248A930-1A6E-4EFB-8213-D1AC735BE0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40637399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FE7010E9-D0D4-4763-90A3-DBAE37445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428C60-BADF-461E-ACB1-6AC412BA55B1}">
  <ds:schemaRefs>
    <ds:schemaRef ds:uri="http://schemas.microsoft.com/sharepoint/v3/contenttype/forms"/>
  </ds:schemaRefs>
</ds:datastoreItem>
</file>

<file path=customXml/itemProps3.xml><?xml version="1.0" encoding="utf-8"?>
<ds:datastoreItem xmlns:ds="http://schemas.openxmlformats.org/officeDocument/2006/customXml" ds:itemID="{19791FE0-E525-44F5-B24B-E8E5757CF5F2}">
  <ds:schemaRefs>
    <ds:schemaRef ds:uri="http://purl.org/dc/dcmitype/"/>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elements/1.1/"/>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Event design</Template>
  <TotalTime>0</TotalTime>
  <Words>63</Words>
  <Application>Microsoft Office PowerPoint</Application>
  <PresentationFormat>Widescreen</PresentationFormat>
  <Paragraphs>6</Paragraphs>
  <Slides>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Century Gothic</vt:lpstr>
      <vt:lpstr>Wingdings 3</vt:lpstr>
      <vt:lpstr>Wisp</vt:lpstr>
      <vt:lpstr>Kilmaurs ECC</vt:lpstr>
      <vt:lpstr>The children enjoyed the activities over the last week of nursery. We had a party where we had water balloons and played lots of party games. Each cohort had fun on an outdoor obstacle course, using their balancing skills to avoid the shark infested water.</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2021-06-28T13:41:20Z</dcterms:created>
  <dcterms:modified xsi:type="dcterms:W3CDTF">2021-06-29T07:36:53Z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