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7" r:id="rId4"/>
  </p:sldMasterIdLst>
  <p:notesMasterIdLst>
    <p:notesMasterId r:id="rId11"/>
  </p:notesMasterIdLst>
  <p:handoutMasterIdLst>
    <p:handoutMasterId r:id="rId12"/>
  </p:handoutMasterIdLst>
  <p:sldIdLst>
    <p:sldId id="268" r:id="rId5"/>
    <p:sldId id="269" r:id="rId6"/>
    <p:sldId id="270" r:id="rId7"/>
    <p:sldId id="271" r:id="rId8"/>
    <p:sldId id="272" r:id="rId9"/>
    <p:sldId id="267"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35" autoAdjust="0"/>
  </p:normalViewPr>
  <p:slideViewPr>
    <p:cSldViewPr snapToGrid="0" snapToObjects="1">
      <p:cViewPr varScale="1">
        <p:scale>
          <a:sx n="91" d="100"/>
          <a:sy n="91" d="100"/>
        </p:scale>
        <p:origin x="534" y="84"/>
      </p:cViewPr>
      <p:guideLst/>
    </p:cSldViewPr>
  </p:slideViewPr>
  <p:notesTextViewPr>
    <p:cViewPr>
      <p:scale>
        <a:sx n="1" d="1"/>
        <a:sy n="1" d="1"/>
      </p:scale>
      <p:origin x="0" y="0"/>
    </p:cViewPr>
  </p:notesTextViewPr>
  <p:notesViewPr>
    <p:cSldViewPr snapToGrid="0" snapToObjects="1">
      <p:cViewPr>
        <p:scale>
          <a:sx n="100" d="100"/>
          <a:sy n="100" d="100"/>
        </p:scale>
        <p:origin x="2592" y="-8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3E014-A6AA-472C-8E12-1D9B2DEC57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AA60B8-51CB-4CEB-8F1F-B3D7B7F00C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C2B26F-7429-404A-9C5E-0E429E02A42E}" type="datetimeFigureOut">
              <a:rPr lang="en-US" smtClean="0"/>
              <a:t>6/28/2021</a:t>
            </a:fld>
            <a:endParaRPr lang="en-US" dirty="0"/>
          </a:p>
        </p:txBody>
      </p:sp>
      <p:sp>
        <p:nvSpPr>
          <p:cNvPr id="4" name="Footer Placeholder 3">
            <a:extLst>
              <a:ext uri="{FF2B5EF4-FFF2-40B4-BE49-F238E27FC236}">
                <a16:creationId xmlns:a16="http://schemas.microsoft.com/office/drawing/2014/main" id="{4E884C44-A5E4-4BDA-B29B-03462F0688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0CB09A-41E4-4E88-82E6-007D82625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7AED79-B44F-46F7-9A9D-EC94587FA365}" type="slidenum">
              <a:rPr lang="en-US" smtClean="0"/>
              <a:t>‹#›</a:t>
            </a:fld>
            <a:endParaRPr lang="en-US" dirty="0"/>
          </a:p>
        </p:txBody>
      </p:sp>
    </p:spTree>
    <p:extLst>
      <p:ext uri="{BB962C8B-B14F-4D97-AF65-F5344CB8AC3E}">
        <p14:creationId xmlns:p14="http://schemas.microsoft.com/office/powerpoint/2010/main" val="3464231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A0E3A-0C98-4EA0-AAC9-F2996360A904}" type="datetimeFigureOut">
              <a:rPr lang="en-US" smtClean="0"/>
              <a:t>6/28/2021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AE1FE-786B-4B83-86A4-F53D629261B4}" type="slidenum">
              <a:rPr lang="en-US" smtClean="0"/>
              <a:t>‹#›</a:t>
            </a:fld>
            <a:endParaRPr lang="en-US" dirty="0"/>
          </a:p>
        </p:txBody>
      </p:sp>
    </p:spTree>
    <p:extLst>
      <p:ext uri="{BB962C8B-B14F-4D97-AF65-F5344CB8AC3E}">
        <p14:creationId xmlns:p14="http://schemas.microsoft.com/office/powerpoint/2010/main" val="101549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a:t>
            </a:fld>
            <a:endParaRPr lang="en-US" dirty="0"/>
          </a:p>
        </p:txBody>
      </p:sp>
    </p:spTree>
    <p:extLst>
      <p:ext uri="{BB962C8B-B14F-4D97-AF65-F5344CB8AC3E}">
        <p14:creationId xmlns:p14="http://schemas.microsoft.com/office/powerpoint/2010/main" val="19768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6</a:t>
            </a:fld>
            <a:endParaRPr lang="en-US" dirty="0"/>
          </a:p>
        </p:txBody>
      </p:sp>
    </p:spTree>
    <p:extLst>
      <p:ext uri="{BB962C8B-B14F-4D97-AF65-F5344CB8AC3E}">
        <p14:creationId xmlns:p14="http://schemas.microsoft.com/office/powerpoint/2010/main" val="151450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27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889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596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13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045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380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132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1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43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439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565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892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223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529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406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543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95231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2CC0B-D5F1-40B8-9CC6-4A36850B66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2589213" y="2514600"/>
            <a:ext cx="8915399" cy="2262781"/>
          </a:xfrm>
        </p:spPr>
        <p:txBody>
          <a:bodyPr>
            <a:normAutofit/>
          </a:bodyPr>
          <a:lstStyle/>
          <a:p>
            <a:r>
              <a:rPr lang="en-US" dirty="0" smtClean="0"/>
              <a:t>Kilmaurs ECC</a:t>
            </a:r>
            <a:endParaRPr lang="en-US" dirty="0"/>
          </a:p>
        </p:txBody>
      </p:sp>
      <p:sp>
        <p:nvSpPr>
          <p:cNvPr id="13" name="Subtitle 12">
            <a:extLst>
              <a:ext uri="{FF2B5EF4-FFF2-40B4-BE49-F238E27FC236}">
                <a16:creationId xmlns:a16="http://schemas.microsoft.com/office/drawing/2014/main" id="{F05262DB-6398-4AF9-96A3-041CFB112303}"/>
              </a:ext>
            </a:extLst>
          </p:cNvPr>
          <p:cNvSpPr>
            <a:spLocks noGrp="1"/>
          </p:cNvSpPr>
          <p:nvPr>
            <p:ph type="subTitle" idx="1"/>
          </p:nvPr>
        </p:nvSpPr>
        <p:spPr>
          <a:xfrm>
            <a:off x="2589213" y="4777379"/>
            <a:ext cx="8915399" cy="1126283"/>
          </a:xfrm>
        </p:spPr>
        <p:txBody>
          <a:bodyPr>
            <a:normAutofit/>
          </a:bodyPr>
          <a:lstStyle/>
          <a:p>
            <a:r>
              <a:rPr lang="en-US" dirty="0"/>
              <a:t>Obstacle course and end of term party!</a:t>
            </a:r>
          </a:p>
          <a:p>
            <a:endParaRPr lang="en-US" dirty="0"/>
          </a:p>
        </p:txBody>
      </p:sp>
      <p:grpSp>
        <p:nvGrpSpPr>
          <p:cNvPr id="20" name="Group 19">
            <a:extLst>
              <a:ext uri="{FF2B5EF4-FFF2-40B4-BE49-F238E27FC236}">
                <a16:creationId xmlns:a16="http://schemas.microsoft.com/office/drawing/2014/main" id="{631C6CE6-1810-44ED-A6D7-3FF53040AE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oup 33">
            <a:extLst>
              <a:ext uri="{FF2B5EF4-FFF2-40B4-BE49-F238E27FC236}">
                <a16:creationId xmlns:a16="http://schemas.microsoft.com/office/drawing/2014/main" id="{B78034A6-3565-46AA-9E73-1C954666AB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tangle 47">
            <a:extLst>
              <a:ext uri="{FF2B5EF4-FFF2-40B4-BE49-F238E27FC236}">
                <a16:creationId xmlns:a16="http://schemas.microsoft.com/office/drawing/2014/main" id="{D1D655F2-6D15-4265-ADEE-EF0075C13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12941212"/>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599"/>
            <a:ext cx="8915399" cy="5885793"/>
          </a:xfrm>
        </p:spPr>
        <p:txBody>
          <a:bodyPr>
            <a:normAutofit fontScale="90000"/>
          </a:bodyPr>
          <a:lstStyle/>
          <a:p>
            <a:r>
              <a:rPr lang="en-GB" dirty="0"/>
              <a:t>The children enjoyed the activities over the last week of nursery. We had a party where we had water balloons and played lots of party games. Each cohort had fun on an outdoor obstacle course, using their balancing skills to avoid the shark infested water.</a:t>
            </a:r>
          </a:p>
        </p:txBody>
      </p:sp>
    </p:spTree>
    <p:extLst>
      <p:ext uri="{BB962C8B-B14F-4D97-AF65-F5344CB8AC3E}">
        <p14:creationId xmlns:p14="http://schemas.microsoft.com/office/powerpoint/2010/main" val="3226358395"/>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721" r="15402"/>
          <a:stretch/>
        </p:blipFill>
        <p:spPr>
          <a:xfrm rot="5130901">
            <a:off x="3031970" y="144609"/>
            <a:ext cx="3651523" cy="381016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24" t="8722" r="33180"/>
          <a:stretch/>
        </p:blipFill>
        <p:spPr>
          <a:xfrm rot="5651427">
            <a:off x="8034202" y="14873"/>
            <a:ext cx="3710149" cy="416401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149" r="9885"/>
          <a:stretch/>
        </p:blipFill>
        <p:spPr>
          <a:xfrm rot="5400000">
            <a:off x="4769565" y="2753583"/>
            <a:ext cx="3846785" cy="4183379"/>
          </a:xfrm>
          <a:prstGeom prst="rect">
            <a:avLst/>
          </a:prstGeom>
        </p:spPr>
      </p:pic>
    </p:spTree>
    <p:extLst>
      <p:ext uri="{BB962C8B-B14F-4D97-AF65-F5344CB8AC3E}">
        <p14:creationId xmlns:p14="http://schemas.microsoft.com/office/powerpoint/2010/main" val="4115409211"/>
      </p:ext>
    </p:extLst>
  </p:cSld>
  <p:clrMapOvr>
    <a:masterClrMapping/>
  </p:clrMapOvr>
  <mc:AlternateContent xmlns:mc="http://schemas.openxmlformats.org/markup-compatibility/2006">
    <mc:Choice xmlns:p14="http://schemas.microsoft.com/office/powerpoint/2010/main" Requires="p14">
      <p:transition spd="med" p14:dur="700" advClick="0" advTm="9000">
        <p:fade/>
      </p:transition>
    </mc:Choice>
    <mc:Fallback>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27" t="10357" r="28660"/>
          <a:stretch/>
        </p:blipFill>
        <p:spPr>
          <a:xfrm rot="15857398">
            <a:off x="3045256" y="275304"/>
            <a:ext cx="3759469" cy="367312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004" r="13717"/>
          <a:stretch/>
        </p:blipFill>
        <p:spPr>
          <a:xfrm rot="5644130">
            <a:off x="7397111" y="4305"/>
            <a:ext cx="3809090" cy="424617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785" r="16782"/>
          <a:stretch/>
        </p:blipFill>
        <p:spPr>
          <a:xfrm rot="5400000">
            <a:off x="5028983" y="2727655"/>
            <a:ext cx="3836275" cy="4266766"/>
          </a:xfrm>
          <a:prstGeom prst="rect">
            <a:avLst/>
          </a:prstGeom>
        </p:spPr>
      </p:pic>
    </p:spTree>
    <p:extLst>
      <p:ext uri="{BB962C8B-B14F-4D97-AF65-F5344CB8AC3E}">
        <p14:creationId xmlns:p14="http://schemas.microsoft.com/office/powerpoint/2010/main" val="1617671165"/>
      </p:ext>
    </p:extLst>
  </p:cSld>
  <p:clrMapOvr>
    <a:masterClrMapping/>
  </p:clrMapOvr>
  <mc:AlternateContent xmlns:mc="http://schemas.openxmlformats.org/markup-compatibility/2006">
    <mc:Choice xmlns:p14="http://schemas.microsoft.com/office/powerpoint/2010/main" Requires="p14">
      <p:transition spd="slow" p14:dur="2000" advClick="0" advTm="9000"/>
    </mc:Choice>
    <mc:Fallback>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938" r="16628"/>
          <a:stretch/>
        </p:blipFill>
        <p:spPr>
          <a:xfrm rot="5068242">
            <a:off x="2902142" y="96591"/>
            <a:ext cx="3710863" cy="412728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969" t="15670" r="21303"/>
          <a:stretch/>
        </p:blipFill>
        <p:spPr>
          <a:xfrm rot="16428729">
            <a:off x="7558795" y="-205323"/>
            <a:ext cx="3661014" cy="456451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418" r="8199"/>
          <a:stretch/>
        </p:blipFill>
        <p:spPr>
          <a:xfrm rot="5400000">
            <a:off x="5254085" y="2713872"/>
            <a:ext cx="3551385" cy="4411060"/>
          </a:xfrm>
          <a:prstGeom prst="rect">
            <a:avLst/>
          </a:prstGeom>
        </p:spPr>
      </p:pic>
    </p:spTree>
    <p:extLst>
      <p:ext uri="{BB962C8B-B14F-4D97-AF65-F5344CB8AC3E}">
        <p14:creationId xmlns:p14="http://schemas.microsoft.com/office/powerpoint/2010/main" val="2832477832"/>
      </p:ext>
    </p:extLst>
  </p:cSld>
  <p:clrMapOvr>
    <a:masterClrMapping/>
  </p:clrMapOvr>
  <mc:AlternateContent xmlns:mc="http://schemas.openxmlformats.org/markup-compatibility/2006">
    <mc:Choice xmlns:p14="http://schemas.microsoft.com/office/powerpoint/2010/main" Requires="p14">
      <p:transition spd="slow" p14:dur="2000" advClick="0" advTm="9000"/>
    </mc:Choice>
    <mc:Fallback>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2CC0B-D5F1-40B8-9CC6-4A36850B66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5"/>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2589213" y="2514600"/>
            <a:ext cx="8915399" cy="2262781"/>
          </a:xfrm>
        </p:spPr>
        <p:txBody>
          <a:bodyPr>
            <a:normAutofit/>
          </a:bodyPr>
          <a:lstStyle/>
          <a:p>
            <a:r>
              <a:rPr lang="en-US" dirty="0"/>
              <a:t>Thank you</a:t>
            </a:r>
          </a:p>
        </p:txBody>
      </p:sp>
      <p:grpSp>
        <p:nvGrpSpPr>
          <p:cNvPr id="12" name="Group 11">
            <a:extLst>
              <a:ext uri="{FF2B5EF4-FFF2-40B4-BE49-F238E27FC236}">
                <a16:creationId xmlns:a16="http://schemas.microsoft.com/office/drawing/2014/main" id="{631C6CE6-1810-44ED-A6D7-3FF53040AE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3"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B78034A6-3565-46AA-9E73-1C954666AB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7"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Rectangle 39">
            <a:extLst>
              <a:ext uri="{FF2B5EF4-FFF2-40B4-BE49-F238E27FC236}">
                <a16:creationId xmlns:a16="http://schemas.microsoft.com/office/drawing/2014/main" id="{D1D655F2-6D15-4265-ADEE-EF0075C13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4063739934"/>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76428C60-BADF-461E-ACB1-6AC412BA55B1}">
  <ds:schemaRefs>
    <ds:schemaRef ds:uri="http://schemas.microsoft.com/sharepoint/v3/contenttype/forms"/>
  </ds:schemaRefs>
</ds:datastoreItem>
</file>

<file path=customXml/itemProps2.xml><?xml version="1.0" encoding="utf-8"?>
<ds:datastoreItem xmlns:ds="http://schemas.openxmlformats.org/officeDocument/2006/customXml" ds:itemID="{FE7010E9-D0D4-4763-90A3-DBAE37445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791FE0-E525-44F5-B24B-E8E5757CF5F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Event design</Template>
  <TotalTime>0</TotalTime>
  <Words>63</Words>
  <Application>Microsoft Office PowerPoint</Application>
  <PresentationFormat>Widescreen</PresentationFormat>
  <Paragraphs>6</Paragraphs>
  <Slides>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Century Gothic</vt:lpstr>
      <vt:lpstr>Wingdings 3</vt:lpstr>
      <vt:lpstr>Wisp</vt:lpstr>
      <vt:lpstr>Kilmaurs ECC</vt:lpstr>
      <vt:lpstr>The children enjoyed the activities over the last week of nursery. We had a party where we had water balloons and played lots of party games. Each cohort had fun on an outdoor obstacle course, using their balancing skills to avoid the shark infested water.</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2021-06-28T14:48:45Z</dcterms:created>
  <dcterms:modified xsi:type="dcterms:W3CDTF">2021-06-28T15:00:10Z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