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360" r:id="rId2"/>
    <p:sldId id="315" r:id="rId3"/>
    <p:sldId id="301" r:id="rId4"/>
    <p:sldId id="278" r:id="rId5"/>
    <p:sldId id="353" r:id="rId6"/>
    <p:sldId id="316" r:id="rId7"/>
    <p:sldId id="284" r:id="rId8"/>
    <p:sldId id="317" r:id="rId9"/>
    <p:sldId id="276" r:id="rId10"/>
    <p:sldId id="264" r:id="rId11"/>
    <p:sldId id="331" r:id="rId12"/>
    <p:sldId id="280" r:id="rId13"/>
    <p:sldId id="334" r:id="rId14"/>
    <p:sldId id="275" r:id="rId15"/>
    <p:sldId id="356" r:id="rId16"/>
    <p:sldId id="318" r:id="rId17"/>
    <p:sldId id="343" r:id="rId18"/>
    <p:sldId id="341" r:id="rId19"/>
    <p:sldId id="310" r:id="rId20"/>
    <p:sldId id="306" r:id="rId21"/>
    <p:sldId id="294" r:id="rId22"/>
    <p:sldId id="265" r:id="rId23"/>
    <p:sldId id="312" r:id="rId24"/>
    <p:sldId id="351" r:id="rId25"/>
    <p:sldId id="307" r:id="rId26"/>
    <p:sldId id="300" r:id="rId27"/>
    <p:sldId id="308" r:id="rId28"/>
    <p:sldId id="328" r:id="rId29"/>
    <p:sldId id="349" r:id="rId30"/>
    <p:sldId id="337" r:id="rId31"/>
    <p:sldId id="287" r:id="rId32"/>
    <p:sldId id="314" r:id="rId33"/>
    <p:sldId id="303" r:id="rId34"/>
    <p:sldId id="324" r:id="rId35"/>
    <p:sldId id="339" r:id="rId36"/>
    <p:sldId id="352" r:id="rId37"/>
    <p:sldId id="340" r:id="rId38"/>
    <p:sldId id="355" r:id="rId39"/>
    <p:sldId id="319" r:id="rId40"/>
    <p:sldId id="277" r:id="rId41"/>
    <p:sldId id="320" r:id="rId42"/>
    <p:sldId id="292" r:id="rId43"/>
    <p:sldId id="274" r:id="rId44"/>
    <p:sldId id="329" r:id="rId45"/>
    <p:sldId id="296" r:id="rId46"/>
    <p:sldId id="321" r:id="rId47"/>
    <p:sldId id="298" r:id="rId48"/>
    <p:sldId id="338" r:id="rId49"/>
    <p:sldId id="346" r:id="rId50"/>
    <p:sldId id="344" r:id="rId51"/>
    <p:sldId id="289" r:id="rId52"/>
    <p:sldId id="336" r:id="rId53"/>
    <p:sldId id="285" r:id="rId54"/>
    <p:sldId id="332" r:id="rId55"/>
    <p:sldId id="348" r:id="rId56"/>
    <p:sldId id="335" r:id="rId57"/>
    <p:sldId id="311" r:id="rId58"/>
    <p:sldId id="322" r:id="rId59"/>
    <p:sldId id="283" r:id="rId60"/>
    <p:sldId id="358" r:id="rId61"/>
    <p:sldId id="359" r:id="rId62"/>
    <p:sldId id="350" r:id="rId63"/>
    <p:sldId id="364" r:id="rId64"/>
    <p:sldId id="361" r:id="rId65"/>
    <p:sldId id="365" r:id="rId66"/>
    <p:sldId id="366" r:id="rId67"/>
    <p:sldId id="363" r:id="rId68"/>
    <p:sldId id="367" r:id="rId69"/>
  </p:sldIdLst>
  <p:sldSz cx="12192000" cy="6858000"/>
  <p:notesSz cx="6858000" cy="9144000"/>
  <p:embeddedFontLs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Calibri Light" panose="020F0302020204030204" pitchFamily="34" charset="0"/>
      <p:regular r:id="rId74"/>
      <p:italic r:id="rId75"/>
    </p:embeddedFont>
    <p:embeddedFont>
      <p:font typeface="AR DARLING" panose="02000000000000000000" pitchFamily="2" charset="0"/>
      <p:regular r:id="rId7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26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8" y="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5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6ADE-6918-46C1-A91B-A0F8E6F0B3CB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99BC-CCEB-4CD7-9073-92E3E7AA7B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2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6ADE-6918-46C1-A91B-A0F8E6F0B3CB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99BC-CCEB-4CD7-9073-92E3E7AA7B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1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6ADE-6918-46C1-A91B-A0F8E6F0B3CB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99BC-CCEB-4CD7-9073-92E3E7AA7B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73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6ADE-6918-46C1-A91B-A0F8E6F0B3CB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99BC-CCEB-4CD7-9073-92E3E7AA7B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52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6ADE-6918-46C1-A91B-A0F8E6F0B3CB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99BC-CCEB-4CD7-9073-92E3E7AA7B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7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6ADE-6918-46C1-A91B-A0F8E6F0B3CB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99BC-CCEB-4CD7-9073-92E3E7AA7B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33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6ADE-6918-46C1-A91B-A0F8E6F0B3CB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99BC-CCEB-4CD7-9073-92E3E7AA7B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5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6ADE-6918-46C1-A91B-A0F8E6F0B3CB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99BC-CCEB-4CD7-9073-92E3E7AA7B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45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6ADE-6918-46C1-A91B-A0F8E6F0B3CB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99BC-CCEB-4CD7-9073-92E3E7AA7B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26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6ADE-6918-46C1-A91B-A0F8E6F0B3CB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99BC-CCEB-4CD7-9073-92E3E7AA7B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45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6ADE-6918-46C1-A91B-A0F8E6F0B3CB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99BC-CCEB-4CD7-9073-92E3E7AA7B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52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66ADE-6918-46C1-A91B-A0F8E6F0B3CB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B99BC-CCEB-4CD7-9073-92E3E7AA7B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4180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cid:8fc0f64c-ea33-4ed8-807e-fb5cc748830f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5354637"/>
          </a:xfrm>
        </p:spPr>
        <p:txBody>
          <a:bodyPr>
            <a:normAutofit/>
          </a:bodyPr>
          <a:lstStyle/>
          <a:p>
            <a:r>
              <a:rPr lang="en-GB" dirty="0">
                <a:latin typeface="AR DARLING" panose="02000000000000000000" pitchFamily="2" charset="0"/>
              </a:rPr>
              <a:t/>
            </a:r>
            <a:br>
              <a:rPr lang="en-GB" dirty="0">
                <a:latin typeface="AR DARLING" panose="02000000000000000000" pitchFamily="2" charset="0"/>
              </a:rPr>
            </a:br>
            <a:r>
              <a:rPr lang="en-GB" dirty="0">
                <a:latin typeface="AR DARLING" panose="02000000000000000000" pitchFamily="2" charset="0"/>
              </a:rPr>
              <a:t/>
            </a:r>
            <a:br>
              <a:rPr lang="en-GB" dirty="0">
                <a:latin typeface="AR DARLING" panose="02000000000000000000" pitchFamily="2" charset="0"/>
              </a:rPr>
            </a:br>
            <a:r>
              <a:rPr lang="en-GB" dirty="0">
                <a:latin typeface="AR DARLING" panose="02000000000000000000" pitchFamily="2" charset="0"/>
              </a:rPr>
              <a:t/>
            </a:r>
            <a:br>
              <a:rPr lang="en-GB" dirty="0">
                <a:latin typeface="AR DARLING" panose="02000000000000000000" pitchFamily="2" charset="0"/>
              </a:rPr>
            </a:br>
            <a:endParaRPr lang="en-GB" dirty="0">
              <a:latin typeface="AR DARLING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2330AAC-6D96-4632-B6F7-EC402FA3E2B4}"/>
              </a:ext>
            </a:extLst>
          </p:cNvPr>
          <p:cNvSpPr txBox="1"/>
          <p:nvPr/>
        </p:nvSpPr>
        <p:spPr>
          <a:xfrm>
            <a:off x="0" y="1244660"/>
            <a:ext cx="12192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0" dirty="0" smtClean="0">
                <a:latin typeface="AR DARLING" panose="02000000000000000000" pitchFamily="2" charset="0"/>
              </a:rPr>
              <a:t>Achievement </a:t>
            </a:r>
          </a:p>
          <a:p>
            <a:pPr algn="ctr"/>
            <a:r>
              <a:rPr lang="en-GB" sz="9600" dirty="0" smtClean="0">
                <a:latin typeface="AR DARLING" panose="02000000000000000000" pitchFamily="2" charset="0"/>
              </a:rPr>
              <a:t>In </a:t>
            </a:r>
          </a:p>
          <a:p>
            <a:pPr algn="ctr"/>
            <a:r>
              <a:rPr lang="en-GB" sz="8800" dirty="0" smtClean="0">
                <a:latin typeface="AR DARLING" panose="02000000000000000000" pitchFamily="2" charset="0"/>
              </a:rPr>
              <a:t>SPORT AND FITNESS</a:t>
            </a:r>
          </a:p>
        </p:txBody>
      </p:sp>
    </p:spTree>
    <p:extLst>
      <p:ext uri="{BB962C8B-B14F-4D97-AF65-F5344CB8AC3E}">
        <p14:creationId xmlns:p14="http://schemas.microsoft.com/office/powerpoint/2010/main" val="282411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Eve at the Scottish Championships!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26" y="2070937"/>
            <a:ext cx="5954024" cy="3997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675" y="2070937"/>
            <a:ext cx="4073125" cy="405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7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84461-CD46-451A-A1B7-E6ED95A5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0"/>
          </a:xfrm>
        </p:spPr>
        <p:txBody>
          <a:bodyPr>
            <a:normAutofit/>
          </a:bodyPr>
          <a:lstStyle/>
          <a:p>
            <a:pPr algn="ctr"/>
            <a:r>
              <a:rPr lang="en-GB" sz="8800" dirty="0">
                <a:latin typeface="AR DARLING" panose="02000000000000000000" pitchFamily="2" charset="0"/>
              </a:rPr>
              <a:t>Kickboxing</a:t>
            </a:r>
          </a:p>
        </p:txBody>
      </p:sp>
    </p:spTree>
    <p:extLst>
      <p:ext uri="{BB962C8B-B14F-4D97-AF65-F5344CB8AC3E}">
        <p14:creationId xmlns:p14="http://schemas.microsoft.com/office/powerpoint/2010/main" val="161156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C41A30-00EB-4E68-B5EB-50B97AD73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8969" y="365125"/>
            <a:ext cx="12470969" cy="1325563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Ben: Crowned World champion in </a:t>
            </a:r>
            <a:r>
              <a:rPr lang="en-GB" dirty="0">
                <a:latin typeface="AR DARLING" panose="02000000000000000000" pitchFamily="2" charset="0"/>
              </a:rPr>
              <a:t>A</a:t>
            </a:r>
            <a:r>
              <a:rPr lang="en-GB" dirty="0" smtClean="0">
                <a:latin typeface="AR DARLING" panose="02000000000000000000" pitchFamily="2" charset="0"/>
              </a:rPr>
              <a:t>thens!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05" y="1231265"/>
            <a:ext cx="4691945" cy="5093336"/>
          </a:xfrm>
        </p:spPr>
      </p:pic>
    </p:spTree>
    <p:extLst>
      <p:ext uri="{BB962C8B-B14F-4D97-AF65-F5344CB8AC3E}">
        <p14:creationId xmlns:p14="http://schemas.microsoft.com/office/powerpoint/2010/main" val="244610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84461-CD46-451A-A1B7-E6ED95A5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0"/>
          </a:xfrm>
        </p:spPr>
        <p:txBody>
          <a:bodyPr>
            <a:normAutofit/>
          </a:bodyPr>
          <a:lstStyle/>
          <a:p>
            <a:pPr algn="ctr"/>
            <a:r>
              <a:rPr lang="en-GB" sz="8800" dirty="0">
                <a:latin typeface="AR DARLING" panose="02000000000000000000" pitchFamily="2" charset="0"/>
              </a:rPr>
              <a:t>Badminton</a:t>
            </a:r>
          </a:p>
        </p:txBody>
      </p:sp>
    </p:spTree>
    <p:extLst>
      <p:ext uri="{BB962C8B-B14F-4D97-AF65-F5344CB8AC3E}">
        <p14:creationId xmlns:p14="http://schemas.microsoft.com/office/powerpoint/2010/main" val="60043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453D63-88BE-4A44-89F5-DFD66991B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Ayrshire Championships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196" y="1514175"/>
            <a:ext cx="6376013" cy="478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3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453D63-88BE-4A44-89F5-DFD66991B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Evan: in the National Team!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5" name="ymail_attachmentId10127" descr="cid:8fc0f64c-ea33-4ed8-807e-fb5cc748830f">
            <a:extLst>
              <a:ext uri="{FF2B5EF4-FFF2-40B4-BE49-F238E27FC236}">
                <a16:creationId xmlns:a16="http://schemas.microsoft.com/office/drawing/2014/main" xmlns="" id="{C7B82D2F-0D00-4442-92AB-E24F22349424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819702"/>
            <a:ext cx="4114799" cy="4414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64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84461-CD46-451A-A1B7-E6ED95A5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0"/>
          </a:xfrm>
        </p:spPr>
        <p:txBody>
          <a:bodyPr>
            <a:normAutofit/>
          </a:bodyPr>
          <a:lstStyle/>
          <a:p>
            <a:pPr algn="ctr"/>
            <a:r>
              <a:rPr lang="en-GB" sz="8800" dirty="0" smtClean="0">
                <a:latin typeface="AR DARLING" panose="02000000000000000000" pitchFamily="2" charset="0"/>
              </a:rPr>
              <a:t>Bowling</a:t>
            </a:r>
            <a:endParaRPr lang="en-GB" sz="8800" dirty="0"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3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Mason: Scottish Champion!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76" y="1845504"/>
            <a:ext cx="4595247" cy="4351338"/>
          </a:xfrm>
        </p:spPr>
      </p:pic>
    </p:spTree>
    <p:extLst>
      <p:ext uri="{BB962C8B-B14F-4D97-AF65-F5344CB8AC3E}">
        <p14:creationId xmlns:p14="http://schemas.microsoft.com/office/powerpoint/2010/main" val="348010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84461-CD46-451A-A1B7-E6ED95A5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0"/>
          </a:xfrm>
        </p:spPr>
        <p:txBody>
          <a:bodyPr>
            <a:normAutofit/>
          </a:bodyPr>
          <a:lstStyle/>
          <a:p>
            <a:pPr algn="ctr"/>
            <a:r>
              <a:rPr lang="en-GB" sz="8800" dirty="0">
                <a:latin typeface="AR DARLING" panose="02000000000000000000" pitchFamily="2" charset="0"/>
              </a:rPr>
              <a:t>Football</a:t>
            </a:r>
          </a:p>
        </p:txBody>
      </p:sp>
    </p:spTree>
    <p:extLst>
      <p:ext uri="{BB962C8B-B14F-4D97-AF65-F5344CB8AC3E}">
        <p14:creationId xmlns:p14="http://schemas.microsoft.com/office/powerpoint/2010/main" val="194527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Ayrshire U16s Schools FA Cup Winners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695" y="1816762"/>
            <a:ext cx="5998382" cy="4498787"/>
          </a:xfrm>
        </p:spPr>
      </p:pic>
    </p:spTree>
    <p:extLst>
      <p:ext uri="{BB962C8B-B14F-4D97-AF65-F5344CB8AC3E}">
        <p14:creationId xmlns:p14="http://schemas.microsoft.com/office/powerpoint/2010/main" val="330638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84461-CD46-451A-A1B7-E6ED95A5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0"/>
          </a:xfrm>
        </p:spPr>
        <p:txBody>
          <a:bodyPr>
            <a:normAutofit/>
          </a:bodyPr>
          <a:lstStyle/>
          <a:p>
            <a:pPr algn="ctr"/>
            <a:r>
              <a:rPr lang="en-GB" sz="8800" dirty="0">
                <a:latin typeface="AR DARLING" panose="02000000000000000000" pitchFamily="2" charset="0"/>
              </a:rPr>
              <a:t>Rugby</a:t>
            </a:r>
          </a:p>
        </p:txBody>
      </p:sp>
    </p:spTree>
    <p:extLst>
      <p:ext uri="{BB962C8B-B14F-4D97-AF65-F5344CB8AC3E}">
        <p14:creationId xmlns:p14="http://schemas.microsoft.com/office/powerpoint/2010/main" val="13034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AR DARLING" panose="02000000000000000000" pitchFamily="2" charset="0"/>
              </a:rPr>
              <a:t>U13s Ayrshire Cup </a:t>
            </a:r>
            <a:r>
              <a:rPr lang="en-GB" dirty="0" smtClean="0">
                <a:latin typeface="AR DARLING" panose="02000000000000000000" pitchFamily="2" charset="0"/>
              </a:rPr>
              <a:t>Winners!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40" y="1522515"/>
            <a:ext cx="6972730" cy="508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5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AR DARLING" panose="02000000000000000000" pitchFamily="2" charset="0"/>
              </a:rPr>
              <a:t>U14s </a:t>
            </a:r>
            <a:r>
              <a:rPr lang="en-GB" dirty="0" smtClean="0">
                <a:latin typeface="AR DARLING" panose="02000000000000000000" pitchFamily="2" charset="0"/>
              </a:rPr>
              <a:t>Scottish Cup Finalists!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122" y="1535705"/>
            <a:ext cx="4716148" cy="4938856"/>
          </a:xfrm>
        </p:spPr>
      </p:pic>
    </p:spTree>
    <p:extLst>
      <p:ext uri="{BB962C8B-B14F-4D97-AF65-F5344CB8AC3E}">
        <p14:creationId xmlns:p14="http://schemas.microsoft.com/office/powerpoint/2010/main" val="338325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Hannah: U16s Scotland Squad!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2050" name="Picture 2" descr="C:\Users\granacmackinnonm\Desktop\f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37" y="1690688"/>
            <a:ext cx="3429093" cy="45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6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East Ayrshire Champions, 2019!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716" y="1690688"/>
            <a:ext cx="6748221" cy="4762334"/>
          </a:xfrm>
        </p:spPr>
      </p:pic>
    </p:spTree>
    <p:extLst>
      <p:ext uri="{BB962C8B-B14F-4D97-AF65-F5344CB8AC3E}">
        <p14:creationId xmlns:p14="http://schemas.microsoft.com/office/powerpoint/2010/main" val="1887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Scottish Concept 7s Winners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218" y="1690688"/>
            <a:ext cx="7275163" cy="4742328"/>
          </a:xfrm>
        </p:spPr>
      </p:pic>
    </p:spTree>
    <p:extLst>
      <p:ext uri="{BB962C8B-B14F-4D97-AF65-F5344CB8AC3E}">
        <p14:creationId xmlns:p14="http://schemas.microsoft.com/office/powerpoint/2010/main" val="157608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FF8F2-4C8E-49CE-AABA-D43768C1E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43" y="318630"/>
            <a:ext cx="11353800" cy="1325563"/>
          </a:xfrm>
        </p:spPr>
        <p:txBody>
          <a:bodyPr/>
          <a:lstStyle/>
          <a:p>
            <a:pPr algn="ctr"/>
            <a:r>
              <a:rPr lang="en-GB" dirty="0">
                <a:latin typeface="AR DARLING" panose="02000000000000000000" pitchFamily="2" charset="0"/>
              </a:rPr>
              <a:t>S4 </a:t>
            </a:r>
            <a:r>
              <a:rPr lang="en-GB" dirty="0" smtClean="0">
                <a:latin typeface="AR DARLING" panose="02000000000000000000" pitchFamily="2" charset="0"/>
              </a:rPr>
              <a:t>SFA Performance Graduation </a:t>
            </a:r>
            <a:r>
              <a:rPr lang="en-GB" dirty="0">
                <a:latin typeface="AR DARLING" panose="02000000000000000000" pitchFamily="2" charset="0"/>
              </a:rPr>
              <a:t>at Hampden</a:t>
            </a:r>
          </a:p>
        </p:txBody>
      </p:sp>
      <p:pic>
        <p:nvPicPr>
          <p:cNvPr id="1026" name="Picture 2" descr="C:\Users\granacmackinnonm\Desktop\perf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213" y="1812095"/>
            <a:ext cx="6346543" cy="476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10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458" y="365125"/>
            <a:ext cx="10966342" cy="1325563"/>
          </a:xfrm>
        </p:spPr>
        <p:txBody>
          <a:bodyPr/>
          <a:lstStyle/>
          <a:p>
            <a:pPr algn="ctr"/>
            <a:r>
              <a:rPr lang="en-GB" dirty="0">
                <a:latin typeface="AR DARLING" panose="02000000000000000000" pitchFamily="2" charset="0"/>
              </a:rPr>
              <a:t>Andrew and </a:t>
            </a:r>
            <a:r>
              <a:rPr lang="en-GB" dirty="0" smtClean="0">
                <a:latin typeface="AR DARLING" panose="02000000000000000000" pitchFamily="2" charset="0"/>
              </a:rPr>
              <a:t>George: Bob </a:t>
            </a:r>
            <a:r>
              <a:rPr lang="en-GB" dirty="0" err="1" smtClean="0">
                <a:latin typeface="AR DARLING" panose="02000000000000000000" pitchFamily="2" charset="0"/>
              </a:rPr>
              <a:t>McWilliam</a:t>
            </a:r>
            <a:r>
              <a:rPr lang="en-GB" dirty="0" smtClean="0">
                <a:latin typeface="AR DARLING" panose="02000000000000000000" pitchFamily="2" charset="0"/>
              </a:rPr>
              <a:t> Award 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648" y="1883353"/>
            <a:ext cx="4689787" cy="468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7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87" y="365125"/>
            <a:ext cx="11794341" cy="1325563"/>
          </a:xfrm>
        </p:spPr>
        <p:txBody>
          <a:bodyPr/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Played in the Czech Republic, Spain, Abu Dhabi!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5" y="2130867"/>
            <a:ext cx="2787896" cy="371719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053" y="2982849"/>
            <a:ext cx="2297410" cy="20132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014" y="2975100"/>
            <a:ext cx="2484979" cy="2020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95" y="2302398"/>
            <a:ext cx="2734887" cy="299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84461-CD46-451A-A1B7-E6ED95A5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0"/>
          </a:xfrm>
        </p:spPr>
        <p:txBody>
          <a:bodyPr>
            <a:normAutofit/>
          </a:bodyPr>
          <a:lstStyle/>
          <a:p>
            <a:pPr algn="ctr"/>
            <a:r>
              <a:rPr lang="en-GB" sz="8800" dirty="0">
                <a:latin typeface="AR DARLING" panose="02000000000000000000" pitchFamily="2" charset="0"/>
              </a:rPr>
              <a:t>Orienteering</a:t>
            </a:r>
          </a:p>
        </p:txBody>
      </p:sp>
    </p:spTree>
    <p:extLst>
      <p:ext uri="{BB962C8B-B14F-4D97-AF65-F5344CB8AC3E}">
        <p14:creationId xmlns:p14="http://schemas.microsoft.com/office/powerpoint/2010/main" val="44536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Jonathan:  Ayrshire Champion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14061" y="1690687"/>
            <a:ext cx="3576343" cy="466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0" y="701040"/>
            <a:ext cx="7920665" cy="5362949"/>
          </a:xfrm>
        </p:spPr>
      </p:pic>
    </p:spTree>
    <p:extLst>
      <p:ext uri="{BB962C8B-B14F-4D97-AF65-F5344CB8AC3E}">
        <p14:creationId xmlns:p14="http://schemas.microsoft.com/office/powerpoint/2010/main" val="306284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84461-CD46-451A-A1B7-E6ED95A5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0"/>
          </a:xfrm>
        </p:spPr>
        <p:txBody>
          <a:bodyPr>
            <a:normAutofit/>
          </a:bodyPr>
          <a:lstStyle/>
          <a:p>
            <a:pPr algn="ctr"/>
            <a:r>
              <a:rPr lang="en-GB" sz="8800" dirty="0">
                <a:latin typeface="AR DARLING" panose="02000000000000000000" pitchFamily="2" charset="0"/>
              </a:rPr>
              <a:t>Dance</a:t>
            </a:r>
          </a:p>
        </p:txBody>
      </p:sp>
    </p:spTree>
    <p:extLst>
      <p:ext uri="{BB962C8B-B14F-4D97-AF65-F5344CB8AC3E}">
        <p14:creationId xmlns:p14="http://schemas.microsoft.com/office/powerpoint/2010/main" val="307620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>
                <a:latin typeface="AR DARLING" panose="02000000000000000000" pitchFamily="2" charset="0"/>
              </a:rPr>
              <a:t>Dancefest</a:t>
            </a:r>
            <a:r>
              <a:rPr lang="en-GB" dirty="0">
                <a:latin typeface="AR DARLING" panose="02000000000000000000" pitchFamily="2" charset="0"/>
              </a:rPr>
              <a:t> 2019</a:t>
            </a:r>
          </a:p>
        </p:txBody>
      </p:sp>
      <p:pic>
        <p:nvPicPr>
          <p:cNvPr id="7170" name="Picture 2" descr="C:\Users\granacmackinnonm\Desktop\dan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295" y="2261165"/>
            <a:ext cx="5181600" cy="348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779" y="2349241"/>
            <a:ext cx="5288883" cy="339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58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Pineapple Dance Studios, London 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01" y="1920445"/>
            <a:ext cx="3017043" cy="40227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24" y="1946203"/>
            <a:ext cx="5548393" cy="39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4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Beth: Danced with Louie Spence!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22" y="1551204"/>
            <a:ext cx="3097983" cy="4676202"/>
          </a:xfrm>
        </p:spPr>
      </p:pic>
    </p:spTree>
    <p:extLst>
      <p:ext uri="{BB962C8B-B14F-4D97-AF65-F5344CB8AC3E}">
        <p14:creationId xmlns:p14="http://schemas.microsoft.com/office/powerpoint/2010/main" val="188120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84461-CD46-451A-A1B7-E6ED95A5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0"/>
          </a:xfrm>
        </p:spPr>
        <p:txBody>
          <a:bodyPr>
            <a:normAutofit/>
          </a:bodyPr>
          <a:lstStyle/>
          <a:p>
            <a:pPr algn="ctr"/>
            <a:r>
              <a:rPr lang="en-GB" sz="8800" dirty="0" smtClean="0">
                <a:latin typeface="AR DARLING" panose="02000000000000000000" pitchFamily="2" charset="0"/>
              </a:rPr>
              <a:t>Athletics</a:t>
            </a:r>
            <a:endParaRPr lang="en-GB" sz="8800" dirty="0"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6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Grange Athletics </a:t>
            </a:r>
            <a:r>
              <a:rPr lang="en-GB" dirty="0">
                <a:latin typeface="AR DARLING" panose="02000000000000000000" pitchFamily="2" charset="0"/>
              </a:rPr>
              <a:t>Champions, 2019!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01" y="1690688"/>
            <a:ext cx="6421465" cy="4646084"/>
          </a:xfrm>
        </p:spPr>
      </p:pic>
    </p:spTree>
    <p:extLst>
      <p:ext uri="{BB962C8B-B14F-4D97-AF65-F5344CB8AC3E}">
        <p14:creationId xmlns:p14="http://schemas.microsoft.com/office/powerpoint/2010/main" val="83731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 DARLING" panose="02000000000000000000" pitchFamily="2" charset="0"/>
              </a:rPr>
              <a:t>East Ayrshire Athletics Champions, 2019!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50" y="1810125"/>
            <a:ext cx="6664271" cy="4586519"/>
          </a:xfrm>
        </p:spPr>
      </p:pic>
    </p:spTree>
    <p:extLst>
      <p:ext uri="{BB962C8B-B14F-4D97-AF65-F5344CB8AC3E}">
        <p14:creationId xmlns:p14="http://schemas.microsoft.com/office/powerpoint/2010/main" val="35102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AR DARLING" panose="02000000000000000000" pitchFamily="2" charset="0"/>
              </a:rPr>
              <a:t>Ayrshire Athletics </a:t>
            </a:r>
            <a:r>
              <a:rPr lang="en-GB" dirty="0" smtClean="0">
                <a:latin typeface="AR DARLING" panose="02000000000000000000" pitchFamily="2" charset="0"/>
              </a:rPr>
              <a:t>Champions, 2019!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12" y="1552470"/>
            <a:ext cx="6509289" cy="4875609"/>
          </a:xfrm>
        </p:spPr>
      </p:pic>
    </p:spTree>
    <p:extLst>
      <p:ext uri="{BB962C8B-B14F-4D97-AF65-F5344CB8AC3E}">
        <p14:creationId xmlns:p14="http://schemas.microsoft.com/office/powerpoint/2010/main" val="25421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Brayden: West District Javelin Champion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83" y="1867546"/>
            <a:ext cx="3650420" cy="4242159"/>
          </a:xfrm>
        </p:spPr>
      </p:pic>
    </p:spTree>
    <p:extLst>
      <p:ext uri="{BB962C8B-B14F-4D97-AF65-F5344CB8AC3E}">
        <p14:creationId xmlns:p14="http://schemas.microsoft.com/office/powerpoint/2010/main" val="300424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84461-CD46-451A-A1B7-E6ED95A5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0"/>
          </a:xfrm>
        </p:spPr>
        <p:txBody>
          <a:bodyPr>
            <a:normAutofit/>
          </a:bodyPr>
          <a:lstStyle/>
          <a:p>
            <a:pPr algn="ctr"/>
            <a:r>
              <a:rPr lang="en-GB" sz="8800" dirty="0">
                <a:latin typeface="AR DARLING" panose="02000000000000000000" pitchFamily="2" charset="0"/>
              </a:rPr>
              <a:t>Ice Hockey</a:t>
            </a:r>
          </a:p>
        </p:txBody>
      </p:sp>
    </p:spTree>
    <p:extLst>
      <p:ext uri="{BB962C8B-B14F-4D97-AF65-F5344CB8AC3E}">
        <p14:creationId xmlns:p14="http://schemas.microsoft.com/office/powerpoint/2010/main" val="203305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ranacmackinnonm\Desktop\ru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569" y="2084767"/>
            <a:ext cx="5165797" cy="322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8" y="2084768"/>
            <a:ext cx="5951795" cy="322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5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AR DARLING" panose="02000000000000000000" pitchFamily="2" charset="0"/>
              </a:rPr>
              <a:t>Ollie and </a:t>
            </a:r>
            <a:r>
              <a:rPr lang="en-GB" dirty="0" smtClean="0">
                <a:latin typeface="AR DARLING" panose="02000000000000000000" pitchFamily="2" charset="0"/>
              </a:rPr>
              <a:t>Conner: Representing Scotland!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2050" name="Picture 2" descr="C:\Users\granacmackinnonm\Desktop\ho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166" y="1690688"/>
            <a:ext cx="6667872" cy="494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6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84461-CD46-451A-A1B7-E6ED95A5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0"/>
          </a:xfrm>
        </p:spPr>
        <p:txBody>
          <a:bodyPr>
            <a:normAutofit/>
          </a:bodyPr>
          <a:lstStyle/>
          <a:p>
            <a:pPr algn="ctr"/>
            <a:r>
              <a:rPr lang="en-GB" sz="8800" dirty="0">
                <a:latin typeface="AR DARLING" panose="02000000000000000000" pitchFamily="2" charset="0"/>
              </a:rPr>
              <a:t>Boxing</a:t>
            </a:r>
          </a:p>
        </p:txBody>
      </p:sp>
    </p:spTree>
    <p:extLst>
      <p:ext uri="{BB962C8B-B14F-4D97-AF65-F5344CB8AC3E}">
        <p14:creationId xmlns:p14="http://schemas.microsoft.com/office/powerpoint/2010/main" val="57746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Destany: British Gold Champion!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20" y="1690688"/>
            <a:ext cx="3800559" cy="4602899"/>
          </a:xfrm>
        </p:spPr>
      </p:pic>
    </p:spTree>
    <p:extLst>
      <p:ext uri="{BB962C8B-B14F-4D97-AF65-F5344CB8AC3E}">
        <p14:creationId xmlns:p14="http://schemas.microsoft.com/office/powerpoint/2010/main" val="158235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7767"/>
            <a:ext cx="1285792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/>
            </a:r>
            <a:br>
              <a:rPr lang="en-GB" dirty="0" smtClean="0">
                <a:latin typeface="AR DARLING" panose="02000000000000000000" pitchFamily="2" charset="0"/>
              </a:rPr>
            </a:br>
            <a:r>
              <a:rPr lang="en-GB" dirty="0" smtClean="0">
                <a:latin typeface="AR DARLING" panose="02000000000000000000" pitchFamily="2" charset="0"/>
              </a:rPr>
              <a:t>Kilmarnock's 1st </a:t>
            </a:r>
            <a:r>
              <a:rPr lang="en-GB" dirty="0">
                <a:latin typeface="AR DARLING" panose="02000000000000000000" pitchFamily="2" charset="0"/>
              </a:rPr>
              <a:t>female </a:t>
            </a:r>
            <a:r>
              <a:rPr lang="en-GB" dirty="0" smtClean="0">
                <a:latin typeface="AR DARLING" panose="02000000000000000000" pitchFamily="2" charset="0"/>
              </a:rPr>
              <a:t>Scottish </a:t>
            </a:r>
            <a:r>
              <a:rPr lang="en-GB" dirty="0">
                <a:latin typeface="AR DARLING" panose="02000000000000000000" pitchFamily="2" charset="0"/>
              </a:rPr>
              <a:t>champion! </a:t>
            </a:r>
            <a:br>
              <a:rPr lang="en-GB" dirty="0">
                <a:latin typeface="AR DARLING" panose="02000000000000000000" pitchFamily="2" charset="0"/>
              </a:rPr>
            </a:br>
            <a:endParaRPr lang="en-GB" dirty="0">
              <a:latin typeface="AR DARLING" panose="02000000000000000000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>
              <a:latin typeface="AR DARLING" panose="02000000000000000000" pitchFamily="2" charset="0"/>
            </a:endParaRPr>
          </a:p>
          <a:p>
            <a:pPr marL="0" indent="0">
              <a:buNone/>
            </a:pPr>
            <a:endParaRPr lang="en-GB" dirty="0">
              <a:latin typeface="AR DARLING" panose="02000000000000000000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 descr="C:\Users\granacmackinnonm\Desktop\d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983" y="1825625"/>
            <a:ext cx="3460225" cy="461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93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84461-CD46-451A-A1B7-E6ED95A5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0"/>
          </a:xfrm>
        </p:spPr>
        <p:txBody>
          <a:bodyPr>
            <a:normAutofit/>
          </a:bodyPr>
          <a:lstStyle/>
          <a:p>
            <a:pPr algn="ctr"/>
            <a:r>
              <a:rPr lang="en-GB" sz="8800" dirty="0">
                <a:latin typeface="AR DARLING" panose="02000000000000000000" pitchFamily="2" charset="0"/>
              </a:rPr>
              <a:t>Cricket</a:t>
            </a:r>
          </a:p>
        </p:txBody>
      </p:sp>
    </p:spTree>
    <p:extLst>
      <p:ext uri="{BB962C8B-B14F-4D97-AF65-F5344CB8AC3E}">
        <p14:creationId xmlns:p14="http://schemas.microsoft.com/office/powerpoint/2010/main" val="153236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Carmen: 1</a:t>
            </a:r>
            <a:r>
              <a:rPr lang="en-GB" baseline="30000" dirty="0" smtClean="0">
                <a:latin typeface="AR DARLING" panose="02000000000000000000" pitchFamily="2" charset="0"/>
              </a:rPr>
              <a:t>st</a:t>
            </a:r>
            <a:r>
              <a:rPr lang="en-GB" dirty="0" smtClean="0">
                <a:latin typeface="AR DARLING" panose="02000000000000000000" pitchFamily="2" charset="0"/>
              </a:rPr>
              <a:t> Female Captain of KCC </a:t>
            </a:r>
            <a:r>
              <a:rPr lang="en-GB" dirty="0" err="1" smtClean="0">
                <a:latin typeface="AR DARLING" panose="02000000000000000000" pitchFamily="2" charset="0"/>
              </a:rPr>
              <a:t>Jrs</a:t>
            </a:r>
            <a:r>
              <a:rPr lang="en-GB" dirty="0" smtClean="0">
                <a:latin typeface="AR DARLING" panose="02000000000000000000" pitchFamily="2" charset="0"/>
              </a:rPr>
              <a:t>!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243" y="1690688"/>
            <a:ext cx="3391514" cy="478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8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84461-CD46-451A-A1B7-E6ED95A5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0"/>
          </a:xfrm>
        </p:spPr>
        <p:txBody>
          <a:bodyPr>
            <a:normAutofit/>
          </a:bodyPr>
          <a:lstStyle/>
          <a:p>
            <a:pPr algn="ctr"/>
            <a:r>
              <a:rPr lang="en-GB" sz="8800" dirty="0">
                <a:latin typeface="AR DARLING" panose="02000000000000000000" pitchFamily="2" charset="0"/>
              </a:rPr>
              <a:t>Handball</a:t>
            </a:r>
          </a:p>
        </p:txBody>
      </p:sp>
    </p:spTree>
    <p:extLst>
      <p:ext uri="{BB962C8B-B14F-4D97-AF65-F5344CB8AC3E}">
        <p14:creationId xmlns:p14="http://schemas.microsoft.com/office/powerpoint/2010/main" val="176949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40" y="1765461"/>
            <a:ext cx="11171119" cy="3558208"/>
          </a:xfrm>
        </p:spPr>
      </p:pic>
    </p:spTree>
    <p:extLst>
      <p:ext uri="{BB962C8B-B14F-4D97-AF65-F5344CB8AC3E}">
        <p14:creationId xmlns:p14="http://schemas.microsoft.com/office/powerpoint/2010/main" val="238400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84461-CD46-451A-A1B7-E6ED95A5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0"/>
          </a:xfrm>
        </p:spPr>
        <p:txBody>
          <a:bodyPr>
            <a:normAutofit/>
          </a:bodyPr>
          <a:lstStyle/>
          <a:p>
            <a:pPr algn="ctr"/>
            <a:r>
              <a:rPr lang="en-GB" sz="8800" dirty="0" smtClean="0">
                <a:latin typeface="AR DARLING" panose="02000000000000000000" pitchFamily="2" charset="0"/>
              </a:rPr>
              <a:t>Hiking</a:t>
            </a:r>
            <a:endParaRPr lang="en-GB" sz="8800" dirty="0"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55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2" y="776288"/>
            <a:ext cx="4145328" cy="551936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061" y="1101868"/>
            <a:ext cx="6442505" cy="456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0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Killie v Austria!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96" y="1447801"/>
            <a:ext cx="7748006" cy="5172510"/>
          </a:xfrm>
        </p:spPr>
      </p:pic>
    </p:spTree>
    <p:extLst>
      <p:ext uri="{BB962C8B-B14F-4D97-AF65-F5344CB8AC3E}">
        <p14:creationId xmlns:p14="http://schemas.microsoft.com/office/powerpoint/2010/main" val="361108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84461-CD46-451A-A1B7-E6ED95A5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0"/>
          </a:xfrm>
        </p:spPr>
        <p:txBody>
          <a:bodyPr>
            <a:normAutofit/>
          </a:bodyPr>
          <a:lstStyle/>
          <a:p>
            <a:pPr algn="ctr"/>
            <a:r>
              <a:rPr lang="en-GB" sz="8800" dirty="0">
                <a:latin typeface="AR DARLING" panose="02000000000000000000" pitchFamily="2" charset="0"/>
              </a:rPr>
              <a:t>Figure Skating</a:t>
            </a:r>
          </a:p>
        </p:txBody>
      </p:sp>
    </p:spTree>
    <p:extLst>
      <p:ext uri="{BB962C8B-B14F-4D97-AF65-F5344CB8AC3E}">
        <p14:creationId xmlns:p14="http://schemas.microsoft.com/office/powerpoint/2010/main" val="56493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Libby competed in Australia! 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4098" name="Picture 2" descr="C:\Users\granacmackinnonm\Desktop\ska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843" y="1690687"/>
            <a:ext cx="4497457" cy="449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51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84461-CD46-451A-A1B7-E6ED95A5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0"/>
          </a:xfrm>
        </p:spPr>
        <p:txBody>
          <a:bodyPr>
            <a:normAutofit/>
          </a:bodyPr>
          <a:lstStyle/>
          <a:p>
            <a:pPr algn="ctr"/>
            <a:r>
              <a:rPr lang="en-GB" sz="8800" dirty="0">
                <a:latin typeface="AR DARLING" panose="02000000000000000000" pitchFamily="2" charset="0"/>
              </a:rPr>
              <a:t>Coaching</a:t>
            </a:r>
          </a:p>
        </p:txBody>
      </p:sp>
    </p:spTree>
    <p:extLst>
      <p:ext uri="{BB962C8B-B14F-4D97-AF65-F5344CB8AC3E}">
        <p14:creationId xmlns:p14="http://schemas.microsoft.com/office/powerpoint/2010/main" val="169666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Pupils learning to coach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2050" name="Picture 2" descr="C:\Users\granacmackinnonm\Desktop\sport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258" y="2646677"/>
            <a:ext cx="2895759" cy="217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265" y="2603248"/>
            <a:ext cx="3243470" cy="2250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449" y="2638385"/>
            <a:ext cx="2909321" cy="2180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0157" y="2353315"/>
            <a:ext cx="1852152" cy="247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0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84461-CD46-451A-A1B7-E6ED95A5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0"/>
          </a:xfrm>
        </p:spPr>
        <p:txBody>
          <a:bodyPr>
            <a:normAutofit/>
          </a:bodyPr>
          <a:lstStyle/>
          <a:p>
            <a:pPr algn="ctr"/>
            <a:r>
              <a:rPr lang="en-GB" sz="8800" dirty="0">
                <a:latin typeface="AR DARLING" panose="02000000000000000000" pitchFamily="2" charset="0"/>
              </a:rPr>
              <a:t>Rafting</a:t>
            </a:r>
          </a:p>
        </p:txBody>
      </p:sp>
    </p:spTree>
    <p:extLst>
      <p:ext uri="{BB962C8B-B14F-4D97-AF65-F5344CB8AC3E}">
        <p14:creationId xmlns:p14="http://schemas.microsoft.com/office/powerpoint/2010/main" val="7153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4" y="1750286"/>
            <a:ext cx="5622499" cy="373411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152" y="1370605"/>
            <a:ext cx="4234863" cy="4493481"/>
          </a:xfrm>
        </p:spPr>
      </p:pic>
    </p:spTree>
    <p:extLst>
      <p:ext uri="{BB962C8B-B14F-4D97-AF65-F5344CB8AC3E}">
        <p14:creationId xmlns:p14="http://schemas.microsoft.com/office/powerpoint/2010/main" val="153895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84461-CD46-451A-A1B7-E6ED95A5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0"/>
          </a:xfrm>
        </p:spPr>
        <p:txBody>
          <a:bodyPr>
            <a:normAutofit/>
          </a:bodyPr>
          <a:lstStyle/>
          <a:p>
            <a:pPr algn="ctr"/>
            <a:r>
              <a:rPr lang="en-GB" sz="8800" dirty="0">
                <a:latin typeface="AR DARLING" panose="02000000000000000000" pitchFamily="2" charset="0"/>
              </a:rPr>
              <a:t>Volleyball</a:t>
            </a:r>
          </a:p>
        </p:txBody>
      </p:sp>
    </p:spTree>
    <p:extLst>
      <p:ext uri="{BB962C8B-B14F-4D97-AF65-F5344CB8AC3E}">
        <p14:creationId xmlns:p14="http://schemas.microsoft.com/office/powerpoint/2010/main" val="29546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35" y="1411718"/>
            <a:ext cx="9200871" cy="4344375"/>
          </a:xfrm>
        </p:spPr>
      </p:pic>
    </p:spTree>
    <p:extLst>
      <p:ext uri="{BB962C8B-B14F-4D97-AF65-F5344CB8AC3E}">
        <p14:creationId xmlns:p14="http://schemas.microsoft.com/office/powerpoint/2010/main" val="128477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84461-CD46-451A-A1B7-E6ED95A5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0"/>
          </a:xfrm>
        </p:spPr>
        <p:txBody>
          <a:bodyPr>
            <a:normAutofit/>
          </a:bodyPr>
          <a:lstStyle/>
          <a:p>
            <a:pPr algn="ctr"/>
            <a:r>
              <a:rPr lang="en-GB" sz="8800" dirty="0">
                <a:latin typeface="AR DARLING" panose="02000000000000000000" pitchFamily="2" charset="0"/>
              </a:rPr>
              <a:t>Wakeboarding</a:t>
            </a:r>
          </a:p>
        </p:txBody>
      </p:sp>
    </p:spTree>
    <p:extLst>
      <p:ext uri="{BB962C8B-B14F-4D97-AF65-F5344CB8AC3E}">
        <p14:creationId xmlns:p14="http://schemas.microsoft.com/office/powerpoint/2010/main" val="145303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Harvey: ranked 2</a:t>
            </a:r>
            <a:r>
              <a:rPr lang="en-GB" baseline="30000" dirty="0" smtClean="0">
                <a:latin typeface="AR DARLING" panose="02000000000000000000" pitchFamily="2" charset="0"/>
              </a:rPr>
              <a:t>nd</a:t>
            </a:r>
            <a:r>
              <a:rPr lang="en-GB" dirty="0" smtClean="0">
                <a:latin typeface="AR DARLING" panose="02000000000000000000" pitchFamily="2" charset="0"/>
              </a:rPr>
              <a:t> in Scotland! (U14s)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3075" name="Picture 3" descr="C:\Users\granacmackinnonm\Desktop\harv2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669" y="1810821"/>
            <a:ext cx="4239330" cy="438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granacmackinnonm\Desktop\harv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33" y="1810821"/>
            <a:ext cx="4158545" cy="438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84461-CD46-451A-A1B7-E6ED95A5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0"/>
          </a:xfrm>
        </p:spPr>
        <p:txBody>
          <a:bodyPr>
            <a:normAutofit/>
          </a:bodyPr>
          <a:lstStyle/>
          <a:p>
            <a:pPr algn="ctr"/>
            <a:r>
              <a:rPr lang="en-GB" sz="8800" dirty="0">
                <a:latin typeface="AR DARLING" panose="02000000000000000000" pitchFamily="2" charset="0"/>
              </a:rPr>
              <a:t>Golf</a:t>
            </a:r>
          </a:p>
        </p:txBody>
      </p:sp>
    </p:spTree>
    <p:extLst>
      <p:ext uri="{BB962C8B-B14F-4D97-AF65-F5344CB8AC3E}">
        <p14:creationId xmlns:p14="http://schemas.microsoft.com/office/powerpoint/2010/main" val="49601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84461-CD46-451A-A1B7-E6ED95A5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0"/>
          </a:xfrm>
        </p:spPr>
        <p:txBody>
          <a:bodyPr>
            <a:normAutofit/>
          </a:bodyPr>
          <a:lstStyle/>
          <a:p>
            <a:pPr algn="ctr"/>
            <a:r>
              <a:rPr lang="en-GB" sz="8800" dirty="0" smtClean="0">
                <a:latin typeface="AR DARLING" panose="02000000000000000000" pitchFamily="2" charset="0"/>
              </a:rPr>
              <a:t>Sailing</a:t>
            </a:r>
            <a:endParaRPr lang="en-GB" sz="8800" dirty="0"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71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27" y="910042"/>
            <a:ext cx="9042534" cy="513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7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197" y="2736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dirty="0" smtClean="0">
                <a:latin typeface="AR DARLING" panose="02000000000000000000" pitchFamily="2" charset="0"/>
              </a:rPr>
              <a:t>Mud Run</a:t>
            </a:r>
            <a:endParaRPr lang="en-GB" sz="8800" dirty="0"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09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9" y="871541"/>
            <a:ext cx="4144817" cy="52773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38" y="1472336"/>
            <a:ext cx="6288443" cy="407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6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197" y="2736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dirty="0" smtClean="0">
                <a:latin typeface="AR DARLING" panose="02000000000000000000" pitchFamily="2" charset="0"/>
              </a:rPr>
              <a:t>Well done, everyone!</a:t>
            </a:r>
            <a:endParaRPr lang="en-GB" sz="8800" dirty="0"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71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197" y="2736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dirty="0" smtClean="0">
                <a:latin typeface="AR DARLING" panose="02000000000000000000" pitchFamily="2" charset="0"/>
              </a:rPr>
              <a:t>Well done, everyone!</a:t>
            </a:r>
            <a:endParaRPr lang="en-GB" sz="8800" dirty="0"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45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197" y="2736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dirty="0" smtClean="0">
                <a:latin typeface="AR DARLING" panose="02000000000000000000" pitchFamily="2" charset="0"/>
              </a:rPr>
              <a:t>Well done, everyone!</a:t>
            </a:r>
            <a:endParaRPr lang="en-GB" sz="8800" dirty="0"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4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197" y="2736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dirty="0" smtClean="0">
                <a:latin typeface="AR DARLING" panose="02000000000000000000" pitchFamily="2" charset="0"/>
              </a:rPr>
              <a:t>#</a:t>
            </a:r>
            <a:r>
              <a:rPr lang="en-GB" sz="8800" dirty="0" err="1" smtClean="0">
                <a:latin typeface="AR DARLING" panose="02000000000000000000" pitchFamily="2" charset="0"/>
              </a:rPr>
              <a:t>TheGrangeWay</a:t>
            </a:r>
            <a:endParaRPr lang="en-GB" sz="8800" dirty="0"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74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197" y="2736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dirty="0" smtClean="0">
                <a:latin typeface="AR DARLING" panose="02000000000000000000" pitchFamily="2" charset="0"/>
              </a:rPr>
              <a:t>#</a:t>
            </a:r>
            <a:r>
              <a:rPr lang="en-GB" sz="8800" dirty="0" err="1" smtClean="0">
                <a:latin typeface="AR DARLING" panose="02000000000000000000" pitchFamily="2" charset="0"/>
              </a:rPr>
              <a:t>TheGrangeWay</a:t>
            </a:r>
            <a:endParaRPr lang="en-GB" sz="8800" dirty="0"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3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Lessons from a Pro!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1026" name="Picture 2" descr="C:\Users\granacmackinnonm\Desktop\golf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4169" y="1690688"/>
            <a:ext cx="3640638" cy="485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40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84461-CD46-451A-A1B7-E6ED95A5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0"/>
          </a:xfrm>
        </p:spPr>
        <p:txBody>
          <a:bodyPr>
            <a:normAutofit/>
          </a:bodyPr>
          <a:lstStyle/>
          <a:p>
            <a:pPr algn="ctr"/>
            <a:r>
              <a:rPr lang="en-GB" sz="8800" dirty="0">
                <a:latin typeface="AR DARLING" panose="02000000000000000000" pitchFamily="2" charset="0"/>
              </a:rPr>
              <a:t>Swimming</a:t>
            </a:r>
          </a:p>
        </p:txBody>
      </p:sp>
    </p:spTree>
    <p:extLst>
      <p:ext uri="{BB962C8B-B14F-4D97-AF65-F5344CB8AC3E}">
        <p14:creationId xmlns:p14="http://schemas.microsoft.com/office/powerpoint/2010/main" val="31640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E8DF39-6609-4383-9AA4-4D6CB3F92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 DARLING" panose="02000000000000000000" pitchFamily="2" charset="0"/>
              </a:rPr>
              <a:t>Daniel at the Nationals!</a:t>
            </a:r>
            <a:endParaRPr lang="en-GB" dirty="0">
              <a:latin typeface="AR DARLING" panose="02000000000000000000" pitchFamily="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8F112587-FDE0-4A01-995F-CAF0C22E53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04251" y="1690688"/>
            <a:ext cx="3383497" cy="4511329"/>
          </a:xfrm>
        </p:spPr>
      </p:pic>
    </p:spTree>
    <p:extLst>
      <p:ext uri="{BB962C8B-B14F-4D97-AF65-F5344CB8AC3E}">
        <p14:creationId xmlns:p14="http://schemas.microsoft.com/office/powerpoint/2010/main" val="420269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755</TotalTime>
  <Words>231</Words>
  <Application>Microsoft Office PowerPoint</Application>
  <PresentationFormat>Widescreen</PresentationFormat>
  <Paragraphs>64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Calibri</vt:lpstr>
      <vt:lpstr>Calibri Light</vt:lpstr>
      <vt:lpstr>AR DARLING</vt:lpstr>
      <vt:lpstr>Arial</vt:lpstr>
      <vt:lpstr>Office Theme</vt:lpstr>
      <vt:lpstr>   </vt:lpstr>
      <vt:lpstr>Rugby</vt:lpstr>
      <vt:lpstr>PowerPoint Presentation</vt:lpstr>
      <vt:lpstr>PowerPoint Presentation</vt:lpstr>
      <vt:lpstr>Killie v Austria!</vt:lpstr>
      <vt:lpstr>Golf</vt:lpstr>
      <vt:lpstr>Lessons from a Pro!</vt:lpstr>
      <vt:lpstr>Swimming</vt:lpstr>
      <vt:lpstr>Daniel at the Nationals!</vt:lpstr>
      <vt:lpstr>Eve at the Scottish Championships!</vt:lpstr>
      <vt:lpstr>Kickboxing</vt:lpstr>
      <vt:lpstr>Ben: Crowned World champion in Athens! </vt:lpstr>
      <vt:lpstr>Badminton</vt:lpstr>
      <vt:lpstr>Ayrshire Championships</vt:lpstr>
      <vt:lpstr>Evan: in the National Team!</vt:lpstr>
      <vt:lpstr>Bowling</vt:lpstr>
      <vt:lpstr>Mason: Scottish Champion!</vt:lpstr>
      <vt:lpstr>Football</vt:lpstr>
      <vt:lpstr>Ayrshire U16s Schools FA Cup Winners</vt:lpstr>
      <vt:lpstr>U13s Ayrshire Cup Winners!</vt:lpstr>
      <vt:lpstr>U14s Scottish Cup Finalists!</vt:lpstr>
      <vt:lpstr>Hannah: U16s Scotland Squad!</vt:lpstr>
      <vt:lpstr>East Ayrshire Champions, 2019!</vt:lpstr>
      <vt:lpstr>Scottish Concept 7s Winners</vt:lpstr>
      <vt:lpstr>S4 SFA Performance Graduation at Hampden</vt:lpstr>
      <vt:lpstr>Andrew and George: Bob McWilliam Award </vt:lpstr>
      <vt:lpstr>Played in the Czech Republic, Spain, Abu Dhabi!</vt:lpstr>
      <vt:lpstr>Orienteering</vt:lpstr>
      <vt:lpstr>Jonathan:  Ayrshire Champion</vt:lpstr>
      <vt:lpstr>Dance</vt:lpstr>
      <vt:lpstr>Dancefest 2019</vt:lpstr>
      <vt:lpstr>Pineapple Dance Studios, London </vt:lpstr>
      <vt:lpstr>Beth: Danced with Louie Spence!</vt:lpstr>
      <vt:lpstr>Athletics</vt:lpstr>
      <vt:lpstr>Grange Athletics Champions, 2019!</vt:lpstr>
      <vt:lpstr>East Ayrshire Athletics Champions, 2019!</vt:lpstr>
      <vt:lpstr>Ayrshire Athletics Champions, 2019!</vt:lpstr>
      <vt:lpstr>Brayden: West District Javelin Champion</vt:lpstr>
      <vt:lpstr>Ice Hockey</vt:lpstr>
      <vt:lpstr>Ollie and Conner: Representing Scotland!</vt:lpstr>
      <vt:lpstr>Boxing</vt:lpstr>
      <vt:lpstr>Destany: British Gold Champion!</vt:lpstr>
      <vt:lpstr> Kilmarnock's 1st female Scottish champion!  </vt:lpstr>
      <vt:lpstr>Cricket</vt:lpstr>
      <vt:lpstr>Carmen: 1st Female Captain of KCC Jrs!</vt:lpstr>
      <vt:lpstr>Handball</vt:lpstr>
      <vt:lpstr>PowerPoint Presentation</vt:lpstr>
      <vt:lpstr>Hiking</vt:lpstr>
      <vt:lpstr>PowerPoint Presentation</vt:lpstr>
      <vt:lpstr>Figure Skating</vt:lpstr>
      <vt:lpstr>Libby competed in Australia! </vt:lpstr>
      <vt:lpstr>Coaching</vt:lpstr>
      <vt:lpstr>Pupils learning to coach</vt:lpstr>
      <vt:lpstr>Rafting</vt:lpstr>
      <vt:lpstr>PowerPoint Presentation</vt:lpstr>
      <vt:lpstr>Volleyball</vt:lpstr>
      <vt:lpstr>PowerPoint Presentation</vt:lpstr>
      <vt:lpstr>Wakeboarding</vt:lpstr>
      <vt:lpstr>Harvey: ranked 2nd in Scotland! (U14s)</vt:lpstr>
      <vt:lpstr>Sailing</vt:lpstr>
      <vt:lpstr>PowerPoint Presentation</vt:lpstr>
      <vt:lpstr>Mud Run</vt:lpstr>
      <vt:lpstr>PowerPoint Presentation</vt:lpstr>
      <vt:lpstr>Well done, everyone!</vt:lpstr>
      <vt:lpstr>Well done, everyone!</vt:lpstr>
      <vt:lpstr>Well done, everyone!</vt:lpstr>
      <vt:lpstr>#TheGrangeWay</vt:lpstr>
      <vt:lpstr>#TheGrangeWay</vt:lpstr>
    </vt:vector>
  </TitlesOfParts>
  <Company>East Ayrshire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MacKinnon, Mary</dc:creator>
  <cp:lastModifiedBy>MacKinnon, Mary</cp:lastModifiedBy>
  <cp:revision>100</cp:revision>
  <dcterms:created xsi:type="dcterms:W3CDTF">2019-06-18T09:44:32Z</dcterms:created>
  <dcterms:modified xsi:type="dcterms:W3CDTF">2019-06-27T07:46:16Z</dcterms:modified>
</cp:coreProperties>
</file>