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107"/>
    <a:srgbClr val="F69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2092" y="6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FA8E-1256-4105-A198-C7F4B9166051}" type="datetimeFigureOut">
              <a:rPr lang="en-GB" smtClean="0"/>
              <a:pPr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F7B34-2F93-4ECA-AA17-F60EE1A2C4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419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FA8E-1256-4105-A198-C7F4B9166051}" type="datetimeFigureOut">
              <a:rPr lang="en-GB" smtClean="0"/>
              <a:pPr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F7B34-2F93-4ECA-AA17-F60EE1A2C4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148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FA8E-1256-4105-A198-C7F4B9166051}" type="datetimeFigureOut">
              <a:rPr lang="en-GB" smtClean="0"/>
              <a:pPr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F7B34-2F93-4ECA-AA17-F60EE1A2C4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64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FA8E-1256-4105-A198-C7F4B9166051}" type="datetimeFigureOut">
              <a:rPr lang="en-GB" smtClean="0"/>
              <a:pPr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F7B34-2F93-4ECA-AA17-F60EE1A2C4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013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FA8E-1256-4105-A198-C7F4B9166051}" type="datetimeFigureOut">
              <a:rPr lang="en-GB" smtClean="0"/>
              <a:pPr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F7B34-2F93-4ECA-AA17-F60EE1A2C4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764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FA8E-1256-4105-A198-C7F4B9166051}" type="datetimeFigureOut">
              <a:rPr lang="en-GB" smtClean="0"/>
              <a:pPr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F7B34-2F93-4ECA-AA17-F60EE1A2C4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236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FA8E-1256-4105-A198-C7F4B9166051}" type="datetimeFigureOut">
              <a:rPr lang="en-GB" smtClean="0"/>
              <a:pPr/>
              <a:t>02/02/2021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F7B34-2F93-4ECA-AA17-F60EE1A2C4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952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FA8E-1256-4105-A198-C7F4B9166051}" type="datetimeFigureOut">
              <a:rPr lang="en-GB" smtClean="0"/>
              <a:pPr/>
              <a:t>02/02/2021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F7B34-2F93-4ECA-AA17-F60EE1A2C4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177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FA8E-1256-4105-A198-C7F4B9166051}" type="datetimeFigureOut">
              <a:rPr lang="en-GB" smtClean="0"/>
              <a:pPr/>
              <a:t>02/02/2021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F7B34-2F93-4ECA-AA17-F60EE1A2C4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990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FA8E-1256-4105-A198-C7F4B9166051}" type="datetimeFigureOut">
              <a:rPr lang="en-GB" smtClean="0"/>
              <a:pPr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F7B34-2F93-4ECA-AA17-F60EE1A2C4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226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FA8E-1256-4105-A198-C7F4B9166051}" type="datetimeFigureOut">
              <a:rPr lang="en-GB" smtClean="0"/>
              <a:pPr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F7B34-2F93-4ECA-AA17-F60EE1A2C4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600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FFA8E-1256-4105-A198-C7F4B9166051}" type="datetimeFigureOut">
              <a:rPr lang="en-GB" smtClean="0"/>
              <a:pPr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F7B34-2F93-4ECA-AA17-F60EE1A2C4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960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hyperlink" Target="https://www.nhsaaa.net/media/9654/a-guide-for-yp-mh-wellbeing-6-mb.pdf" TargetMode="Externa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50" y="2039068"/>
            <a:ext cx="6726822" cy="62904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82343" y="15528"/>
            <a:ext cx="1162105" cy="11378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7550" y="1974699"/>
            <a:ext cx="6564922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31750"/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Aft>
                <a:spcPts val="0"/>
              </a:spcAft>
            </a:pPr>
            <a:r>
              <a:rPr lang="en-GB" sz="1200" b="1" u="sng" dirty="0" smtClean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4"/>
              </a:rPr>
              <a:t>https://www.nhsaaa.net/media/9654/a-guide-for-yp-mh-wellbeing-6-mb.pdf</a:t>
            </a:r>
            <a:endParaRPr lang="en-GB" sz="1200" b="1" u="sng" dirty="0" smtClean="0">
              <a:solidFill>
                <a:srgbClr val="0000FF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en-GB" sz="800" b="1" dirty="0" smtClean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200" b="1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Printed copies of the booklet available from HIRS Tel. 01292 885927</a:t>
            </a:r>
            <a:endParaRPr lang="en-GB" sz="1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07374" y="6105770"/>
            <a:ext cx="2036461" cy="27598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34178" y="4425824"/>
            <a:ext cx="1993143" cy="26461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6839" y="2800268"/>
            <a:ext cx="2218780" cy="28303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" y="8742003"/>
            <a:ext cx="1680210" cy="4173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656415" y="8768667"/>
            <a:ext cx="559963" cy="3767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52329" y="8787655"/>
            <a:ext cx="968954" cy="28837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892" y="-154426"/>
            <a:ext cx="60870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  <a:cs typeface="Ebrima" panose="02000000000000000000" pitchFamily="2" charset="0"/>
              </a:rPr>
              <a:t>A GUIDE</a:t>
            </a:r>
          </a:p>
          <a:p>
            <a:r>
              <a:rPr lang="en-GB" sz="5400" b="1" dirty="0" smtClean="0">
                <a:solidFill>
                  <a:srgbClr val="00B0F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Ebrima" panose="02000000000000000000" pitchFamily="2" charset="0"/>
              </a:rPr>
              <a:t>YOUNG PEOPLE</a:t>
            </a:r>
            <a:endParaRPr lang="en-GB" sz="5400" b="1" dirty="0">
              <a:solidFill>
                <a:srgbClr val="00B0F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69773" y="243423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for</a:t>
            </a:r>
            <a:endParaRPr lang="en-GB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7574" y="1588177"/>
            <a:ext cx="6529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spc="4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A creative self help guide to staying healthy and happy</a:t>
            </a:r>
            <a:endParaRPr lang="en-GB" sz="1600" b="1" spc="4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5944" y="7342345"/>
            <a:ext cx="774693" cy="11901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>
              <a:gsLst>
                <a:gs pos="0">
                  <a:srgbClr val="00B0F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887081" y="7600456"/>
            <a:ext cx="3199088" cy="800219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00000">
                <a:schemeClr val="bg1"/>
              </a:gs>
            </a:gsLst>
            <a:lin ang="54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10 ways to improve your mental health and wellbeing</a:t>
            </a:r>
          </a:p>
          <a:p>
            <a:r>
              <a:rPr lang="en-GB" sz="1400" b="1" dirty="0" smtClean="0"/>
              <a:t>www.nhsaaa.net/better-health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79566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</TotalTime>
  <Words>40</Words>
  <Application>Microsoft Office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Microsoft YaHei</vt:lpstr>
      <vt:lpstr>Microsoft YaHei UI</vt:lpstr>
      <vt:lpstr>Arial</vt:lpstr>
      <vt:lpstr>Calibri</vt:lpstr>
      <vt:lpstr>Calibri Light</vt:lpstr>
      <vt:lpstr>Ebrima</vt:lpstr>
      <vt:lpstr>Office Theme</vt:lpstr>
      <vt:lpstr>PowerPoint Presentation</vt:lpstr>
    </vt:vector>
  </TitlesOfParts>
  <Company>NHSAA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Traynor, Janice</dc:creator>
  <cp:lastModifiedBy>Pennycook, Nicola</cp:lastModifiedBy>
  <cp:revision>14</cp:revision>
  <cp:lastPrinted>2020-10-06T09:26:58Z</cp:lastPrinted>
  <dcterms:created xsi:type="dcterms:W3CDTF">2020-10-06T08:31:07Z</dcterms:created>
  <dcterms:modified xsi:type="dcterms:W3CDTF">2021-02-02T10:48:05Z</dcterms:modified>
</cp:coreProperties>
</file>