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56" r:id="rId5"/>
    <p:sldId id="258" r:id="rId6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729"/>
  </p:normalViewPr>
  <p:slideViewPr>
    <p:cSldViewPr snapToGrid="0" snapToObjects="1">
      <p:cViewPr varScale="1">
        <p:scale>
          <a:sx n="48" d="100"/>
          <a:sy n="48" d="100"/>
        </p:scale>
        <p:origin x="214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FF59-2769-394E-8C08-9D7985DBDD88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9BD6-3245-9348-AE87-F02278867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0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FF59-2769-394E-8C08-9D7985DBDD88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9BD6-3245-9348-AE87-F02278867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99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FF59-2769-394E-8C08-9D7985DBDD88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9BD6-3245-9348-AE87-F02278867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0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FF59-2769-394E-8C08-9D7985DBDD88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9BD6-3245-9348-AE87-F02278867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77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FF59-2769-394E-8C08-9D7985DBDD88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9BD6-3245-9348-AE87-F02278867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680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FF59-2769-394E-8C08-9D7985DBDD88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9BD6-3245-9348-AE87-F02278867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09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FF59-2769-394E-8C08-9D7985DBDD88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9BD6-3245-9348-AE87-F02278867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FF59-2769-394E-8C08-9D7985DBDD88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9BD6-3245-9348-AE87-F02278867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625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FF59-2769-394E-8C08-9D7985DBDD88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9BD6-3245-9348-AE87-F02278867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50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FF59-2769-394E-8C08-9D7985DBDD88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9BD6-3245-9348-AE87-F02278867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06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FF59-2769-394E-8C08-9D7985DBDD88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9BD6-3245-9348-AE87-F02278867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3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FFF59-2769-394E-8C08-9D7985DBDD88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C9BD6-3245-9348-AE87-F02278867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19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D8C1F59-41F5-3B47-8BB3-D648571B22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20355190">
            <a:off x="828822" y="4233958"/>
            <a:ext cx="1077338" cy="6478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435E693-BB64-3B45-B8BE-F79D87E5A4A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4870205" y="3639633"/>
            <a:ext cx="1210350" cy="149541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2CBF534-4F6E-6F49-A179-C46FDA68B5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l="6572" t="949" r="55681" b="88361"/>
          <a:stretch/>
        </p:blipFill>
        <p:spPr>
          <a:xfrm rot="20814636">
            <a:off x="3789315" y="9252625"/>
            <a:ext cx="2103281" cy="4206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A0FED79-F9C9-2E45-81E1-F6562455A7F6}"/>
              </a:ext>
            </a:extLst>
          </p:cNvPr>
          <p:cNvSpPr/>
          <p:nvPr/>
        </p:nvSpPr>
        <p:spPr>
          <a:xfrm>
            <a:off x="1726797" y="566999"/>
            <a:ext cx="3747181" cy="1425519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n-US" sz="438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Learning </a:t>
            </a:r>
          </a:p>
          <a:p>
            <a:pPr algn="ctr"/>
            <a:r>
              <a:rPr lang="en-US" sz="438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Ideas </a:t>
            </a:r>
            <a:r>
              <a:rPr lang="en-US" sz="4388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P1-4</a:t>
            </a:r>
            <a:endParaRPr lang="en-US" sz="4388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62605E1-8D4F-D845-B92D-C29D6CA0C64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6717" y="883579"/>
            <a:ext cx="786346" cy="8130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246777B-469E-7F47-AD52-4BD18DDC6BD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4208" y="844160"/>
            <a:ext cx="786346" cy="8130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AD4ED8-BF95-7A45-870E-02CA5943F03D}"/>
              </a:ext>
            </a:extLst>
          </p:cNvPr>
          <p:cNvSpPr txBox="1"/>
          <p:nvPr/>
        </p:nvSpPr>
        <p:spPr>
          <a:xfrm>
            <a:off x="642938" y="3711440"/>
            <a:ext cx="4627127" cy="76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8606" indent="-278606">
              <a:buAutoNum type="arabicParenR"/>
            </a:pPr>
            <a:r>
              <a:rPr lang="en-US" sz="1463" dirty="0"/>
              <a:t>Write a postcard to a friend or relative in self isolation. </a:t>
            </a:r>
          </a:p>
          <a:p>
            <a:r>
              <a:rPr lang="en-US" sz="1463" dirty="0"/>
              <a:t> Cut out the card, draw a picture on the front and write a message on the back.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0ACC6F-75FE-1241-B96E-1BC06F5FADE0}"/>
              </a:ext>
            </a:extLst>
          </p:cNvPr>
          <p:cNvSpPr txBox="1"/>
          <p:nvPr/>
        </p:nvSpPr>
        <p:spPr>
          <a:xfrm>
            <a:off x="1594693" y="4514958"/>
            <a:ext cx="4627127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3" dirty="0"/>
              <a:t>2) Write a letter to a key worker, thanking them for helping everyone.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042A0D-FA2D-C644-A4C5-ABE59BB54BD0}"/>
              </a:ext>
            </a:extLst>
          </p:cNvPr>
          <p:cNvSpPr txBox="1"/>
          <p:nvPr/>
        </p:nvSpPr>
        <p:spPr>
          <a:xfrm>
            <a:off x="642938" y="5093412"/>
            <a:ext cx="4627127" cy="76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3" dirty="0"/>
              <a:t>3) Go on a shape hunt around the house.  How many different shapes can you find? What are they good for?  Stacking/rolling/joining etc.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7D796B-1EA7-EE43-987A-5BFA892F6B8E}"/>
              </a:ext>
            </a:extLst>
          </p:cNvPr>
          <p:cNvSpPr txBox="1"/>
          <p:nvPr/>
        </p:nvSpPr>
        <p:spPr>
          <a:xfrm>
            <a:off x="848254" y="2079611"/>
            <a:ext cx="4971319" cy="1443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3" b="1" dirty="0"/>
              <a:t>Children learn best when they are working on something that interests them and has a purpose.  As an incentive, ask friends and family members to send requests for letters, stories, information and videos. Anything that gets them </a:t>
            </a:r>
            <a:r>
              <a:rPr lang="en-US" sz="1463" b="1" i="1" dirty="0">
                <a:solidFill>
                  <a:srgbClr val="FF0000"/>
                </a:solidFill>
              </a:rPr>
              <a:t>reading</a:t>
            </a:r>
            <a:r>
              <a:rPr lang="en-US" sz="1463" b="1" dirty="0"/>
              <a:t>, </a:t>
            </a:r>
            <a:r>
              <a:rPr lang="en-US" sz="1463" b="1" i="1" dirty="0">
                <a:solidFill>
                  <a:srgbClr val="FF0000"/>
                </a:solidFill>
              </a:rPr>
              <a:t>writing</a:t>
            </a:r>
            <a:r>
              <a:rPr lang="en-US" sz="1463" b="1" dirty="0"/>
              <a:t>, </a:t>
            </a:r>
            <a:r>
              <a:rPr lang="en-US" sz="1463" b="1" i="1" dirty="0">
                <a:solidFill>
                  <a:srgbClr val="FF0000"/>
                </a:solidFill>
              </a:rPr>
              <a:t>counting</a:t>
            </a:r>
            <a:r>
              <a:rPr lang="en-US" sz="1463" b="1" dirty="0"/>
              <a:t>, </a:t>
            </a:r>
            <a:r>
              <a:rPr lang="en-US" sz="1463" b="1" i="1" dirty="0">
                <a:solidFill>
                  <a:srgbClr val="FF0000"/>
                </a:solidFill>
              </a:rPr>
              <a:t>investigating</a:t>
            </a:r>
            <a:r>
              <a:rPr lang="en-US" sz="1463" b="1" i="1" dirty="0"/>
              <a:t>,</a:t>
            </a:r>
            <a:r>
              <a:rPr lang="en-US" sz="1463" b="1" dirty="0"/>
              <a:t> </a:t>
            </a:r>
            <a:r>
              <a:rPr lang="en-US" sz="1463" b="1" i="1" dirty="0">
                <a:solidFill>
                  <a:srgbClr val="FF0000"/>
                </a:solidFill>
              </a:rPr>
              <a:t>playing</a:t>
            </a:r>
            <a:r>
              <a:rPr lang="en-US" sz="1463" b="1" dirty="0"/>
              <a:t> and </a:t>
            </a:r>
            <a:r>
              <a:rPr lang="en-US" sz="1463" b="1" i="1" dirty="0">
                <a:solidFill>
                  <a:srgbClr val="FF0000"/>
                </a:solidFill>
              </a:rPr>
              <a:t>laughing </a:t>
            </a:r>
            <a:r>
              <a:rPr lang="en-US" sz="1463" b="1" dirty="0"/>
              <a:t>is beneficial.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7C5F57-B614-B547-95D8-4BF3C061848F}"/>
              </a:ext>
            </a:extLst>
          </p:cNvPr>
          <p:cNvSpPr txBox="1"/>
          <p:nvPr/>
        </p:nvSpPr>
        <p:spPr>
          <a:xfrm>
            <a:off x="642938" y="6700447"/>
            <a:ext cx="4627127" cy="76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3" dirty="0"/>
              <a:t>5)  Make a poster, giving advice to other children about what activities that you can do to stay entertained during school closures (and then do these activities!)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0B5ADC-DCAD-EC40-9BE8-4940FFEE0FEE}"/>
              </a:ext>
            </a:extLst>
          </p:cNvPr>
          <p:cNvSpPr txBox="1"/>
          <p:nvPr/>
        </p:nvSpPr>
        <p:spPr>
          <a:xfrm>
            <a:off x="1594693" y="7503963"/>
            <a:ext cx="4627127" cy="76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3" dirty="0"/>
              <a:t>6) Make playdough using water, oil, flour and salt (there are lots of recipes online).  How many different shapes can you make?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57122E-5E46-D040-B1F6-E955D771D6BB}"/>
              </a:ext>
            </a:extLst>
          </p:cNvPr>
          <p:cNvSpPr txBox="1"/>
          <p:nvPr/>
        </p:nvSpPr>
        <p:spPr>
          <a:xfrm>
            <a:off x="642938" y="8307481"/>
            <a:ext cx="4627127" cy="992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3" dirty="0"/>
              <a:t>7) Make some squash/water/juice for the family and measure how much liquid different containers can hold.  Who would like the most?  Which container should they have?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2126F8-CB2D-9143-A75F-FEB7B46529E9}"/>
              </a:ext>
            </a:extLst>
          </p:cNvPr>
          <p:cNvSpPr txBox="1"/>
          <p:nvPr/>
        </p:nvSpPr>
        <p:spPr>
          <a:xfrm>
            <a:off x="1594693" y="9110996"/>
            <a:ext cx="4627127" cy="76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3" dirty="0"/>
              <a:t>8) Practice patterning by making paper chains using different </a:t>
            </a:r>
            <a:r>
              <a:rPr lang="en-US" sz="1463" dirty="0" err="1"/>
              <a:t>colour</a:t>
            </a:r>
            <a:r>
              <a:rPr lang="en-US" sz="1463" dirty="0"/>
              <a:t> paper.  Can they follow a pattern you have created?  Can they make their own pattern?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31CC74-9303-A442-9647-B34236B2785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</a:blip>
          <a:stretch>
            <a:fillRect/>
          </a:stretch>
        </p:blipFill>
        <p:spPr>
          <a:xfrm rot="19884268">
            <a:off x="3724227" y="6500268"/>
            <a:ext cx="1190464" cy="7719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4AB013A-30C4-E840-A40A-0E2372D024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5000"/>
          </a:blip>
          <a:stretch>
            <a:fillRect/>
          </a:stretch>
        </p:blipFill>
        <p:spPr>
          <a:xfrm>
            <a:off x="4623246" y="7949671"/>
            <a:ext cx="1280112" cy="89007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1A840B7-CD8A-CA42-8E3E-4B3C4FAC290D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35000"/>
          </a:blip>
          <a:stretch>
            <a:fillRect/>
          </a:stretch>
        </p:blipFill>
        <p:spPr>
          <a:xfrm>
            <a:off x="5084628" y="5148774"/>
            <a:ext cx="1039065" cy="75656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44795FD-FE71-AA49-8491-88B0DEEF8A96}"/>
              </a:ext>
            </a:extLst>
          </p:cNvPr>
          <p:cNvSpPr txBox="1"/>
          <p:nvPr/>
        </p:nvSpPr>
        <p:spPr>
          <a:xfrm>
            <a:off x="1594693" y="5896930"/>
            <a:ext cx="4627127" cy="76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3" dirty="0"/>
              <a:t>4) Rewrite a recipe doubling/halving the ingredients. Use simple measurements such as 4 teaspoons or 6 cups.  Send it to a relative (who has requested it). Then make it!</a:t>
            </a:r>
          </a:p>
        </p:txBody>
      </p:sp>
    </p:spTree>
    <p:extLst>
      <p:ext uri="{BB962C8B-B14F-4D97-AF65-F5344CB8AC3E}">
        <p14:creationId xmlns:p14="http://schemas.microsoft.com/office/powerpoint/2010/main" val="1421290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ABB96991-3E26-114E-9B97-E575E248AB1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068836" y="3747869"/>
            <a:ext cx="1210350" cy="14954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8B65A6-EC1A-7345-AB0A-A22C9C7FD50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649519" y="6086982"/>
            <a:ext cx="1977892" cy="12918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AC7975-7E0D-3B47-A5A8-CCB43ABD05E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4415208" y="5106100"/>
            <a:ext cx="1799855" cy="1138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5177CD-5F81-604A-9294-F9EFC45A9EF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4559148" y="7046129"/>
            <a:ext cx="1529524" cy="13168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DBDF0C-FFD5-7D44-8C3E-5CA5129F12B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</a:blip>
          <a:stretch>
            <a:fillRect/>
          </a:stretch>
        </p:blipFill>
        <p:spPr>
          <a:xfrm>
            <a:off x="642938" y="8322610"/>
            <a:ext cx="1618781" cy="16187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A0FED79-F9C9-2E45-81E1-F6562455A7F6}"/>
              </a:ext>
            </a:extLst>
          </p:cNvPr>
          <p:cNvSpPr/>
          <p:nvPr/>
        </p:nvSpPr>
        <p:spPr>
          <a:xfrm>
            <a:off x="1656909" y="566999"/>
            <a:ext cx="3747181" cy="1425519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n-US" sz="438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Learning </a:t>
            </a:r>
          </a:p>
          <a:p>
            <a:pPr algn="ctr"/>
            <a:r>
              <a:rPr lang="en-US" sz="438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Ideas </a:t>
            </a:r>
            <a:r>
              <a:rPr lang="en-US" sz="4388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P5-7</a:t>
            </a:r>
            <a:endParaRPr lang="en-US" sz="4388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62605E1-8D4F-D845-B92D-C29D6CA0C642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87665" y="873182"/>
            <a:ext cx="786346" cy="8130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246777B-469E-7F47-AD52-4BD18DDC6BD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70064" y="892647"/>
            <a:ext cx="786346" cy="81302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67D796B-1EA7-EE43-987A-5BFA892F6B8E}"/>
              </a:ext>
            </a:extLst>
          </p:cNvPr>
          <p:cNvSpPr txBox="1"/>
          <p:nvPr/>
        </p:nvSpPr>
        <p:spPr>
          <a:xfrm>
            <a:off x="848254" y="2079611"/>
            <a:ext cx="4971319" cy="1443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3" b="1" dirty="0"/>
              <a:t>Children learn best when they are working on something that interests them and has a purpose.  As an incentive, ask friends and family members to send requests for letters, stories, information and videos. Anything that gets them </a:t>
            </a:r>
            <a:r>
              <a:rPr lang="en-US" sz="1463" b="1" i="1" dirty="0">
                <a:solidFill>
                  <a:srgbClr val="FF0000"/>
                </a:solidFill>
              </a:rPr>
              <a:t>reading</a:t>
            </a:r>
            <a:r>
              <a:rPr lang="en-US" sz="1463" b="1" dirty="0"/>
              <a:t>, </a:t>
            </a:r>
            <a:r>
              <a:rPr lang="en-US" sz="1463" b="1" i="1" dirty="0">
                <a:solidFill>
                  <a:srgbClr val="FF0000"/>
                </a:solidFill>
              </a:rPr>
              <a:t>writing</a:t>
            </a:r>
            <a:r>
              <a:rPr lang="en-US" sz="1463" b="1" dirty="0"/>
              <a:t>, </a:t>
            </a:r>
            <a:r>
              <a:rPr lang="en-US" sz="1463" b="1" i="1" dirty="0">
                <a:solidFill>
                  <a:srgbClr val="FF0000"/>
                </a:solidFill>
              </a:rPr>
              <a:t>thinking</a:t>
            </a:r>
            <a:r>
              <a:rPr lang="en-US" sz="1463" b="1" i="1" dirty="0"/>
              <a:t>,</a:t>
            </a:r>
            <a:r>
              <a:rPr lang="en-US" sz="1463" b="1" i="1" dirty="0">
                <a:solidFill>
                  <a:srgbClr val="FF0000"/>
                </a:solidFill>
              </a:rPr>
              <a:t> counting</a:t>
            </a:r>
            <a:r>
              <a:rPr lang="en-US" sz="1463" b="1" dirty="0"/>
              <a:t>, </a:t>
            </a:r>
            <a:r>
              <a:rPr lang="en-US" sz="1463" b="1" i="1" dirty="0">
                <a:solidFill>
                  <a:srgbClr val="FF0000"/>
                </a:solidFill>
              </a:rPr>
              <a:t>investigating</a:t>
            </a:r>
            <a:r>
              <a:rPr lang="en-US" sz="1463" b="1" i="1" dirty="0"/>
              <a:t>,</a:t>
            </a:r>
            <a:r>
              <a:rPr lang="en-US" sz="1463" b="1" dirty="0"/>
              <a:t> </a:t>
            </a:r>
            <a:r>
              <a:rPr lang="en-US" sz="1463" b="1" i="1" dirty="0">
                <a:solidFill>
                  <a:srgbClr val="FF0000"/>
                </a:solidFill>
              </a:rPr>
              <a:t>playing</a:t>
            </a:r>
            <a:r>
              <a:rPr lang="en-US" sz="1463" b="1" dirty="0"/>
              <a:t> and </a:t>
            </a:r>
            <a:r>
              <a:rPr lang="en-US" sz="1463" b="1" i="1" dirty="0">
                <a:solidFill>
                  <a:srgbClr val="FF0000"/>
                </a:solidFill>
              </a:rPr>
              <a:t>laughing </a:t>
            </a:r>
            <a:r>
              <a:rPr lang="en-US" sz="1463" b="1" dirty="0"/>
              <a:t>is beneficial.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57122E-5E46-D040-B1F6-E955D771D6BB}"/>
              </a:ext>
            </a:extLst>
          </p:cNvPr>
          <p:cNvSpPr txBox="1"/>
          <p:nvPr/>
        </p:nvSpPr>
        <p:spPr>
          <a:xfrm>
            <a:off x="696784" y="7431578"/>
            <a:ext cx="4627127" cy="992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3" dirty="0"/>
              <a:t>5) Write a newspaper article about what is happening in the local area or globally.  How are people helping one another?  Alternatively, record a news broadcast from a child’s perspective.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9A6263-8CCC-E548-8018-991284A358AE}"/>
              </a:ext>
            </a:extLst>
          </p:cNvPr>
          <p:cNvSpPr txBox="1"/>
          <p:nvPr/>
        </p:nvSpPr>
        <p:spPr>
          <a:xfrm>
            <a:off x="696784" y="3642387"/>
            <a:ext cx="4627127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3" dirty="0"/>
              <a:t>1) Write a story for a younger child/friend/relative, that needs entertaining while in isolation.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BDF4C7-0CC9-294A-9F45-375440B77843}"/>
              </a:ext>
            </a:extLst>
          </p:cNvPr>
          <p:cNvSpPr txBox="1"/>
          <p:nvPr/>
        </p:nvSpPr>
        <p:spPr>
          <a:xfrm>
            <a:off x="2223929" y="4308358"/>
            <a:ext cx="4121935" cy="992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3" dirty="0"/>
              <a:t>2) Create a leaflet/poster/video for a younger friend/sibling/relative with activities to keep them entertained during school closures.  Then do some of these activities!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0CD023-D8E0-624F-A405-3C4F2A4DACBA}"/>
              </a:ext>
            </a:extLst>
          </p:cNvPr>
          <p:cNvSpPr txBox="1"/>
          <p:nvPr/>
        </p:nvSpPr>
        <p:spPr>
          <a:xfrm>
            <a:off x="696784" y="5424451"/>
            <a:ext cx="4627127" cy="76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3" dirty="0"/>
              <a:t>3) Save all the empty cardboard boxes.  Open them out to see their net.  Challenge your child to create their own cardboard box by drawing a net.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7D009C2-2435-8042-BF74-681B77D1139E}"/>
              </a:ext>
            </a:extLst>
          </p:cNvPr>
          <p:cNvSpPr txBox="1"/>
          <p:nvPr/>
        </p:nvSpPr>
        <p:spPr>
          <a:xfrm>
            <a:off x="2223929" y="6315484"/>
            <a:ext cx="4121935" cy="992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3" dirty="0"/>
              <a:t>4) Explore coding by setting the task of writing instructions for a robot.  A family member becomes the robot and tests out the instructions.  Were the instructions precise enough?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E77C2DB-E6FE-6846-85D2-CF51D63CFA3A}"/>
              </a:ext>
            </a:extLst>
          </p:cNvPr>
          <p:cNvSpPr txBox="1"/>
          <p:nvPr/>
        </p:nvSpPr>
        <p:spPr>
          <a:xfrm>
            <a:off x="1638465" y="8573954"/>
            <a:ext cx="4627127" cy="1217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3" dirty="0"/>
              <a:t>6) Ask a friend or relative to request information on a topic that you know is of interest to your child.  Ask your child to research the topic and present the information to the friend/relative.  It could be in the form of a letter, a poster, a leaflet, a PowerPoint or a video.  </a:t>
            </a:r>
          </a:p>
        </p:txBody>
      </p:sp>
    </p:spTree>
    <p:extLst>
      <p:ext uri="{BB962C8B-B14F-4D97-AF65-F5344CB8AC3E}">
        <p14:creationId xmlns:p14="http://schemas.microsoft.com/office/powerpoint/2010/main" val="4052042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C05E1D4CE6C941B1C2F7D984707702" ma:contentTypeVersion="4" ma:contentTypeDescription="Create a new document." ma:contentTypeScope="" ma:versionID="a19d5fd5adfa5e39e62b8ffcfada5458">
  <xsd:schema xmlns:xsd="http://www.w3.org/2001/XMLSchema" xmlns:xs="http://www.w3.org/2001/XMLSchema" xmlns:p="http://schemas.microsoft.com/office/2006/metadata/properties" xmlns:ns2="00662ea7-59da-492d-bb7b-6b52b43ff7f8" targetNamespace="http://schemas.microsoft.com/office/2006/metadata/properties" ma:root="true" ma:fieldsID="260f468e4773cb183a75ab24535220e6" ns2:_="">
    <xsd:import namespace="00662ea7-59da-492d-bb7b-6b52b43ff7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662ea7-59da-492d-bb7b-6b52b43ff7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5B4AA0-9BBE-4F1E-AB13-0541713FA5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662ea7-59da-492d-bb7b-6b52b43ff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210199-8251-4E17-8CE2-23BDB6944C90}">
  <ds:schemaRefs>
    <ds:schemaRef ds:uri="http://purl.org/dc/dcmitype/"/>
    <ds:schemaRef ds:uri="http://schemas.microsoft.com/office/infopath/2007/PartnerControls"/>
    <ds:schemaRef ds:uri="http://purl.org/dc/terms/"/>
    <ds:schemaRef ds:uri="00662ea7-59da-492d-bb7b-6b52b43ff7f8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EB663B1-600B-4DC8-AFE0-483FB42EA3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1698</TotalTime>
  <Words>553</Words>
  <Application>Microsoft Office PowerPoint</Application>
  <PresentationFormat>A4 Paper (210x297 mm)</PresentationFormat>
  <Paragraphs>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O'Neil, Catrina</cp:lastModifiedBy>
  <cp:revision>29</cp:revision>
  <dcterms:created xsi:type="dcterms:W3CDTF">2020-03-17T14:01:37Z</dcterms:created>
  <dcterms:modified xsi:type="dcterms:W3CDTF">2020-06-01T10:54:09Z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0x010100ACC05E1D4CE6C941B1C2F7D984707702</vt:lpwstr>
  </property>
</Properties>
</file>