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80"/>
  </p:normalViewPr>
  <p:slideViewPr>
    <p:cSldViewPr snapToGrid="0" snapToObjects="1">
      <p:cViewPr varScale="1">
        <p:scale>
          <a:sx n="82" d="100"/>
          <a:sy n="82" d="100"/>
        </p:scale>
        <p:origin x="691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B898E-F954-3849-B607-8FBDD7617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4FB9A-C9C6-4042-BF43-BDDEADE4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3AE3E-CB1B-DC40-A66C-C7F64FCA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528F-65FC-A747-AE69-A95D8143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BB336-E8CD-3641-89B5-38210988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5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2EFD3-5274-6D40-9097-51A09A18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F1598-14C2-204F-B357-8387965C3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87D68-1C12-AF4A-A068-D127C92F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24B4-28F9-D749-B300-256E01E8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C3304-AFDC-4047-BEFF-CEAC9820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2383E0-BBFA-4049-8F55-A3AEC429D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CEF1F-104F-DD40-8C1C-F3749B940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4B27C-A2E8-534A-B326-63B439D3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B9B1F-2A1C-F948-8E4D-287757A7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98D8D-1B86-B444-8A49-B4464EDF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B32C-52F3-654D-9C41-DB76FAAB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37D2-C0AA-AA43-8385-A85393DD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8819E-0518-714F-ADDC-9740DFA6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40DC0-964B-0148-8E11-5DA3F1B4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AD943-C411-214A-97D7-72D8FD25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8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1566-FF73-F141-B2D9-48DD973C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83998-95B0-1A4E-8676-3EEE790D3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CAE0-41FB-3740-8F73-FD5139DB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14D62-A0A6-B84D-9C98-78D43D9F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988B3-EB13-2A41-8623-28F8066A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4C02-0AFF-B649-9E3B-65186F51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BA188-BA65-5140-8B3D-3A40C27B6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1F613-62B5-D04B-8A27-63822A7B0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6392C-DEE8-D04D-AC7A-F24C764F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2CA48-78F3-A840-96D0-DA74E912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294E4-4D48-1840-9A12-BD459B18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D54F-FDAE-6B4B-AF7F-00D590C8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2F51B-781D-3B40-B743-87CE4A8C2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5EDEE-BE82-794D-8382-194ED7B5D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B5F27-F1EC-2446-80F2-24403F974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00052-01F2-4744-8851-7947FE819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4E35D-FDB6-6345-8BF6-8E10E675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B81BDB-8B10-464D-B0FA-752742FC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D141F2-7AFC-6F44-9DAD-892CCB60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8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898F-3D63-BE41-9C5F-7C8DA078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46661-ACE3-5045-A198-AEB345DB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63D71-F29A-6D48-BCB8-E244A213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B7704-4DA7-5145-8812-0686543F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7C600-1CC5-3D43-9D80-1349FCE1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C7492-C300-2648-B824-B78DF558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0B26A-50EF-8447-A877-5A248E4B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9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C103-4E66-2C45-BDD1-A896EFF8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316D-17A0-BA43-89D0-FD0E0A32D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4A9F2-A329-BF48-863C-4569E089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752A5-E465-DA46-A1B5-B38512AE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831DF-0AC2-6C40-A626-321E6938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D5782-32E0-C346-8944-6864C563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5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7B027-0ED0-2549-AD9B-BC6FEE6B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F88FC-B5EF-7F48-B1FB-5025145FF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84369-B6E1-4344-A350-4FF8F8A0C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99011-CC6C-9F43-9141-89A50516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96FBE-F4E7-FC46-9FF8-83FE5143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DAC41-E5FA-BE4D-8688-0E0D9AF9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EA111D-0150-EE4F-8870-DCE9CE0E9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01E04-513C-334C-A554-1655BD52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3D43-3BDE-E944-8A04-14062C493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9FAA-C7F8-0743-93A8-3AF5995E76A7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14EB7-531F-D44B-9767-56522CD05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2E632-E5F2-B240-937B-1FAA1607B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CF45-A254-3240-B8F6-3BFD13F44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9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242A-EE45-3044-BB6D-4F9A933C1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Super worm STEM Trail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By Emma Brown</a:t>
            </a:r>
            <a:b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NAC STEM Team</a:t>
            </a:r>
          </a:p>
        </p:txBody>
      </p:sp>
      <p:pic>
        <p:nvPicPr>
          <p:cNvPr id="1030" name="Picture 6" descr="Axel Scheffler&amp;#39;s official website | Superworm">
            <a:extLst>
              <a:ext uri="{FF2B5EF4-FFF2-40B4-BE49-F238E27FC236}">
                <a16:creationId xmlns:a16="http://schemas.microsoft.com/office/drawing/2014/main" id="{F8D93616-A8FE-AB41-877A-D784C6CE4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3361" y="570017"/>
            <a:ext cx="3115155" cy="269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B8B04C5-4A44-294D-9DA3-347DECEBD7C0}"/>
              </a:ext>
            </a:extLst>
          </p:cNvPr>
          <p:cNvSpPr txBox="1">
            <a:spLocks/>
          </p:cNvSpPr>
          <p:nvPr/>
        </p:nvSpPr>
        <p:spPr>
          <a:xfrm>
            <a:off x="1078423" y="320635"/>
            <a:ext cx="8552465" cy="13419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7FA94A"/>
                </a:solidFill>
              </a:rPr>
              <a:t>Super Worm STEM Trail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2300" b="1" dirty="0"/>
              <a:t>By Emma Brown</a:t>
            </a:r>
            <a:br>
              <a:rPr lang="en-US" sz="2300" b="1" dirty="0"/>
            </a:br>
            <a:r>
              <a:rPr lang="en-US" sz="2300" b="1" dirty="0"/>
              <a:t>NAC STEM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F463D3-C2B8-F14D-BE9A-9B2DAD031D54}"/>
              </a:ext>
            </a:extLst>
          </p:cNvPr>
          <p:cNvSpPr txBox="1"/>
          <p:nvPr/>
        </p:nvSpPr>
        <p:spPr>
          <a:xfrm>
            <a:off x="167085" y="1422729"/>
            <a:ext cx="9084991" cy="438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STEM Experiences:</a:t>
            </a:r>
          </a:p>
          <a:p>
            <a:endParaRPr lang="en-US" sz="2000" dirty="0"/>
          </a:p>
          <a:p>
            <a:r>
              <a:rPr lang="en-US" sz="2000" b="1" u="sng" dirty="0"/>
              <a:t>Planet Earth</a:t>
            </a:r>
          </a:p>
          <a:p>
            <a:r>
              <a:rPr lang="en-US" sz="2000" dirty="0"/>
              <a:t>Biodiversity and interdependence:</a:t>
            </a:r>
          </a:p>
          <a:p>
            <a:r>
              <a:rPr lang="en-US" sz="2000" dirty="0"/>
              <a:t>Learners explore the rich diversity of living things and develop and understanding of how organisms are interrelated at local and global levels.</a:t>
            </a:r>
          </a:p>
          <a:p>
            <a:endParaRPr lang="en-US" sz="2000" dirty="0"/>
          </a:p>
          <a:p>
            <a:r>
              <a:rPr lang="en-US" sz="2000" dirty="0"/>
              <a:t>By exploring interaction and energy flow between plants and animals </a:t>
            </a:r>
          </a:p>
          <a:p>
            <a:r>
              <a:rPr lang="en-US" sz="2000" dirty="0"/>
              <a:t>(including humans) learners develop their understanding of how species depend on one another and on the environment for survival.</a:t>
            </a:r>
          </a:p>
          <a:p>
            <a:endParaRPr lang="en-US" sz="2000" dirty="0"/>
          </a:p>
          <a:p>
            <a:r>
              <a:rPr lang="en-US" sz="2000" dirty="0"/>
              <a:t>Learners investigate the factors affecting plant growth and develop their understanding of the positive and negative impact of the human population on the environment.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B4D492-653D-3249-B621-32A06EAB5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030" y="4442202"/>
            <a:ext cx="1363075" cy="158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1C65EE03-F860-B145-A358-638334FDF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076" y="4514523"/>
            <a:ext cx="1341910" cy="134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95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Super worm STEM Trail  By Emma Brown NAC STEM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worm STEM Trail  By Emma Brown NAC STEM Team</dc:title>
  <dc:creator>IAIN BROWN</dc:creator>
  <cp:lastModifiedBy>William Dempster</cp:lastModifiedBy>
  <cp:revision>2</cp:revision>
  <cp:lastPrinted>2021-12-21T12:07:10Z</cp:lastPrinted>
  <dcterms:created xsi:type="dcterms:W3CDTF">2021-12-21T11:23:49Z</dcterms:created>
  <dcterms:modified xsi:type="dcterms:W3CDTF">2022-02-07T17:32:22Z</dcterms:modified>
</cp:coreProperties>
</file>