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680"/>
  </p:normalViewPr>
  <p:slideViewPr>
    <p:cSldViewPr snapToGrid="0" snapToObjects="1">
      <p:cViewPr varScale="1">
        <p:scale>
          <a:sx n="82" d="100"/>
          <a:sy n="82" d="100"/>
        </p:scale>
        <p:origin x="69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B898E-F954-3849-B607-8FBDD76170E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8B4FB9A-C9C6-4042-BF43-BDDEADE4FA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D53AE3E-CB1B-DC40-A66C-C7F64FCA4EF2}"/>
              </a:ext>
            </a:extLst>
          </p:cNvPr>
          <p:cNvSpPr>
            <a:spLocks noGrp="1"/>
          </p:cNvSpPr>
          <p:nvPr>
            <p:ph type="dt" sz="half" idx="10"/>
          </p:nvPr>
        </p:nvSpPr>
        <p:spPr/>
        <p:txBody>
          <a:bodyPr/>
          <a:lstStyle/>
          <a:p>
            <a:fld id="{DF209FAA-C7F8-0743-93A8-3AF5995E76A7}" type="datetimeFigureOut">
              <a:rPr lang="en-US" smtClean="0"/>
              <a:t>2/7/2022</a:t>
            </a:fld>
            <a:endParaRPr lang="en-US"/>
          </a:p>
        </p:txBody>
      </p:sp>
      <p:sp>
        <p:nvSpPr>
          <p:cNvPr id="5" name="Footer Placeholder 4">
            <a:extLst>
              <a:ext uri="{FF2B5EF4-FFF2-40B4-BE49-F238E27FC236}">
                <a16:creationId xmlns:a16="http://schemas.microsoft.com/office/drawing/2014/main" id="{C96C528F-65FC-A747-AE69-A95D8143B3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EBB336-E8CD-3641-89B5-382109883F7F}"/>
              </a:ext>
            </a:extLst>
          </p:cNvPr>
          <p:cNvSpPr>
            <a:spLocks noGrp="1"/>
          </p:cNvSpPr>
          <p:nvPr>
            <p:ph type="sldNum" sz="quarter" idx="12"/>
          </p:nvPr>
        </p:nvSpPr>
        <p:spPr/>
        <p:txBody>
          <a:bodyPr/>
          <a:lstStyle/>
          <a:p>
            <a:fld id="{ECF7CF45-A254-3240-B8F6-3BFD13F446F4}" type="slidenum">
              <a:rPr lang="en-US" smtClean="0"/>
              <a:t>‹#›</a:t>
            </a:fld>
            <a:endParaRPr lang="en-US"/>
          </a:p>
        </p:txBody>
      </p:sp>
    </p:spTree>
    <p:extLst>
      <p:ext uri="{BB962C8B-B14F-4D97-AF65-F5344CB8AC3E}">
        <p14:creationId xmlns:p14="http://schemas.microsoft.com/office/powerpoint/2010/main" val="1315252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2EFD3-5274-6D40-9097-51A09A18A10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9FF1598-14C2-204F-B357-8387965C3E0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8587D68-1C12-AF4A-A068-D127C92FDD66}"/>
              </a:ext>
            </a:extLst>
          </p:cNvPr>
          <p:cNvSpPr>
            <a:spLocks noGrp="1"/>
          </p:cNvSpPr>
          <p:nvPr>
            <p:ph type="dt" sz="half" idx="10"/>
          </p:nvPr>
        </p:nvSpPr>
        <p:spPr/>
        <p:txBody>
          <a:bodyPr/>
          <a:lstStyle/>
          <a:p>
            <a:fld id="{DF209FAA-C7F8-0743-93A8-3AF5995E76A7}" type="datetimeFigureOut">
              <a:rPr lang="en-US" smtClean="0"/>
              <a:t>2/7/2022</a:t>
            </a:fld>
            <a:endParaRPr lang="en-US"/>
          </a:p>
        </p:txBody>
      </p:sp>
      <p:sp>
        <p:nvSpPr>
          <p:cNvPr id="5" name="Footer Placeholder 4">
            <a:extLst>
              <a:ext uri="{FF2B5EF4-FFF2-40B4-BE49-F238E27FC236}">
                <a16:creationId xmlns:a16="http://schemas.microsoft.com/office/drawing/2014/main" id="{5C2024B4-28F9-D749-B300-256E01E8BC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AC3304-AFDC-4047-BEFF-CEAC98205BB0}"/>
              </a:ext>
            </a:extLst>
          </p:cNvPr>
          <p:cNvSpPr>
            <a:spLocks noGrp="1"/>
          </p:cNvSpPr>
          <p:nvPr>
            <p:ph type="sldNum" sz="quarter" idx="12"/>
          </p:nvPr>
        </p:nvSpPr>
        <p:spPr/>
        <p:txBody>
          <a:bodyPr/>
          <a:lstStyle/>
          <a:p>
            <a:fld id="{ECF7CF45-A254-3240-B8F6-3BFD13F446F4}" type="slidenum">
              <a:rPr lang="en-US" smtClean="0"/>
              <a:t>‹#›</a:t>
            </a:fld>
            <a:endParaRPr lang="en-US"/>
          </a:p>
        </p:txBody>
      </p:sp>
    </p:spTree>
    <p:extLst>
      <p:ext uri="{BB962C8B-B14F-4D97-AF65-F5344CB8AC3E}">
        <p14:creationId xmlns:p14="http://schemas.microsoft.com/office/powerpoint/2010/main" val="2695041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2383E0-BBFA-4049-8F55-A3AEC429DE6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BFCEF1F-104F-DD40-8C1C-F3749B940DD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0D4B27C-A2E8-534A-B326-63B439D3E9F4}"/>
              </a:ext>
            </a:extLst>
          </p:cNvPr>
          <p:cNvSpPr>
            <a:spLocks noGrp="1"/>
          </p:cNvSpPr>
          <p:nvPr>
            <p:ph type="dt" sz="half" idx="10"/>
          </p:nvPr>
        </p:nvSpPr>
        <p:spPr/>
        <p:txBody>
          <a:bodyPr/>
          <a:lstStyle/>
          <a:p>
            <a:fld id="{DF209FAA-C7F8-0743-93A8-3AF5995E76A7}" type="datetimeFigureOut">
              <a:rPr lang="en-US" smtClean="0"/>
              <a:t>2/7/2022</a:t>
            </a:fld>
            <a:endParaRPr lang="en-US"/>
          </a:p>
        </p:txBody>
      </p:sp>
      <p:sp>
        <p:nvSpPr>
          <p:cNvPr id="5" name="Footer Placeholder 4">
            <a:extLst>
              <a:ext uri="{FF2B5EF4-FFF2-40B4-BE49-F238E27FC236}">
                <a16:creationId xmlns:a16="http://schemas.microsoft.com/office/drawing/2014/main" id="{3FAB9B1F-2A1C-F948-8E4D-287757A76E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B98D8D-1B86-B444-8A49-B4464EDF6D63}"/>
              </a:ext>
            </a:extLst>
          </p:cNvPr>
          <p:cNvSpPr>
            <a:spLocks noGrp="1"/>
          </p:cNvSpPr>
          <p:nvPr>
            <p:ph type="sldNum" sz="quarter" idx="12"/>
          </p:nvPr>
        </p:nvSpPr>
        <p:spPr/>
        <p:txBody>
          <a:bodyPr/>
          <a:lstStyle/>
          <a:p>
            <a:fld id="{ECF7CF45-A254-3240-B8F6-3BFD13F446F4}" type="slidenum">
              <a:rPr lang="en-US" smtClean="0"/>
              <a:t>‹#›</a:t>
            </a:fld>
            <a:endParaRPr lang="en-US"/>
          </a:p>
        </p:txBody>
      </p:sp>
    </p:spTree>
    <p:extLst>
      <p:ext uri="{BB962C8B-B14F-4D97-AF65-F5344CB8AC3E}">
        <p14:creationId xmlns:p14="http://schemas.microsoft.com/office/powerpoint/2010/main" val="3127792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5B32C-52F3-654D-9C41-DB76FAAB956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3D937D2-C0AA-AA43-8385-A85393DD404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BB8819E-0518-714F-ADDC-9740DFA62C52}"/>
              </a:ext>
            </a:extLst>
          </p:cNvPr>
          <p:cNvSpPr>
            <a:spLocks noGrp="1"/>
          </p:cNvSpPr>
          <p:nvPr>
            <p:ph type="dt" sz="half" idx="10"/>
          </p:nvPr>
        </p:nvSpPr>
        <p:spPr/>
        <p:txBody>
          <a:bodyPr/>
          <a:lstStyle/>
          <a:p>
            <a:fld id="{DF209FAA-C7F8-0743-93A8-3AF5995E76A7}" type="datetimeFigureOut">
              <a:rPr lang="en-US" smtClean="0"/>
              <a:t>2/7/2022</a:t>
            </a:fld>
            <a:endParaRPr lang="en-US"/>
          </a:p>
        </p:txBody>
      </p:sp>
      <p:sp>
        <p:nvSpPr>
          <p:cNvPr id="5" name="Footer Placeholder 4">
            <a:extLst>
              <a:ext uri="{FF2B5EF4-FFF2-40B4-BE49-F238E27FC236}">
                <a16:creationId xmlns:a16="http://schemas.microsoft.com/office/drawing/2014/main" id="{18040DC0-964B-0148-8E11-5DA3F1B4D6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9AD943-C411-214A-97D7-72D8FD253027}"/>
              </a:ext>
            </a:extLst>
          </p:cNvPr>
          <p:cNvSpPr>
            <a:spLocks noGrp="1"/>
          </p:cNvSpPr>
          <p:nvPr>
            <p:ph type="sldNum" sz="quarter" idx="12"/>
          </p:nvPr>
        </p:nvSpPr>
        <p:spPr/>
        <p:txBody>
          <a:bodyPr/>
          <a:lstStyle/>
          <a:p>
            <a:fld id="{ECF7CF45-A254-3240-B8F6-3BFD13F446F4}" type="slidenum">
              <a:rPr lang="en-US" smtClean="0"/>
              <a:t>‹#›</a:t>
            </a:fld>
            <a:endParaRPr lang="en-US"/>
          </a:p>
        </p:txBody>
      </p:sp>
    </p:spTree>
    <p:extLst>
      <p:ext uri="{BB962C8B-B14F-4D97-AF65-F5344CB8AC3E}">
        <p14:creationId xmlns:p14="http://schemas.microsoft.com/office/powerpoint/2010/main" val="680686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51566-FF73-F141-B2D9-48DD973C30F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6783998-95B0-1A4E-8676-3EEE790D32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FE5CAE0-41FB-3740-8F73-FD5139DBAE08}"/>
              </a:ext>
            </a:extLst>
          </p:cNvPr>
          <p:cNvSpPr>
            <a:spLocks noGrp="1"/>
          </p:cNvSpPr>
          <p:nvPr>
            <p:ph type="dt" sz="half" idx="10"/>
          </p:nvPr>
        </p:nvSpPr>
        <p:spPr/>
        <p:txBody>
          <a:bodyPr/>
          <a:lstStyle/>
          <a:p>
            <a:fld id="{DF209FAA-C7F8-0743-93A8-3AF5995E76A7}" type="datetimeFigureOut">
              <a:rPr lang="en-US" smtClean="0"/>
              <a:t>2/7/2022</a:t>
            </a:fld>
            <a:endParaRPr lang="en-US"/>
          </a:p>
        </p:txBody>
      </p:sp>
      <p:sp>
        <p:nvSpPr>
          <p:cNvPr id="5" name="Footer Placeholder 4">
            <a:extLst>
              <a:ext uri="{FF2B5EF4-FFF2-40B4-BE49-F238E27FC236}">
                <a16:creationId xmlns:a16="http://schemas.microsoft.com/office/drawing/2014/main" id="{E6914D62-A0A6-B84D-9C98-78D43D9FD4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8988B3-EB13-2A41-8623-28F8066A6C6E}"/>
              </a:ext>
            </a:extLst>
          </p:cNvPr>
          <p:cNvSpPr>
            <a:spLocks noGrp="1"/>
          </p:cNvSpPr>
          <p:nvPr>
            <p:ph type="sldNum" sz="quarter" idx="12"/>
          </p:nvPr>
        </p:nvSpPr>
        <p:spPr/>
        <p:txBody>
          <a:bodyPr/>
          <a:lstStyle/>
          <a:p>
            <a:fld id="{ECF7CF45-A254-3240-B8F6-3BFD13F446F4}" type="slidenum">
              <a:rPr lang="en-US" smtClean="0"/>
              <a:t>‹#›</a:t>
            </a:fld>
            <a:endParaRPr lang="en-US"/>
          </a:p>
        </p:txBody>
      </p:sp>
    </p:spTree>
    <p:extLst>
      <p:ext uri="{BB962C8B-B14F-4D97-AF65-F5344CB8AC3E}">
        <p14:creationId xmlns:p14="http://schemas.microsoft.com/office/powerpoint/2010/main" val="3686216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04C02-0AFF-B649-9E3B-65186F5118D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45BA188-BA65-5140-8B3D-3A40C27B654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5D1F613-62B5-D04B-8A27-63822A7B00B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496392C-DEE8-D04D-AC7A-F24C764F520C}"/>
              </a:ext>
            </a:extLst>
          </p:cNvPr>
          <p:cNvSpPr>
            <a:spLocks noGrp="1"/>
          </p:cNvSpPr>
          <p:nvPr>
            <p:ph type="dt" sz="half" idx="10"/>
          </p:nvPr>
        </p:nvSpPr>
        <p:spPr/>
        <p:txBody>
          <a:bodyPr/>
          <a:lstStyle/>
          <a:p>
            <a:fld id="{DF209FAA-C7F8-0743-93A8-3AF5995E76A7}" type="datetimeFigureOut">
              <a:rPr lang="en-US" smtClean="0"/>
              <a:t>2/7/2022</a:t>
            </a:fld>
            <a:endParaRPr lang="en-US"/>
          </a:p>
        </p:txBody>
      </p:sp>
      <p:sp>
        <p:nvSpPr>
          <p:cNvPr id="6" name="Footer Placeholder 5">
            <a:extLst>
              <a:ext uri="{FF2B5EF4-FFF2-40B4-BE49-F238E27FC236}">
                <a16:creationId xmlns:a16="http://schemas.microsoft.com/office/drawing/2014/main" id="{B552CA48-78F3-A840-96D0-DA74E9129B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E294E4-4D48-1840-9A12-BD459B18E8DD}"/>
              </a:ext>
            </a:extLst>
          </p:cNvPr>
          <p:cNvSpPr>
            <a:spLocks noGrp="1"/>
          </p:cNvSpPr>
          <p:nvPr>
            <p:ph type="sldNum" sz="quarter" idx="12"/>
          </p:nvPr>
        </p:nvSpPr>
        <p:spPr/>
        <p:txBody>
          <a:bodyPr/>
          <a:lstStyle/>
          <a:p>
            <a:fld id="{ECF7CF45-A254-3240-B8F6-3BFD13F446F4}" type="slidenum">
              <a:rPr lang="en-US" smtClean="0"/>
              <a:t>‹#›</a:t>
            </a:fld>
            <a:endParaRPr lang="en-US"/>
          </a:p>
        </p:txBody>
      </p:sp>
    </p:spTree>
    <p:extLst>
      <p:ext uri="{BB962C8B-B14F-4D97-AF65-F5344CB8AC3E}">
        <p14:creationId xmlns:p14="http://schemas.microsoft.com/office/powerpoint/2010/main" val="3255074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2D54F-FDAE-6B4B-AF7F-00D590C8B27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702F51B-781D-3B40-B743-87CE4A8C25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565EDEE-BE82-794D-8382-194ED7B5D6E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2AB5F27-F1EC-2446-80F2-24403F974D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B300052-01F2-4744-8851-7947FE8197D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CB4E35D-FDB6-6345-8BF6-8E10E6752F80}"/>
              </a:ext>
            </a:extLst>
          </p:cNvPr>
          <p:cNvSpPr>
            <a:spLocks noGrp="1"/>
          </p:cNvSpPr>
          <p:nvPr>
            <p:ph type="dt" sz="half" idx="10"/>
          </p:nvPr>
        </p:nvSpPr>
        <p:spPr/>
        <p:txBody>
          <a:bodyPr/>
          <a:lstStyle/>
          <a:p>
            <a:fld id="{DF209FAA-C7F8-0743-93A8-3AF5995E76A7}" type="datetimeFigureOut">
              <a:rPr lang="en-US" smtClean="0"/>
              <a:t>2/7/2022</a:t>
            </a:fld>
            <a:endParaRPr lang="en-US"/>
          </a:p>
        </p:txBody>
      </p:sp>
      <p:sp>
        <p:nvSpPr>
          <p:cNvPr id="8" name="Footer Placeholder 7">
            <a:extLst>
              <a:ext uri="{FF2B5EF4-FFF2-40B4-BE49-F238E27FC236}">
                <a16:creationId xmlns:a16="http://schemas.microsoft.com/office/drawing/2014/main" id="{BBB81BDB-8B10-464D-B0FA-752742FCE1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D141F2-7AFC-6F44-9DAD-892CCB60B863}"/>
              </a:ext>
            </a:extLst>
          </p:cNvPr>
          <p:cNvSpPr>
            <a:spLocks noGrp="1"/>
          </p:cNvSpPr>
          <p:nvPr>
            <p:ph type="sldNum" sz="quarter" idx="12"/>
          </p:nvPr>
        </p:nvSpPr>
        <p:spPr/>
        <p:txBody>
          <a:bodyPr/>
          <a:lstStyle/>
          <a:p>
            <a:fld id="{ECF7CF45-A254-3240-B8F6-3BFD13F446F4}" type="slidenum">
              <a:rPr lang="en-US" smtClean="0"/>
              <a:t>‹#›</a:t>
            </a:fld>
            <a:endParaRPr lang="en-US"/>
          </a:p>
        </p:txBody>
      </p:sp>
    </p:spTree>
    <p:extLst>
      <p:ext uri="{BB962C8B-B14F-4D97-AF65-F5344CB8AC3E}">
        <p14:creationId xmlns:p14="http://schemas.microsoft.com/office/powerpoint/2010/main" val="4142886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F898F-3D63-BE41-9C5F-7C8DA07891D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C346661-ACE3-5045-A198-AEB345DB3513}"/>
              </a:ext>
            </a:extLst>
          </p:cNvPr>
          <p:cNvSpPr>
            <a:spLocks noGrp="1"/>
          </p:cNvSpPr>
          <p:nvPr>
            <p:ph type="dt" sz="half" idx="10"/>
          </p:nvPr>
        </p:nvSpPr>
        <p:spPr/>
        <p:txBody>
          <a:bodyPr/>
          <a:lstStyle/>
          <a:p>
            <a:fld id="{DF209FAA-C7F8-0743-93A8-3AF5995E76A7}" type="datetimeFigureOut">
              <a:rPr lang="en-US" smtClean="0"/>
              <a:t>2/7/2022</a:t>
            </a:fld>
            <a:endParaRPr lang="en-US"/>
          </a:p>
        </p:txBody>
      </p:sp>
      <p:sp>
        <p:nvSpPr>
          <p:cNvPr id="4" name="Footer Placeholder 3">
            <a:extLst>
              <a:ext uri="{FF2B5EF4-FFF2-40B4-BE49-F238E27FC236}">
                <a16:creationId xmlns:a16="http://schemas.microsoft.com/office/drawing/2014/main" id="{81063D71-F29A-6D48-BCB8-E244A213F6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9B7704-4DA7-5145-8812-0686543FA5C9}"/>
              </a:ext>
            </a:extLst>
          </p:cNvPr>
          <p:cNvSpPr>
            <a:spLocks noGrp="1"/>
          </p:cNvSpPr>
          <p:nvPr>
            <p:ph type="sldNum" sz="quarter" idx="12"/>
          </p:nvPr>
        </p:nvSpPr>
        <p:spPr/>
        <p:txBody>
          <a:bodyPr/>
          <a:lstStyle/>
          <a:p>
            <a:fld id="{ECF7CF45-A254-3240-B8F6-3BFD13F446F4}" type="slidenum">
              <a:rPr lang="en-US" smtClean="0"/>
              <a:t>‹#›</a:t>
            </a:fld>
            <a:endParaRPr lang="en-US"/>
          </a:p>
        </p:txBody>
      </p:sp>
    </p:spTree>
    <p:extLst>
      <p:ext uri="{BB962C8B-B14F-4D97-AF65-F5344CB8AC3E}">
        <p14:creationId xmlns:p14="http://schemas.microsoft.com/office/powerpoint/2010/main" val="3616067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B7C600-1CC5-3D43-9D80-1349FCE11D02}"/>
              </a:ext>
            </a:extLst>
          </p:cNvPr>
          <p:cNvSpPr>
            <a:spLocks noGrp="1"/>
          </p:cNvSpPr>
          <p:nvPr>
            <p:ph type="dt" sz="half" idx="10"/>
          </p:nvPr>
        </p:nvSpPr>
        <p:spPr/>
        <p:txBody>
          <a:bodyPr/>
          <a:lstStyle/>
          <a:p>
            <a:fld id="{DF209FAA-C7F8-0743-93A8-3AF5995E76A7}" type="datetimeFigureOut">
              <a:rPr lang="en-US" smtClean="0"/>
              <a:t>2/7/2022</a:t>
            </a:fld>
            <a:endParaRPr lang="en-US"/>
          </a:p>
        </p:txBody>
      </p:sp>
      <p:sp>
        <p:nvSpPr>
          <p:cNvPr id="3" name="Footer Placeholder 2">
            <a:extLst>
              <a:ext uri="{FF2B5EF4-FFF2-40B4-BE49-F238E27FC236}">
                <a16:creationId xmlns:a16="http://schemas.microsoft.com/office/drawing/2014/main" id="{1DCC7492-C300-2648-B824-B78DF55854C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60B26A-50EF-8447-A877-5A248E4BF18C}"/>
              </a:ext>
            </a:extLst>
          </p:cNvPr>
          <p:cNvSpPr>
            <a:spLocks noGrp="1"/>
          </p:cNvSpPr>
          <p:nvPr>
            <p:ph type="sldNum" sz="quarter" idx="12"/>
          </p:nvPr>
        </p:nvSpPr>
        <p:spPr/>
        <p:txBody>
          <a:bodyPr/>
          <a:lstStyle/>
          <a:p>
            <a:fld id="{ECF7CF45-A254-3240-B8F6-3BFD13F446F4}" type="slidenum">
              <a:rPr lang="en-US" smtClean="0"/>
              <a:t>‹#›</a:t>
            </a:fld>
            <a:endParaRPr lang="en-US"/>
          </a:p>
        </p:txBody>
      </p:sp>
    </p:spTree>
    <p:extLst>
      <p:ext uri="{BB962C8B-B14F-4D97-AF65-F5344CB8AC3E}">
        <p14:creationId xmlns:p14="http://schemas.microsoft.com/office/powerpoint/2010/main" val="1230094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2C103-4E66-2C45-BDD1-A896EFF8617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3E5316D-17A0-BA43-89D0-FD0E0A32D3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CA4A9F2-A329-BF48-863C-4569E08978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D4752A5-E465-DA46-A1B5-B38512AE9A6B}"/>
              </a:ext>
            </a:extLst>
          </p:cNvPr>
          <p:cNvSpPr>
            <a:spLocks noGrp="1"/>
          </p:cNvSpPr>
          <p:nvPr>
            <p:ph type="dt" sz="half" idx="10"/>
          </p:nvPr>
        </p:nvSpPr>
        <p:spPr/>
        <p:txBody>
          <a:bodyPr/>
          <a:lstStyle/>
          <a:p>
            <a:fld id="{DF209FAA-C7F8-0743-93A8-3AF5995E76A7}" type="datetimeFigureOut">
              <a:rPr lang="en-US" smtClean="0"/>
              <a:t>2/7/2022</a:t>
            </a:fld>
            <a:endParaRPr lang="en-US"/>
          </a:p>
        </p:txBody>
      </p:sp>
      <p:sp>
        <p:nvSpPr>
          <p:cNvPr id="6" name="Footer Placeholder 5">
            <a:extLst>
              <a:ext uri="{FF2B5EF4-FFF2-40B4-BE49-F238E27FC236}">
                <a16:creationId xmlns:a16="http://schemas.microsoft.com/office/drawing/2014/main" id="{986831DF-0AC2-6C40-A626-321E693831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7D5782-32E0-C346-8944-6864C5631157}"/>
              </a:ext>
            </a:extLst>
          </p:cNvPr>
          <p:cNvSpPr>
            <a:spLocks noGrp="1"/>
          </p:cNvSpPr>
          <p:nvPr>
            <p:ph type="sldNum" sz="quarter" idx="12"/>
          </p:nvPr>
        </p:nvSpPr>
        <p:spPr/>
        <p:txBody>
          <a:bodyPr/>
          <a:lstStyle/>
          <a:p>
            <a:fld id="{ECF7CF45-A254-3240-B8F6-3BFD13F446F4}" type="slidenum">
              <a:rPr lang="en-US" smtClean="0"/>
              <a:t>‹#›</a:t>
            </a:fld>
            <a:endParaRPr lang="en-US"/>
          </a:p>
        </p:txBody>
      </p:sp>
    </p:spTree>
    <p:extLst>
      <p:ext uri="{BB962C8B-B14F-4D97-AF65-F5344CB8AC3E}">
        <p14:creationId xmlns:p14="http://schemas.microsoft.com/office/powerpoint/2010/main" val="378135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7B027-0ED0-2549-AD9B-BC6FEE6BFBB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A1F88FC-B5EF-7F48-B1FB-5025145FFD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084369-B6E1-4344-A350-4FF8F8A0C3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C999011-CC6C-9F43-9141-89A50516B5B1}"/>
              </a:ext>
            </a:extLst>
          </p:cNvPr>
          <p:cNvSpPr>
            <a:spLocks noGrp="1"/>
          </p:cNvSpPr>
          <p:nvPr>
            <p:ph type="dt" sz="half" idx="10"/>
          </p:nvPr>
        </p:nvSpPr>
        <p:spPr/>
        <p:txBody>
          <a:bodyPr/>
          <a:lstStyle/>
          <a:p>
            <a:fld id="{DF209FAA-C7F8-0743-93A8-3AF5995E76A7}" type="datetimeFigureOut">
              <a:rPr lang="en-US" smtClean="0"/>
              <a:t>2/7/2022</a:t>
            </a:fld>
            <a:endParaRPr lang="en-US"/>
          </a:p>
        </p:txBody>
      </p:sp>
      <p:sp>
        <p:nvSpPr>
          <p:cNvPr id="6" name="Footer Placeholder 5">
            <a:extLst>
              <a:ext uri="{FF2B5EF4-FFF2-40B4-BE49-F238E27FC236}">
                <a16:creationId xmlns:a16="http://schemas.microsoft.com/office/drawing/2014/main" id="{73196FBE-F4E7-FC46-9FF8-83FE51434D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7DAC41-E5FA-BE4D-8688-0E0D9AF95318}"/>
              </a:ext>
            </a:extLst>
          </p:cNvPr>
          <p:cNvSpPr>
            <a:spLocks noGrp="1"/>
          </p:cNvSpPr>
          <p:nvPr>
            <p:ph type="sldNum" sz="quarter" idx="12"/>
          </p:nvPr>
        </p:nvSpPr>
        <p:spPr/>
        <p:txBody>
          <a:bodyPr/>
          <a:lstStyle/>
          <a:p>
            <a:fld id="{ECF7CF45-A254-3240-B8F6-3BFD13F446F4}" type="slidenum">
              <a:rPr lang="en-US" smtClean="0"/>
              <a:t>‹#›</a:t>
            </a:fld>
            <a:endParaRPr lang="en-US"/>
          </a:p>
        </p:txBody>
      </p:sp>
    </p:spTree>
    <p:extLst>
      <p:ext uri="{BB962C8B-B14F-4D97-AF65-F5344CB8AC3E}">
        <p14:creationId xmlns:p14="http://schemas.microsoft.com/office/powerpoint/2010/main" val="237512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EA111D-0150-EE4F-8870-DCE9CE0E9A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7801E04-513C-334C-A554-1655BD5263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E603D43-3BDE-E944-8A04-14062C493F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209FAA-C7F8-0743-93A8-3AF5995E76A7}" type="datetimeFigureOut">
              <a:rPr lang="en-US" smtClean="0"/>
              <a:t>2/7/2022</a:t>
            </a:fld>
            <a:endParaRPr lang="en-US"/>
          </a:p>
        </p:txBody>
      </p:sp>
      <p:sp>
        <p:nvSpPr>
          <p:cNvPr id="5" name="Footer Placeholder 4">
            <a:extLst>
              <a:ext uri="{FF2B5EF4-FFF2-40B4-BE49-F238E27FC236}">
                <a16:creationId xmlns:a16="http://schemas.microsoft.com/office/drawing/2014/main" id="{F7214EB7-531F-D44B-9767-56522CD05A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52E632-E5F2-B240-937B-1FAA1607B3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F7CF45-A254-3240-B8F6-3BFD13F446F4}" type="slidenum">
              <a:rPr lang="en-US" smtClean="0"/>
              <a:t>‹#›</a:t>
            </a:fld>
            <a:endParaRPr lang="en-US"/>
          </a:p>
        </p:txBody>
      </p:sp>
    </p:spTree>
    <p:extLst>
      <p:ext uri="{BB962C8B-B14F-4D97-AF65-F5344CB8AC3E}">
        <p14:creationId xmlns:p14="http://schemas.microsoft.com/office/powerpoint/2010/main" val="667397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7242A-EE45-3044-BB6D-4F9A933C1956}"/>
              </a:ext>
            </a:extLst>
          </p:cNvPr>
          <p:cNvSpPr>
            <a:spLocks noGrp="1"/>
          </p:cNvSpPr>
          <p:nvPr>
            <p:ph type="ctrTitle"/>
          </p:nvPr>
        </p:nvSpPr>
        <p:spPr>
          <a:xfrm>
            <a:off x="1028700" y="1967266"/>
            <a:ext cx="2628900" cy="2547257"/>
          </a:xfrm>
          <a:noFill/>
        </p:spPr>
        <p:txBody>
          <a:bodyPr vert="horz" lIns="91440" tIns="45720" rIns="91440" bIns="45720" rtlCol="0" anchor="ctr">
            <a:normAutofit/>
          </a:bodyPr>
          <a:lstStyle/>
          <a:p>
            <a:r>
              <a:rPr lang="en-US" sz="3600" kern="1200" dirty="0">
                <a:solidFill>
                  <a:srgbClr val="FFFFFF"/>
                </a:solidFill>
                <a:latin typeface="+mj-lt"/>
                <a:ea typeface="+mj-ea"/>
                <a:cs typeface="+mj-cs"/>
              </a:rPr>
              <a:t>Super worm STEM Trail</a:t>
            </a:r>
            <a:br>
              <a:rPr lang="en-US" sz="3600" kern="1200" dirty="0">
                <a:solidFill>
                  <a:srgbClr val="FFFFFF"/>
                </a:solidFill>
                <a:latin typeface="+mj-lt"/>
                <a:ea typeface="+mj-ea"/>
                <a:cs typeface="+mj-cs"/>
              </a:rPr>
            </a:br>
            <a:br>
              <a:rPr lang="en-US" sz="3600" kern="1200" dirty="0">
                <a:solidFill>
                  <a:srgbClr val="FFFFFF"/>
                </a:solidFill>
                <a:latin typeface="+mj-lt"/>
                <a:ea typeface="+mj-ea"/>
                <a:cs typeface="+mj-cs"/>
              </a:rPr>
            </a:br>
            <a:r>
              <a:rPr lang="en-US" sz="2000" kern="1200" dirty="0">
                <a:solidFill>
                  <a:srgbClr val="FFFFFF"/>
                </a:solidFill>
                <a:latin typeface="+mj-lt"/>
                <a:ea typeface="+mj-ea"/>
                <a:cs typeface="+mj-cs"/>
              </a:rPr>
              <a:t>By Emma Brown</a:t>
            </a:r>
            <a:br>
              <a:rPr lang="en-US" sz="2000" kern="1200" dirty="0">
                <a:solidFill>
                  <a:srgbClr val="FFFFFF"/>
                </a:solidFill>
                <a:latin typeface="+mj-lt"/>
                <a:ea typeface="+mj-ea"/>
                <a:cs typeface="+mj-cs"/>
              </a:rPr>
            </a:br>
            <a:r>
              <a:rPr lang="en-US" sz="2000" kern="1200" dirty="0">
                <a:solidFill>
                  <a:srgbClr val="FFFFFF"/>
                </a:solidFill>
                <a:latin typeface="+mj-lt"/>
                <a:ea typeface="+mj-ea"/>
                <a:cs typeface="+mj-cs"/>
              </a:rPr>
              <a:t>NAC STEM Team</a:t>
            </a:r>
          </a:p>
        </p:txBody>
      </p:sp>
      <p:pic>
        <p:nvPicPr>
          <p:cNvPr id="1030" name="Picture 6" descr="Axel Scheffler&amp;#39;s official website | Superworm">
            <a:extLst>
              <a:ext uri="{FF2B5EF4-FFF2-40B4-BE49-F238E27FC236}">
                <a16:creationId xmlns:a16="http://schemas.microsoft.com/office/drawing/2014/main" id="{F8D93616-A8FE-AB41-877A-D784C6CE44E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633361" y="570017"/>
            <a:ext cx="3115155" cy="269569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CB8B04C5-4A44-294D-9DA3-347DECEBD7C0}"/>
              </a:ext>
            </a:extLst>
          </p:cNvPr>
          <p:cNvSpPr txBox="1">
            <a:spLocks/>
          </p:cNvSpPr>
          <p:nvPr/>
        </p:nvSpPr>
        <p:spPr>
          <a:xfrm>
            <a:off x="1078423" y="320635"/>
            <a:ext cx="8552465" cy="1341910"/>
          </a:xfrm>
          <a:prstGeom prst="rect">
            <a:avLst/>
          </a:prstGeom>
          <a:noFill/>
        </p:spPr>
        <p:txBody>
          <a:bodyPr vert="horz" lIns="91440" tIns="45720" rIns="91440" bIns="45720" rtlCol="0" anchor="ctr">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b="1" dirty="0">
                <a:solidFill>
                  <a:srgbClr val="7FA94A"/>
                </a:solidFill>
              </a:rPr>
              <a:t>Super Worm STEM Trail</a:t>
            </a:r>
            <a:br>
              <a:rPr lang="en-US" sz="3600" dirty="0">
                <a:solidFill>
                  <a:srgbClr val="FF0000"/>
                </a:solidFill>
              </a:rPr>
            </a:br>
            <a:r>
              <a:rPr lang="en-US" sz="2300" b="1" dirty="0"/>
              <a:t>By Emma Brown</a:t>
            </a:r>
            <a:br>
              <a:rPr lang="en-US" sz="2300" b="1" dirty="0"/>
            </a:br>
            <a:r>
              <a:rPr lang="en-US" sz="2300" b="1" dirty="0"/>
              <a:t>NAC STEM Team</a:t>
            </a:r>
          </a:p>
        </p:txBody>
      </p:sp>
      <p:sp>
        <p:nvSpPr>
          <p:cNvPr id="3" name="TextBox 2">
            <a:extLst>
              <a:ext uri="{FF2B5EF4-FFF2-40B4-BE49-F238E27FC236}">
                <a16:creationId xmlns:a16="http://schemas.microsoft.com/office/drawing/2014/main" id="{BCF463D3-C2B8-F14D-BE9A-9B2DAD031D54}"/>
              </a:ext>
            </a:extLst>
          </p:cNvPr>
          <p:cNvSpPr txBox="1"/>
          <p:nvPr/>
        </p:nvSpPr>
        <p:spPr>
          <a:xfrm>
            <a:off x="443484" y="1872020"/>
            <a:ext cx="8324603" cy="4985980"/>
          </a:xfrm>
          <a:prstGeom prst="rect">
            <a:avLst/>
          </a:prstGeom>
          <a:noFill/>
        </p:spPr>
        <p:txBody>
          <a:bodyPr wrap="square" rtlCol="0">
            <a:spAutoFit/>
          </a:bodyPr>
          <a:lstStyle/>
          <a:p>
            <a:r>
              <a:rPr lang="en-US" sz="2000" dirty="0"/>
              <a:t>STEM trails provides numerous ideas for teachers to help children to discover and understand STEM concepts in primary schools, using the outdoor environment as a stimulus.</a:t>
            </a:r>
          </a:p>
          <a:p>
            <a:endParaRPr lang="en-US" sz="2000" dirty="0"/>
          </a:p>
          <a:p>
            <a:r>
              <a:rPr lang="en-US" sz="2000" dirty="0"/>
              <a:t>This Super Worm STEM Trail has been created to encourage staff and children to go outdoors and look at Biodiversity in the school grounds and how worms help food production. (LFS)</a:t>
            </a:r>
          </a:p>
          <a:p>
            <a:endParaRPr lang="en-US" sz="2000" dirty="0"/>
          </a:p>
          <a:p>
            <a:r>
              <a:rPr lang="en-US" sz="2000" dirty="0"/>
              <a:t>You can start by reading or watching Super worm and then you can either set up the trail around your school grounds or take them with you.</a:t>
            </a:r>
          </a:p>
          <a:p>
            <a:endParaRPr lang="en-US" sz="2000" dirty="0"/>
          </a:p>
          <a:p>
            <a:r>
              <a:rPr lang="en-US" sz="2000" dirty="0"/>
              <a:t>These trail cards can either be done in one session or over a few weeks and can be adapted across all the stages.</a:t>
            </a:r>
          </a:p>
          <a:p>
            <a:endParaRPr lang="en-US" sz="2000" dirty="0"/>
          </a:p>
          <a:p>
            <a:r>
              <a:rPr lang="en-US" sz="2000" dirty="0"/>
              <a:t>I hope you find them useful and enjoy learning outdoors.</a:t>
            </a:r>
          </a:p>
          <a:p>
            <a:endParaRPr lang="en-US" dirty="0"/>
          </a:p>
        </p:txBody>
      </p:sp>
    </p:spTree>
    <p:extLst>
      <p:ext uri="{BB962C8B-B14F-4D97-AF65-F5344CB8AC3E}">
        <p14:creationId xmlns:p14="http://schemas.microsoft.com/office/powerpoint/2010/main" val="1392954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150</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Super worm STEM Trail  By Emma Brown NAC STEM Team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 worm STEM Trail  By Emma Brown NAC STEM Team</dc:title>
  <dc:creator>IAIN BROWN</dc:creator>
  <cp:lastModifiedBy>William Dempster</cp:lastModifiedBy>
  <cp:revision>1</cp:revision>
  <cp:lastPrinted>2021-12-21T11:40:36Z</cp:lastPrinted>
  <dcterms:created xsi:type="dcterms:W3CDTF">2021-12-21T11:23:49Z</dcterms:created>
  <dcterms:modified xsi:type="dcterms:W3CDTF">2022-02-07T17:31:32Z</dcterms:modified>
</cp:coreProperties>
</file>