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5E08-3D9D-4BB3-A9F2-78DE74D7DFDC}" type="datetimeFigureOut">
              <a:rPr lang="en-GB" smtClean="0"/>
              <a:t>15/09/2023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255CA-9EC6-42FE-B723-E8E02393E7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7513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5E08-3D9D-4BB3-A9F2-78DE74D7DFDC}" type="datetimeFigureOut">
              <a:rPr lang="en-GB" smtClean="0"/>
              <a:t>15/09/2023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255CA-9EC6-42FE-B723-E8E02393E7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3187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5E08-3D9D-4BB3-A9F2-78DE74D7DFDC}" type="datetimeFigureOut">
              <a:rPr lang="en-GB" smtClean="0"/>
              <a:t>15/09/2023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255CA-9EC6-42FE-B723-E8E02393E7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8472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5E08-3D9D-4BB3-A9F2-78DE74D7DFDC}" type="datetimeFigureOut">
              <a:rPr lang="en-GB" smtClean="0"/>
              <a:t>15/09/2023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255CA-9EC6-42FE-B723-E8E02393E7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1100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5E08-3D9D-4BB3-A9F2-78DE74D7DFDC}" type="datetimeFigureOut">
              <a:rPr lang="en-GB" smtClean="0"/>
              <a:t>15/09/2023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255CA-9EC6-42FE-B723-E8E02393E7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942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5E08-3D9D-4BB3-A9F2-78DE74D7DFDC}" type="datetimeFigureOut">
              <a:rPr lang="en-GB" smtClean="0"/>
              <a:t>15/09/2023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255CA-9EC6-42FE-B723-E8E02393E7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960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5E08-3D9D-4BB3-A9F2-78DE74D7DFDC}" type="datetimeFigureOut">
              <a:rPr lang="en-GB" smtClean="0"/>
              <a:t>15/09/2023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255CA-9EC6-42FE-B723-E8E02393E7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8232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5E08-3D9D-4BB3-A9F2-78DE74D7DFDC}" type="datetimeFigureOut">
              <a:rPr lang="en-GB" smtClean="0"/>
              <a:t>15/09/2023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255CA-9EC6-42FE-B723-E8E02393E7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4189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5E08-3D9D-4BB3-A9F2-78DE74D7DFDC}" type="datetimeFigureOut">
              <a:rPr lang="en-GB" smtClean="0"/>
              <a:t>15/09/2023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255CA-9EC6-42FE-B723-E8E02393E7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2492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5E08-3D9D-4BB3-A9F2-78DE74D7DFDC}" type="datetimeFigureOut">
              <a:rPr lang="en-GB" smtClean="0"/>
              <a:t>15/09/2023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255CA-9EC6-42FE-B723-E8E02393E7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679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5E08-3D9D-4BB3-A9F2-78DE74D7DFDC}" type="datetimeFigureOut">
              <a:rPr lang="en-GB" smtClean="0"/>
              <a:t>15/09/2023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255CA-9EC6-42FE-B723-E8E02393E7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4336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85E08-3D9D-4BB3-A9F2-78DE74D7DFDC}" type="datetimeFigureOut">
              <a:rPr lang="en-GB" smtClean="0"/>
              <a:t>15/09/2023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255CA-9EC6-42FE-B723-E8E02393E7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987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932480" y="440668"/>
            <a:ext cx="3960000" cy="5940660"/>
          </a:xfrm>
          <a:prstGeom prst="rect">
            <a:avLst/>
          </a:prstGeom>
          <a:solidFill>
            <a:srgbClr val="0000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105084" y="5506344"/>
            <a:ext cx="3600000" cy="79208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169799" y="5499696"/>
            <a:ext cx="3485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latin typeface="Comic Sans MS" pitchFamily="66" charset="0"/>
              </a:rPr>
              <a:t>Dunlop </a:t>
            </a:r>
            <a:r>
              <a:rPr lang="en-GB" sz="2400" b="1">
                <a:latin typeface="Comic Sans MS" pitchFamily="66" charset="0"/>
              </a:rPr>
              <a:t>Primary </a:t>
            </a:r>
            <a:r>
              <a:rPr lang="en-GB" sz="2400" b="1" smtClean="0">
                <a:latin typeface="Comic Sans MS" pitchFamily="66" charset="0"/>
              </a:rPr>
              <a:t>School</a:t>
            </a:r>
            <a:endParaRPr lang="en-GB" sz="2400" b="1" dirty="0" smtClean="0">
              <a:latin typeface="Comic Sans MS" pitchFamily="66" charset="0"/>
            </a:endParaRPr>
          </a:p>
          <a:p>
            <a:pPr algn="ctr"/>
            <a:r>
              <a:rPr lang="en-GB" sz="2000" dirty="0" err="1" smtClean="0">
                <a:latin typeface="Comic Sans MS" pitchFamily="66" charset="0"/>
              </a:rPr>
              <a:t>Clerkland</a:t>
            </a:r>
            <a:r>
              <a:rPr lang="en-GB" sz="2000" dirty="0" smtClean="0">
                <a:latin typeface="Comic Sans MS" pitchFamily="66" charset="0"/>
              </a:rPr>
              <a:t>  Vice-Captain</a:t>
            </a:r>
            <a:endParaRPr lang="en-GB" sz="2000" dirty="0"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675" y="617612"/>
            <a:ext cx="3600000" cy="4800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23968" y="451272"/>
            <a:ext cx="3960000" cy="5940660"/>
          </a:xfrm>
          <a:prstGeom prst="rect">
            <a:avLst/>
          </a:prstGeom>
          <a:solidFill>
            <a:srgbClr val="0000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96572" y="5516948"/>
            <a:ext cx="3600000" cy="79208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61287" y="5510300"/>
            <a:ext cx="3485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Comic Sans MS" pitchFamily="66" charset="0"/>
              </a:rPr>
              <a:t>Dunlop Primary School</a:t>
            </a:r>
            <a:endParaRPr lang="en-GB" sz="2400" b="1" dirty="0" smtClean="0">
              <a:latin typeface="Comic Sans MS" pitchFamily="66" charset="0"/>
            </a:endParaRPr>
          </a:p>
          <a:p>
            <a:pPr algn="ctr"/>
            <a:r>
              <a:rPr lang="en-GB" sz="2000" dirty="0" err="1" smtClean="0">
                <a:latin typeface="Comic Sans MS" pitchFamily="66" charset="0"/>
              </a:rPr>
              <a:t>Clerkland</a:t>
            </a:r>
            <a:r>
              <a:rPr lang="en-GB" sz="2000" dirty="0" smtClean="0">
                <a:latin typeface="Comic Sans MS" pitchFamily="66" charset="0"/>
              </a:rPr>
              <a:t> </a:t>
            </a:r>
            <a:r>
              <a:rPr lang="en-GB" sz="2000" dirty="0">
                <a:latin typeface="Comic Sans MS" pitchFamily="66" charset="0"/>
              </a:rPr>
              <a:t> </a:t>
            </a:r>
            <a:r>
              <a:rPr lang="en-GB" sz="2000" dirty="0" smtClean="0">
                <a:latin typeface="Comic Sans MS" pitchFamily="66" charset="0"/>
              </a:rPr>
              <a:t>Captain</a:t>
            </a:r>
            <a:endParaRPr lang="en-GB" sz="2000" dirty="0"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72" y="607988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817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10</Words>
  <Application>Microsoft Office PowerPoint</Application>
  <PresentationFormat>On-screen Show (4:3)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Comic Sans MS</vt:lpstr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DunlPrInfant</dc:creator>
  <cp:lastModifiedBy>DunlPrNouillanN</cp:lastModifiedBy>
  <cp:revision>11</cp:revision>
  <cp:lastPrinted>2023-09-12T10:13:35Z</cp:lastPrinted>
  <dcterms:created xsi:type="dcterms:W3CDTF">2016-05-31T12:32:44Z</dcterms:created>
  <dcterms:modified xsi:type="dcterms:W3CDTF">2023-09-15T09:29:26Z</dcterms:modified>
</cp:coreProperties>
</file>