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51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18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47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10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42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60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23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18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49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7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3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87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32480" y="440668"/>
            <a:ext cx="3960000" cy="594066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105084" y="5506344"/>
            <a:ext cx="3600000" cy="79208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169799" y="5499696"/>
            <a:ext cx="3485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latin typeface="Comic Sans MS" pitchFamily="66" charset="0"/>
              </a:rPr>
              <a:t>Dunlop Primary School</a:t>
            </a:r>
          </a:p>
          <a:p>
            <a:pPr algn="ctr"/>
            <a:r>
              <a:rPr lang="en-GB" sz="2000" smtClean="0">
                <a:latin typeface="Comic Sans MS" pitchFamily="66" charset="0"/>
              </a:rPr>
              <a:t>Lugton</a:t>
            </a:r>
            <a:r>
              <a:rPr lang="en-GB" sz="2000" dirty="0" smtClean="0">
                <a:latin typeface="Comic Sans MS" pitchFamily="66" charset="0"/>
              </a:rPr>
              <a:t>  </a:t>
            </a:r>
            <a:r>
              <a:rPr lang="en-GB" sz="2000" dirty="0" smtClean="0">
                <a:latin typeface="Comic Sans MS" pitchFamily="66" charset="0"/>
              </a:rPr>
              <a:t>Vice-Captain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968" y="451272"/>
            <a:ext cx="3960000" cy="594066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96572" y="5516948"/>
            <a:ext cx="3600000" cy="79208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61287" y="5510300"/>
            <a:ext cx="3485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Dunlop Primary School</a:t>
            </a:r>
          </a:p>
          <a:p>
            <a:pPr algn="ctr"/>
            <a:r>
              <a:rPr lang="en-GB" sz="2000" dirty="0" err="1" smtClean="0">
                <a:latin typeface="Comic Sans MS" pitchFamily="66" charset="0"/>
              </a:rPr>
              <a:t>Lugton</a:t>
            </a:r>
            <a:r>
              <a:rPr lang="en-GB" sz="2000" dirty="0" smtClean="0">
                <a:latin typeface="Comic Sans MS" pitchFamily="66" charset="0"/>
              </a:rPr>
              <a:t>  </a:t>
            </a:r>
            <a:r>
              <a:rPr lang="en-GB" sz="2000" dirty="0" smtClean="0">
                <a:latin typeface="Comic Sans MS" pitchFamily="66" charset="0"/>
              </a:rPr>
              <a:t>Captain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68" y="627405"/>
            <a:ext cx="3600000" cy="4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764" y="620688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1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DunlPrInfant</dc:creator>
  <cp:lastModifiedBy>DunlPrNouillanN</cp:lastModifiedBy>
  <cp:revision>12</cp:revision>
  <cp:lastPrinted>2023-09-12T10:16:55Z</cp:lastPrinted>
  <dcterms:created xsi:type="dcterms:W3CDTF">2016-05-31T12:32:44Z</dcterms:created>
  <dcterms:modified xsi:type="dcterms:W3CDTF">2023-09-15T09:29:56Z</dcterms:modified>
</cp:coreProperties>
</file>