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58" r:id="rId7"/>
    <p:sldId id="259" r:id="rId8"/>
    <p:sldId id="260" r:id="rId9"/>
    <p:sldId id="261" r:id="rId10"/>
    <p:sldId id="262" r:id="rId11"/>
    <p:sldId id="268" r:id="rId12"/>
    <p:sldId id="266" r:id="rId13"/>
    <p:sldId id="269" r:id="rId14"/>
    <p:sldId id="270" r:id="rId15"/>
    <p:sldId id="271" r:id="rId16"/>
    <p:sldId id="272"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1"/>
          </a:solidFill>
        </a:fill>
      </a:tcStyle>
    </a:wholeTbl>
    <a:band2H>
      <a:tcTxStyle/>
      <a:tcStyle>
        <a:tcBdr/>
        <a:fill>
          <a:solidFill>
            <a:srgbClr val="E6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CD6"/>
          </a:solidFill>
        </a:fill>
      </a:tcStyle>
    </a:wholeTbl>
    <a:band2H>
      <a:tcTxStyle/>
      <a:tcStyle>
        <a:tcBdr/>
        <a:fill>
          <a:solidFill>
            <a:srgbClr val="E7EE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ACBCB"/>
          </a:solidFill>
        </a:fill>
      </a:tcStyle>
    </a:wholeTbl>
    <a:band2H>
      <a:tcTxStyle/>
      <a:tcStyle>
        <a:tcBdr/>
        <a:fill>
          <a:solidFill>
            <a:srgbClr val="F5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4"/>
  </p:normalViewPr>
  <p:slideViewPr>
    <p:cSldViewPr snapToGrid="0" snapToObjects="1">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1143000" y="685800"/>
            <a:ext cx="4572000" cy="3429000"/>
          </a:xfrm>
          <a:prstGeom prst="rect">
            <a:avLst/>
          </a:prstGeom>
        </p:spPr>
        <p:txBody>
          <a:bodyPr/>
          <a:lstStyle/>
          <a:p>
            <a:endParaRPr/>
          </a:p>
        </p:txBody>
      </p:sp>
      <p:sp>
        <p:nvSpPr>
          <p:cNvPr id="165" name="Shape 16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64891525"/>
      </p:ext>
    </p:extLst>
  </p:cSld>
  <p:clrMap bg1="dk1" tx1="lt1" bg2="dk2" tx2="lt2" accent1="accent1" accent2="accent2" accent3="accent3" accent4="accent4" accent5="accent5" accent6="accent6" hlink="hlink" folHlink="folHlink"/>
  <p:notesStyle>
    <a:lvl1pPr defTabSz="457200" latinLnBrk="0">
      <a:defRPr sz="1200">
        <a:solidFill>
          <a:srgbClr val="FFFFFF"/>
        </a:solidFill>
        <a:latin typeface="+mj-lt"/>
        <a:ea typeface="+mj-ea"/>
        <a:cs typeface="+mj-cs"/>
        <a:sym typeface="Century Gothic"/>
      </a:defRPr>
    </a:lvl1pPr>
    <a:lvl2pPr indent="228600" defTabSz="457200" latinLnBrk="0">
      <a:defRPr sz="1200">
        <a:solidFill>
          <a:srgbClr val="FFFFFF"/>
        </a:solidFill>
        <a:latin typeface="+mj-lt"/>
        <a:ea typeface="+mj-ea"/>
        <a:cs typeface="+mj-cs"/>
        <a:sym typeface="Century Gothic"/>
      </a:defRPr>
    </a:lvl2pPr>
    <a:lvl3pPr indent="457200" defTabSz="457200" latinLnBrk="0">
      <a:defRPr sz="1200">
        <a:solidFill>
          <a:srgbClr val="FFFFFF"/>
        </a:solidFill>
        <a:latin typeface="+mj-lt"/>
        <a:ea typeface="+mj-ea"/>
        <a:cs typeface="+mj-cs"/>
        <a:sym typeface="Century Gothic"/>
      </a:defRPr>
    </a:lvl3pPr>
    <a:lvl4pPr indent="685800" defTabSz="457200" latinLnBrk="0">
      <a:defRPr sz="1200">
        <a:solidFill>
          <a:srgbClr val="FFFFFF"/>
        </a:solidFill>
        <a:latin typeface="+mj-lt"/>
        <a:ea typeface="+mj-ea"/>
        <a:cs typeface="+mj-cs"/>
        <a:sym typeface="Century Gothic"/>
      </a:defRPr>
    </a:lvl4pPr>
    <a:lvl5pPr indent="914400" defTabSz="457200" latinLnBrk="0">
      <a:defRPr sz="1200">
        <a:solidFill>
          <a:srgbClr val="FFFFFF"/>
        </a:solidFill>
        <a:latin typeface="+mj-lt"/>
        <a:ea typeface="+mj-ea"/>
        <a:cs typeface="+mj-cs"/>
        <a:sym typeface="Century Gothic"/>
      </a:defRPr>
    </a:lvl5pPr>
    <a:lvl6pPr indent="1143000" defTabSz="457200" latinLnBrk="0">
      <a:defRPr sz="1200">
        <a:solidFill>
          <a:srgbClr val="FFFFFF"/>
        </a:solidFill>
        <a:latin typeface="+mj-lt"/>
        <a:ea typeface="+mj-ea"/>
        <a:cs typeface="+mj-cs"/>
        <a:sym typeface="Century Gothic"/>
      </a:defRPr>
    </a:lvl6pPr>
    <a:lvl7pPr indent="1371600" defTabSz="457200" latinLnBrk="0">
      <a:defRPr sz="1200">
        <a:solidFill>
          <a:srgbClr val="FFFFFF"/>
        </a:solidFill>
        <a:latin typeface="+mj-lt"/>
        <a:ea typeface="+mj-ea"/>
        <a:cs typeface="+mj-cs"/>
        <a:sym typeface="Century Gothic"/>
      </a:defRPr>
    </a:lvl7pPr>
    <a:lvl8pPr indent="1600200" defTabSz="457200" latinLnBrk="0">
      <a:defRPr sz="1200">
        <a:solidFill>
          <a:srgbClr val="FFFFFF"/>
        </a:solidFill>
        <a:latin typeface="+mj-lt"/>
        <a:ea typeface="+mj-ea"/>
        <a:cs typeface="+mj-cs"/>
        <a:sym typeface="Century Gothic"/>
      </a:defRPr>
    </a:lvl8pPr>
    <a:lvl9pPr indent="1828800" defTabSz="457200" latinLnBrk="0">
      <a:defRPr sz="1200">
        <a:solidFill>
          <a:srgbClr val="FFFFFF"/>
        </a:solidFill>
        <a:latin typeface="+mj-lt"/>
        <a:ea typeface="+mj-ea"/>
        <a:cs typeface="+mj-cs"/>
        <a:sym typeface="Century Gothic"/>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7" name="Title Text"/>
          <p:cNvSpPr txBox="1">
            <a:spLocks noGrp="1"/>
          </p:cNvSpPr>
          <p:nvPr>
            <p:ph type="title"/>
          </p:nvPr>
        </p:nvSpPr>
        <p:spPr>
          <a:xfrm>
            <a:off x="684212" y="685798"/>
            <a:ext cx="8001001" cy="2971802"/>
          </a:xfrm>
          <a:prstGeom prst="rect">
            <a:avLst/>
          </a:prstGeom>
        </p:spPr>
        <p:txBody>
          <a:bodyPr anchor="b"/>
          <a:lstStyle>
            <a:lvl1pPr>
              <a:defRPr sz="4800"/>
            </a:lvl1pPr>
          </a:lstStyle>
          <a:p>
            <a:r>
              <a:t>Title Text</a:t>
            </a:r>
          </a:p>
        </p:txBody>
      </p:sp>
      <p:sp>
        <p:nvSpPr>
          <p:cNvPr id="18" name="Body Level One…"/>
          <p:cNvSpPr txBox="1">
            <a:spLocks noGrp="1"/>
          </p:cNvSpPr>
          <p:nvPr>
            <p:ph type="body" sz="quarter" idx="1"/>
          </p:nvPr>
        </p:nvSpPr>
        <p:spPr>
          <a:xfrm>
            <a:off x="684212" y="3843866"/>
            <a:ext cx="6400801" cy="1947334"/>
          </a:xfrm>
          <a:prstGeom prst="rect">
            <a:avLst/>
          </a:prstGeom>
        </p:spPr>
        <p:txBody>
          <a:bodyPr anchor="t"/>
          <a:lstStyle>
            <a:lvl1pPr marL="0" indent="0">
              <a:buClrTx/>
              <a:buSzTx/>
              <a:buNone/>
              <a:defRPr sz="2100"/>
            </a:lvl1pPr>
            <a:lvl2pPr marL="0" indent="457200">
              <a:buClrTx/>
              <a:buSzTx/>
              <a:buNone/>
              <a:defRPr sz="2100"/>
            </a:lvl2pPr>
            <a:lvl3pPr marL="0" indent="914400">
              <a:buClrTx/>
              <a:buSzTx/>
              <a:buNone/>
              <a:defRPr sz="2100"/>
            </a:lvl3pPr>
            <a:lvl4pPr marL="0" indent="1371600">
              <a:buClrTx/>
              <a:buSzTx/>
              <a:buNone/>
              <a:defRPr sz="2100"/>
            </a:lvl4pPr>
            <a:lvl5pPr marL="0" indent="1828800">
              <a:buClrTx/>
              <a:buSzTx/>
              <a:buNone/>
              <a:defRPr sz="2100"/>
            </a:lvl5pPr>
          </a:lstStyle>
          <a:p>
            <a:r>
              <a:t>Body Level One</a:t>
            </a:r>
          </a:p>
          <a:p>
            <a:pPr lvl="1"/>
            <a:r>
              <a:t>Body Level Two</a:t>
            </a:r>
          </a:p>
          <a:p>
            <a:pPr lvl="2"/>
            <a:r>
              <a:t>Body Level Three</a:t>
            </a:r>
          </a:p>
          <a:p>
            <a:pPr lvl="3"/>
            <a:r>
              <a:t>Body Level Four</a:t>
            </a:r>
          </a:p>
          <a:p>
            <a:pPr lvl="4"/>
            <a:r>
              <a:t>Body Level Five</a:t>
            </a:r>
          </a:p>
        </p:txBody>
      </p:sp>
      <p:sp>
        <p:nvSpPr>
          <p:cNvPr id="19" name="Straight Connector 15"/>
          <p:cNvSpPr/>
          <p:nvPr/>
        </p:nvSpPr>
        <p:spPr>
          <a:xfrm flipH="1">
            <a:off x="8228011" y="8467"/>
            <a:ext cx="3810001" cy="3810001"/>
          </a:xfrm>
          <a:prstGeom prst="line">
            <a:avLst/>
          </a:prstGeom>
          <a:ln w="12700" cap="rnd">
            <a:solidFill>
              <a:srgbClr val="FFFFFF"/>
            </a:solidFill>
          </a:ln>
        </p:spPr>
        <p:txBody>
          <a:bodyPr lIns="45719" rIns="45719"/>
          <a:lstStyle/>
          <a:p>
            <a:pPr>
              <a:defRPr>
                <a:solidFill>
                  <a:srgbClr val="FFFFFF"/>
                </a:solidFill>
              </a:defRPr>
            </a:pPr>
            <a:endParaRPr/>
          </a:p>
        </p:txBody>
      </p:sp>
      <p:sp>
        <p:nvSpPr>
          <p:cNvPr id="20" name="Straight Connector 16"/>
          <p:cNvSpPr/>
          <p:nvPr/>
        </p:nvSpPr>
        <p:spPr>
          <a:xfrm flipH="1">
            <a:off x="6108169" y="91544"/>
            <a:ext cx="6080656" cy="6080656"/>
          </a:xfrm>
          <a:prstGeom prst="line">
            <a:avLst/>
          </a:prstGeom>
          <a:ln w="12700" cap="rnd">
            <a:solidFill>
              <a:srgbClr val="FFFFFF"/>
            </a:solidFill>
          </a:ln>
        </p:spPr>
        <p:txBody>
          <a:bodyPr lIns="45719" rIns="45719"/>
          <a:lstStyle/>
          <a:p>
            <a:pPr>
              <a:defRPr>
                <a:solidFill>
                  <a:srgbClr val="FFFFFF"/>
                </a:solidFill>
              </a:defRPr>
            </a:pPr>
            <a:endParaRPr/>
          </a:p>
        </p:txBody>
      </p:sp>
      <p:sp>
        <p:nvSpPr>
          <p:cNvPr id="21" name="Straight Connector 18"/>
          <p:cNvSpPr/>
          <p:nvPr/>
        </p:nvSpPr>
        <p:spPr>
          <a:xfrm flipH="1">
            <a:off x="7235825" y="228600"/>
            <a:ext cx="4953000" cy="4953000"/>
          </a:xfrm>
          <a:prstGeom prst="line">
            <a:avLst/>
          </a:prstGeom>
          <a:ln w="12700" cap="rnd">
            <a:solidFill>
              <a:srgbClr val="FFFFFF"/>
            </a:solidFill>
          </a:ln>
        </p:spPr>
        <p:txBody>
          <a:bodyPr lIns="45719" rIns="45719"/>
          <a:lstStyle/>
          <a:p>
            <a:pPr>
              <a:defRPr>
                <a:solidFill>
                  <a:srgbClr val="FFFFFF"/>
                </a:solidFill>
              </a:defRPr>
            </a:pPr>
            <a:endParaRPr/>
          </a:p>
        </p:txBody>
      </p:sp>
      <p:sp>
        <p:nvSpPr>
          <p:cNvPr id="22" name="Straight Connector 20"/>
          <p:cNvSpPr/>
          <p:nvPr/>
        </p:nvSpPr>
        <p:spPr>
          <a:xfrm flipH="1">
            <a:off x="7335836" y="32277"/>
            <a:ext cx="4852990" cy="4852991"/>
          </a:xfrm>
          <a:prstGeom prst="line">
            <a:avLst/>
          </a:prstGeom>
          <a:ln w="31750" cap="rnd">
            <a:solidFill>
              <a:srgbClr val="FFFFFF"/>
            </a:solidFill>
          </a:ln>
        </p:spPr>
        <p:txBody>
          <a:bodyPr lIns="45719" rIns="45719"/>
          <a:lstStyle/>
          <a:p>
            <a:pPr>
              <a:defRPr>
                <a:solidFill>
                  <a:srgbClr val="FFFFFF"/>
                </a:solidFill>
              </a:defRPr>
            </a:pPr>
            <a:endParaRPr/>
          </a:p>
        </p:txBody>
      </p:sp>
      <p:sp>
        <p:nvSpPr>
          <p:cNvPr id="23" name="Straight Connector 22"/>
          <p:cNvSpPr/>
          <p:nvPr/>
        </p:nvSpPr>
        <p:spPr>
          <a:xfrm flipH="1">
            <a:off x="7845425" y="609601"/>
            <a:ext cx="4343400" cy="4343399"/>
          </a:xfrm>
          <a:prstGeom prst="line">
            <a:avLst/>
          </a:prstGeom>
          <a:ln w="31750" cap="rnd">
            <a:solidFill>
              <a:srgbClr val="FFFFFF"/>
            </a:solidFill>
          </a:ln>
        </p:spPr>
        <p:txBody>
          <a:bodyPr lIns="45719" rIns="45719"/>
          <a:lstStyle/>
          <a:p>
            <a:pPr>
              <a:defRPr>
                <a:solidFill>
                  <a:srgbClr val="FFFFFF"/>
                </a:solidFill>
              </a:defRPr>
            </a:pPr>
            <a:endParaRP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anoramic Picture with Caption">
    <p:spTree>
      <p:nvGrpSpPr>
        <p:cNvPr id="1" name=""/>
        <p:cNvGrpSpPr/>
        <p:nvPr/>
      </p:nvGrpSpPr>
      <p:grpSpPr>
        <a:xfrm>
          <a:off x="0" y="0"/>
          <a:ext cx="0" cy="0"/>
          <a:chOff x="0" y="0"/>
          <a:chExt cx="0" cy="0"/>
        </a:xfrm>
      </p:grpSpPr>
      <p:sp>
        <p:nvSpPr>
          <p:cNvPr id="103" name="Title Text"/>
          <p:cNvSpPr txBox="1">
            <a:spLocks noGrp="1"/>
          </p:cNvSpPr>
          <p:nvPr>
            <p:ph type="title"/>
          </p:nvPr>
        </p:nvSpPr>
        <p:spPr>
          <a:xfrm>
            <a:off x="684212" y="4487331"/>
            <a:ext cx="8534401" cy="1507068"/>
          </a:xfrm>
          <a:prstGeom prst="rect">
            <a:avLst/>
          </a:prstGeom>
        </p:spPr>
        <p:txBody>
          <a:bodyPr/>
          <a:lstStyle/>
          <a:p>
            <a:r>
              <a:t>Title Text</a:t>
            </a:r>
          </a:p>
        </p:txBody>
      </p:sp>
      <p:sp>
        <p:nvSpPr>
          <p:cNvPr id="104" name="Picture Placeholder 2"/>
          <p:cNvSpPr>
            <a:spLocks noGrp="1"/>
          </p:cNvSpPr>
          <p:nvPr>
            <p:ph type="pic" idx="13"/>
          </p:nvPr>
        </p:nvSpPr>
        <p:spPr>
          <a:xfrm>
            <a:off x="685799" y="533400"/>
            <a:ext cx="10818814" cy="3124200"/>
          </a:xfrm>
          <a:prstGeom prst="rect">
            <a:avLst/>
          </a:prstGeom>
          <a:ln w="15875">
            <a:solidFill>
              <a:srgbClr val="FFFFFF">
                <a:alpha val="40000"/>
              </a:srgbClr>
            </a:solidFill>
            <a:round/>
          </a:ln>
        </p:spPr>
        <p:txBody>
          <a:bodyPr lIns="91439" rIns="91439" anchor="t">
            <a:noAutofit/>
          </a:bodyPr>
          <a:lstStyle/>
          <a:p>
            <a:endParaRPr/>
          </a:p>
        </p:txBody>
      </p:sp>
      <p:sp>
        <p:nvSpPr>
          <p:cNvPr id="105" name="Body Level One…"/>
          <p:cNvSpPr txBox="1">
            <a:spLocks noGrp="1"/>
          </p:cNvSpPr>
          <p:nvPr>
            <p:ph type="body" sz="quarter" idx="1"/>
          </p:nvPr>
        </p:nvSpPr>
        <p:spPr>
          <a:xfrm>
            <a:off x="914402" y="3843866"/>
            <a:ext cx="8304211" cy="457201"/>
          </a:xfrm>
          <a:prstGeom prst="rect">
            <a:avLst/>
          </a:prstGeom>
        </p:spPr>
        <p:txBody>
          <a:bodyPr anchor="t"/>
          <a:lstStyle>
            <a:lvl1pPr marL="0" indent="0">
              <a:buClrTx/>
              <a:buSzTx/>
              <a:buNone/>
              <a:defRPr sz="1600"/>
            </a:lvl1pPr>
            <a:lvl2pPr marL="0" indent="457200">
              <a:buClrTx/>
              <a:buSzTx/>
              <a:buNone/>
              <a:defRPr sz="1600"/>
            </a:lvl2pPr>
            <a:lvl3pPr marL="0" indent="914400">
              <a:buClrTx/>
              <a:buSzTx/>
              <a:buNone/>
              <a:defRPr sz="1600"/>
            </a:lvl3pPr>
            <a:lvl4pPr marL="0" indent="1371600">
              <a:buClrTx/>
              <a:buSzTx/>
              <a:buNone/>
              <a:defRPr sz="1600"/>
            </a:lvl4pPr>
            <a:lvl5pPr marL="0" indent="1828800">
              <a:buClrTx/>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113" name="Title Text"/>
          <p:cNvSpPr txBox="1">
            <a:spLocks noGrp="1"/>
          </p:cNvSpPr>
          <p:nvPr>
            <p:ph type="title"/>
          </p:nvPr>
        </p:nvSpPr>
        <p:spPr>
          <a:xfrm>
            <a:off x="684212" y="685800"/>
            <a:ext cx="10058401" cy="2743200"/>
          </a:xfrm>
          <a:prstGeom prst="rect">
            <a:avLst/>
          </a:prstGeom>
        </p:spPr>
        <p:txBody>
          <a:bodyPr/>
          <a:lstStyle>
            <a:lvl1pPr>
              <a:defRPr sz="3200"/>
            </a:lvl1pPr>
          </a:lstStyle>
          <a:p>
            <a:r>
              <a:t>Title Text</a:t>
            </a:r>
          </a:p>
        </p:txBody>
      </p:sp>
      <p:sp>
        <p:nvSpPr>
          <p:cNvPr id="114" name="Body Level One…"/>
          <p:cNvSpPr txBox="1">
            <a:spLocks noGrp="1"/>
          </p:cNvSpPr>
          <p:nvPr>
            <p:ph type="body" sz="quarter" idx="1"/>
          </p:nvPr>
        </p:nvSpPr>
        <p:spPr>
          <a:xfrm>
            <a:off x="684212" y="4114800"/>
            <a:ext cx="8535989" cy="1879600"/>
          </a:xfrm>
          <a:prstGeom prst="rect">
            <a:avLst/>
          </a:prstGeom>
        </p:spPr>
        <p:txBody>
          <a:bodyP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122" name="Title Text"/>
          <p:cNvSpPr txBox="1">
            <a:spLocks noGrp="1"/>
          </p:cNvSpPr>
          <p:nvPr>
            <p:ph type="title"/>
          </p:nvPr>
        </p:nvSpPr>
        <p:spPr>
          <a:xfrm>
            <a:off x="1141411" y="685800"/>
            <a:ext cx="9144001" cy="2743200"/>
          </a:xfrm>
          <a:prstGeom prst="rect">
            <a:avLst/>
          </a:prstGeom>
        </p:spPr>
        <p:txBody>
          <a:bodyPr/>
          <a:lstStyle>
            <a:lvl1pPr>
              <a:defRPr sz="3200"/>
            </a:lvl1pPr>
          </a:lstStyle>
          <a:p>
            <a:r>
              <a:t>Title Text</a:t>
            </a:r>
          </a:p>
        </p:txBody>
      </p:sp>
      <p:sp>
        <p:nvSpPr>
          <p:cNvPr id="123" name="Body Level One…"/>
          <p:cNvSpPr txBox="1">
            <a:spLocks noGrp="1"/>
          </p:cNvSpPr>
          <p:nvPr>
            <p:ph type="body" sz="quarter" idx="1"/>
          </p:nvPr>
        </p:nvSpPr>
        <p:spPr>
          <a:xfrm>
            <a:off x="1446212" y="3429000"/>
            <a:ext cx="8534401" cy="381000"/>
          </a:xfrm>
          <a:prstGeom prst="rect">
            <a:avLst/>
          </a:prstGeom>
        </p:spPr>
        <p:txBody>
          <a:bodyP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124" name="Text Placeholder 2"/>
          <p:cNvSpPr>
            <a:spLocks noGrp="1"/>
          </p:cNvSpPr>
          <p:nvPr>
            <p:ph type="body" sz="quarter" idx="13"/>
          </p:nvPr>
        </p:nvSpPr>
        <p:spPr>
          <a:xfrm>
            <a:off x="684212" y="4301066"/>
            <a:ext cx="8534401" cy="1684866"/>
          </a:xfrm>
          <a:prstGeom prst="rect">
            <a:avLst/>
          </a:prstGeom>
        </p:spPr>
        <p:txBody>
          <a:bodyPr/>
          <a:lstStyle/>
          <a:p>
            <a:pPr marL="0" indent="0">
              <a:buClrTx/>
              <a:buSzTx/>
              <a:buNone/>
            </a:pPr>
            <a:endParaRPr/>
          </a:p>
        </p:txBody>
      </p:sp>
      <p:sp>
        <p:nvSpPr>
          <p:cNvPr id="125" name="TextBox 13"/>
          <p:cNvSpPr txBox="1"/>
          <p:nvPr/>
        </p:nvSpPr>
        <p:spPr>
          <a:xfrm>
            <a:off x="531812" y="436590"/>
            <a:ext cx="609601" cy="1336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0">
                <a:solidFill>
                  <a:srgbClr val="FFFFFF"/>
                </a:solidFill>
              </a:defRPr>
            </a:lvl1pPr>
          </a:lstStyle>
          <a:p>
            <a:r>
              <a:t>“</a:t>
            </a:r>
          </a:p>
        </p:txBody>
      </p:sp>
      <p:sp>
        <p:nvSpPr>
          <p:cNvPr id="126" name="TextBox 14"/>
          <p:cNvSpPr txBox="1"/>
          <p:nvPr/>
        </p:nvSpPr>
        <p:spPr>
          <a:xfrm>
            <a:off x="10285411" y="2392968"/>
            <a:ext cx="609601" cy="1336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r">
              <a:defRPr sz="8000">
                <a:solidFill>
                  <a:srgbClr val="FFFFFF"/>
                </a:solidFill>
              </a:defRPr>
            </a:lvl1pPr>
          </a:lstStyle>
          <a:p>
            <a:r>
              <a:t>”</a:t>
            </a: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134" name="Title Text"/>
          <p:cNvSpPr txBox="1">
            <a:spLocks noGrp="1"/>
          </p:cNvSpPr>
          <p:nvPr>
            <p:ph type="title"/>
          </p:nvPr>
        </p:nvSpPr>
        <p:spPr>
          <a:xfrm>
            <a:off x="684212" y="3429000"/>
            <a:ext cx="8534401" cy="1697401"/>
          </a:xfrm>
          <a:prstGeom prst="rect">
            <a:avLst/>
          </a:prstGeom>
        </p:spPr>
        <p:txBody>
          <a:bodyPr anchor="b"/>
          <a:lstStyle>
            <a:lvl1pPr>
              <a:defRPr sz="3200"/>
            </a:lvl1pPr>
          </a:lstStyle>
          <a:p>
            <a:r>
              <a:t>Title Text</a:t>
            </a:r>
          </a:p>
        </p:txBody>
      </p:sp>
      <p:sp>
        <p:nvSpPr>
          <p:cNvPr id="135" name="Body Level One…"/>
          <p:cNvSpPr txBox="1">
            <a:spLocks noGrp="1"/>
          </p:cNvSpPr>
          <p:nvPr>
            <p:ph type="body" sz="quarter" idx="1"/>
          </p:nvPr>
        </p:nvSpPr>
        <p:spPr>
          <a:xfrm>
            <a:off x="684210" y="5132980"/>
            <a:ext cx="8535991" cy="860401"/>
          </a:xfrm>
          <a:prstGeom prst="rect">
            <a:avLst/>
          </a:prstGeom>
        </p:spPr>
        <p:txBody>
          <a:bodyPr anchor="t"/>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1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Name Card">
    <p:spTree>
      <p:nvGrpSpPr>
        <p:cNvPr id="1" name=""/>
        <p:cNvGrpSpPr/>
        <p:nvPr/>
      </p:nvGrpSpPr>
      <p:grpSpPr>
        <a:xfrm>
          <a:off x="0" y="0"/>
          <a:ext cx="0" cy="0"/>
          <a:chOff x="0" y="0"/>
          <a:chExt cx="0" cy="0"/>
        </a:xfrm>
      </p:grpSpPr>
      <p:sp>
        <p:nvSpPr>
          <p:cNvPr id="143" name="Title Text"/>
          <p:cNvSpPr txBox="1">
            <a:spLocks noGrp="1"/>
          </p:cNvSpPr>
          <p:nvPr>
            <p:ph type="title"/>
          </p:nvPr>
        </p:nvSpPr>
        <p:spPr>
          <a:xfrm>
            <a:off x="1141412" y="685800"/>
            <a:ext cx="9144001" cy="2743200"/>
          </a:xfrm>
          <a:prstGeom prst="rect">
            <a:avLst/>
          </a:prstGeom>
        </p:spPr>
        <p:txBody>
          <a:bodyPr/>
          <a:lstStyle>
            <a:lvl1pPr>
              <a:defRPr sz="3200"/>
            </a:lvl1pPr>
          </a:lstStyle>
          <a:p>
            <a:r>
              <a:t>Title Text</a:t>
            </a:r>
          </a:p>
        </p:txBody>
      </p:sp>
      <p:sp>
        <p:nvSpPr>
          <p:cNvPr id="144" name="Body Level One…"/>
          <p:cNvSpPr txBox="1">
            <a:spLocks noGrp="1"/>
          </p:cNvSpPr>
          <p:nvPr>
            <p:ph type="body" sz="quarter" idx="1"/>
          </p:nvPr>
        </p:nvSpPr>
        <p:spPr>
          <a:xfrm>
            <a:off x="684212" y="3928533"/>
            <a:ext cx="8534401" cy="1049867"/>
          </a:xfrm>
          <a:prstGeom prst="rect">
            <a:avLst/>
          </a:prstGeom>
        </p:spPr>
        <p:txBody>
          <a:bodyPr anchor="b"/>
          <a:lstStyle>
            <a:lvl1pPr indent="-571500">
              <a:buClrTx/>
              <a:buSzTx/>
              <a:buNone/>
              <a:defRPr sz="2400" cap="all">
                <a:solidFill>
                  <a:srgbClr val="FFFFFF"/>
                </a:solidFill>
              </a:defRPr>
            </a:lvl1pPr>
            <a:lvl2pPr marL="838200" indent="-381000">
              <a:buClrTx/>
              <a:defRPr sz="2400" cap="all">
                <a:solidFill>
                  <a:srgbClr val="FFFFFF"/>
                </a:solidFill>
              </a:defRPr>
            </a:lvl2pPr>
            <a:lvl3pPr marL="1343025" indent="-428625">
              <a:buClrTx/>
              <a:defRPr sz="2400" cap="all">
                <a:solidFill>
                  <a:srgbClr val="FFFFFF"/>
                </a:solidFill>
              </a:defRPr>
            </a:lvl3pPr>
            <a:lvl4pPr marL="1665514" indent="-293914">
              <a:buClrTx/>
              <a:defRPr sz="2400" cap="all">
                <a:solidFill>
                  <a:srgbClr val="FFFFFF"/>
                </a:solidFill>
              </a:defRPr>
            </a:lvl4pPr>
            <a:lvl5pPr marL="2122714" indent="-293914">
              <a:buClrTx/>
              <a:defRPr sz="2400" cap="all">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5" name="Text Placeholder 2"/>
          <p:cNvSpPr>
            <a:spLocks noGrp="1"/>
          </p:cNvSpPr>
          <p:nvPr>
            <p:ph type="body" sz="quarter" idx="13"/>
          </p:nvPr>
        </p:nvSpPr>
        <p:spPr>
          <a:xfrm>
            <a:off x="684211" y="4978400"/>
            <a:ext cx="8534401" cy="1016000"/>
          </a:xfrm>
          <a:prstGeom prst="rect">
            <a:avLst/>
          </a:prstGeom>
        </p:spPr>
        <p:txBody>
          <a:bodyPr anchor="t"/>
          <a:lstStyle/>
          <a:p>
            <a:pPr marL="0" indent="0">
              <a:buClrTx/>
              <a:buSzTx/>
              <a:buNone/>
              <a:defRPr sz="1800"/>
            </a:pPr>
            <a:endParaRPr/>
          </a:p>
        </p:txBody>
      </p:sp>
      <p:sp>
        <p:nvSpPr>
          <p:cNvPr id="146" name="TextBox 10"/>
          <p:cNvSpPr txBox="1"/>
          <p:nvPr/>
        </p:nvSpPr>
        <p:spPr>
          <a:xfrm>
            <a:off x="531812" y="436590"/>
            <a:ext cx="609601" cy="1336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0">
                <a:solidFill>
                  <a:srgbClr val="FFFFFF"/>
                </a:solidFill>
              </a:defRPr>
            </a:lvl1pPr>
          </a:lstStyle>
          <a:p>
            <a:r>
              <a:t>“</a:t>
            </a:r>
          </a:p>
        </p:txBody>
      </p:sp>
      <p:sp>
        <p:nvSpPr>
          <p:cNvPr id="147" name="TextBox 11"/>
          <p:cNvSpPr txBox="1"/>
          <p:nvPr/>
        </p:nvSpPr>
        <p:spPr>
          <a:xfrm>
            <a:off x="10285411" y="2392968"/>
            <a:ext cx="609601" cy="1336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r">
              <a:defRPr sz="8000">
                <a:solidFill>
                  <a:srgbClr val="FFFFFF"/>
                </a:solidFill>
              </a:defRPr>
            </a:lvl1pPr>
          </a:lstStyle>
          <a:p>
            <a:r>
              <a:t>”</a:t>
            </a:r>
          </a:p>
        </p:txBody>
      </p:sp>
      <p:sp>
        <p:nvSpPr>
          <p:cNvPr id="1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155" name="Title Text"/>
          <p:cNvSpPr txBox="1">
            <a:spLocks noGrp="1"/>
          </p:cNvSpPr>
          <p:nvPr>
            <p:ph type="title"/>
          </p:nvPr>
        </p:nvSpPr>
        <p:spPr>
          <a:xfrm>
            <a:off x="684212" y="685800"/>
            <a:ext cx="10058401" cy="2743200"/>
          </a:xfrm>
          <a:prstGeom prst="rect">
            <a:avLst/>
          </a:prstGeom>
        </p:spPr>
        <p:txBody>
          <a:bodyPr/>
          <a:lstStyle/>
          <a:p>
            <a:r>
              <a:t>Title Text</a:t>
            </a:r>
          </a:p>
        </p:txBody>
      </p:sp>
      <p:sp>
        <p:nvSpPr>
          <p:cNvPr id="156" name="Body Level One…"/>
          <p:cNvSpPr txBox="1">
            <a:spLocks noGrp="1"/>
          </p:cNvSpPr>
          <p:nvPr>
            <p:ph type="body" sz="quarter" idx="1"/>
          </p:nvPr>
        </p:nvSpPr>
        <p:spPr>
          <a:xfrm>
            <a:off x="684212" y="3928533"/>
            <a:ext cx="8534401" cy="838201"/>
          </a:xfrm>
          <a:prstGeom prst="rect">
            <a:avLst/>
          </a:prstGeom>
        </p:spPr>
        <p:txBody>
          <a:bodyPr anchor="b"/>
          <a:lstStyle>
            <a:lvl1pPr indent="-571500">
              <a:buClrTx/>
              <a:buSzTx/>
              <a:buNone/>
              <a:defRPr sz="2400" cap="all">
                <a:solidFill>
                  <a:srgbClr val="FFFFFF"/>
                </a:solidFill>
              </a:defRPr>
            </a:lvl1pPr>
            <a:lvl2pPr marL="838200" indent="-381000">
              <a:buClrTx/>
              <a:defRPr sz="2400" cap="all">
                <a:solidFill>
                  <a:srgbClr val="FFFFFF"/>
                </a:solidFill>
              </a:defRPr>
            </a:lvl2pPr>
            <a:lvl3pPr marL="1343025" indent="-428625">
              <a:buClrTx/>
              <a:defRPr sz="2400" cap="all">
                <a:solidFill>
                  <a:srgbClr val="FFFFFF"/>
                </a:solidFill>
              </a:defRPr>
            </a:lvl3pPr>
            <a:lvl4pPr marL="1665514" indent="-293914">
              <a:buClrTx/>
              <a:defRPr sz="2400" cap="all">
                <a:solidFill>
                  <a:srgbClr val="FFFFFF"/>
                </a:solidFill>
              </a:defRPr>
            </a:lvl4pPr>
            <a:lvl5pPr marL="2122714" indent="-293914">
              <a:buClrTx/>
              <a:defRPr sz="2400" cap="all">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7" name="Text Placeholder 2"/>
          <p:cNvSpPr>
            <a:spLocks noGrp="1"/>
          </p:cNvSpPr>
          <p:nvPr>
            <p:ph type="body" sz="quarter" idx="13"/>
          </p:nvPr>
        </p:nvSpPr>
        <p:spPr>
          <a:xfrm>
            <a:off x="684211" y="4766731"/>
            <a:ext cx="8534401" cy="1227668"/>
          </a:xfrm>
          <a:prstGeom prst="rect">
            <a:avLst/>
          </a:prstGeom>
        </p:spPr>
        <p:txBody>
          <a:bodyPr anchor="t"/>
          <a:lstStyle/>
          <a:p>
            <a:pPr marL="0" indent="0">
              <a:buClrTx/>
              <a:buSzTx/>
              <a:buNone/>
              <a:defRPr sz="1800"/>
            </a:pPr>
            <a:endParaRPr/>
          </a:p>
        </p:txBody>
      </p:sp>
      <p:sp>
        <p:nvSpPr>
          <p:cNvPr id="1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1" name="Title Text"/>
          <p:cNvSpPr txBox="1">
            <a:spLocks noGrp="1"/>
          </p:cNvSpPr>
          <p:nvPr>
            <p:ph type="title"/>
          </p:nvPr>
        </p:nvSpPr>
        <p:spPr>
          <a:xfrm>
            <a:off x="684212" y="4487331"/>
            <a:ext cx="8534401" cy="1507068"/>
          </a:xfrm>
          <a:prstGeom prst="rect">
            <a:avLst/>
          </a:prstGeom>
        </p:spPr>
        <p:txBody>
          <a:bodyPr/>
          <a:lstStyle/>
          <a:p>
            <a:r>
              <a:t>Title Text</a:t>
            </a:r>
          </a:p>
        </p:txBody>
      </p:sp>
      <p:sp>
        <p:nvSpPr>
          <p:cNvPr id="32" name="Body Level One…"/>
          <p:cNvSpPr txBox="1">
            <a:spLocks noGrp="1"/>
          </p:cNvSpPr>
          <p:nvPr>
            <p:ph type="body" sz="half" idx="1"/>
          </p:nvPr>
        </p:nvSpPr>
        <p:spPr>
          <a:xfrm>
            <a:off x="684212" y="685800"/>
            <a:ext cx="8534401" cy="361526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0" name="Title Text"/>
          <p:cNvSpPr txBox="1">
            <a:spLocks noGrp="1"/>
          </p:cNvSpPr>
          <p:nvPr>
            <p:ph type="title"/>
          </p:nvPr>
        </p:nvSpPr>
        <p:spPr>
          <a:xfrm>
            <a:off x="684210" y="2006600"/>
            <a:ext cx="8534402" cy="2281601"/>
          </a:xfrm>
          <a:prstGeom prst="rect">
            <a:avLst/>
          </a:prstGeom>
        </p:spPr>
        <p:txBody>
          <a:bodyPr anchor="b"/>
          <a:lstStyle/>
          <a:p>
            <a:r>
              <a:t>Title Text</a:t>
            </a:r>
          </a:p>
        </p:txBody>
      </p:sp>
      <p:sp>
        <p:nvSpPr>
          <p:cNvPr id="41" name="Body Level One…"/>
          <p:cNvSpPr txBox="1">
            <a:spLocks noGrp="1"/>
          </p:cNvSpPr>
          <p:nvPr>
            <p:ph type="body" sz="quarter" idx="1"/>
          </p:nvPr>
        </p:nvSpPr>
        <p:spPr>
          <a:xfrm>
            <a:off x="684212" y="4495800"/>
            <a:ext cx="8534401" cy="1498600"/>
          </a:xfrm>
          <a:prstGeom prst="rect">
            <a:avLst/>
          </a:prstGeom>
        </p:spPr>
        <p:txBody>
          <a:bodyPr anchor="t"/>
          <a:lstStyle>
            <a:lvl1pPr marL="0" indent="0">
              <a:buClrTx/>
              <a:buSzTx/>
              <a:buNone/>
              <a:defRPr sz="1800"/>
            </a:lvl1pPr>
            <a:lvl2pPr marL="0" indent="457200">
              <a:buClrTx/>
              <a:buSzTx/>
              <a:buNone/>
              <a:defRPr sz="1800"/>
            </a:lvl2pPr>
            <a:lvl3pPr marL="0" indent="914400">
              <a:buClrTx/>
              <a:buSzTx/>
              <a:buNone/>
              <a:defRPr sz="1800"/>
            </a:lvl3pPr>
            <a:lvl4pPr marL="0" indent="1371600">
              <a:buClrTx/>
              <a:buSzTx/>
              <a:buNone/>
              <a:defRPr sz="1800"/>
            </a:lvl4pPr>
            <a:lvl5pPr marL="0" indent="1828800">
              <a:buClrTx/>
              <a:buSzTx/>
              <a:buNone/>
              <a:defRPr sz="1800"/>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9" name="Title Text"/>
          <p:cNvSpPr txBox="1">
            <a:spLocks noGrp="1"/>
          </p:cNvSpPr>
          <p:nvPr>
            <p:ph type="title"/>
          </p:nvPr>
        </p:nvSpPr>
        <p:spPr>
          <a:xfrm>
            <a:off x="684212" y="4487331"/>
            <a:ext cx="8534401" cy="1507068"/>
          </a:xfrm>
          <a:prstGeom prst="rect">
            <a:avLst/>
          </a:prstGeom>
        </p:spPr>
        <p:txBody>
          <a:bodyPr/>
          <a:lstStyle/>
          <a:p>
            <a:r>
              <a:t>Title Text</a:t>
            </a:r>
          </a:p>
        </p:txBody>
      </p:sp>
      <p:sp>
        <p:nvSpPr>
          <p:cNvPr id="50" name="Body Level One…"/>
          <p:cNvSpPr txBox="1">
            <a:spLocks noGrp="1"/>
          </p:cNvSpPr>
          <p:nvPr>
            <p:ph type="body" sz="half" idx="1"/>
          </p:nvPr>
        </p:nvSpPr>
        <p:spPr>
          <a:xfrm>
            <a:off x="684210" y="685800"/>
            <a:ext cx="4937656" cy="361526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8" name="Title Text"/>
          <p:cNvSpPr txBox="1">
            <a:spLocks noGrp="1"/>
          </p:cNvSpPr>
          <p:nvPr>
            <p:ph type="title"/>
          </p:nvPr>
        </p:nvSpPr>
        <p:spPr>
          <a:xfrm>
            <a:off x="684212" y="4487331"/>
            <a:ext cx="8534401" cy="1507068"/>
          </a:xfrm>
          <a:prstGeom prst="rect">
            <a:avLst/>
          </a:prstGeom>
        </p:spPr>
        <p:txBody>
          <a:bodyPr/>
          <a:lstStyle/>
          <a:p>
            <a:r>
              <a:t>Title Text</a:t>
            </a:r>
          </a:p>
        </p:txBody>
      </p:sp>
      <p:sp>
        <p:nvSpPr>
          <p:cNvPr id="59" name="Body Level One…"/>
          <p:cNvSpPr txBox="1">
            <a:spLocks noGrp="1"/>
          </p:cNvSpPr>
          <p:nvPr>
            <p:ph type="body" sz="quarter" idx="1"/>
          </p:nvPr>
        </p:nvSpPr>
        <p:spPr>
          <a:xfrm>
            <a:off x="972080" y="685800"/>
            <a:ext cx="4649788" cy="576263"/>
          </a:xfrm>
          <a:prstGeom prst="rect">
            <a:avLst/>
          </a:prstGeom>
        </p:spPr>
        <p:txBody>
          <a:bodyPr anchor="b"/>
          <a:lstStyle>
            <a:lvl1pPr marL="0" indent="0">
              <a:buClrTx/>
              <a:buSzTx/>
              <a:buNone/>
              <a:defRPr sz="2800">
                <a:solidFill>
                  <a:srgbClr val="FFFFFF"/>
                </a:solidFill>
              </a:defRPr>
            </a:lvl1pPr>
            <a:lvl2pPr marL="0" indent="457200">
              <a:buClrTx/>
              <a:buSzTx/>
              <a:buNone/>
              <a:defRPr sz="2800">
                <a:solidFill>
                  <a:srgbClr val="FFFFFF"/>
                </a:solidFill>
              </a:defRPr>
            </a:lvl2pPr>
            <a:lvl3pPr marL="0" indent="914400">
              <a:buClrTx/>
              <a:buSzTx/>
              <a:buNone/>
              <a:defRPr sz="2800">
                <a:solidFill>
                  <a:srgbClr val="FFFFFF"/>
                </a:solidFill>
              </a:defRPr>
            </a:lvl3pPr>
            <a:lvl4pPr marL="0" indent="1371600">
              <a:buClrTx/>
              <a:buSzTx/>
              <a:buNone/>
              <a:defRPr sz="2800">
                <a:solidFill>
                  <a:srgbClr val="FFFFFF"/>
                </a:solidFill>
              </a:defRPr>
            </a:lvl4pPr>
            <a:lvl5pPr marL="0" indent="1828800">
              <a:buClrTx/>
              <a:buSzTx/>
              <a:buNone/>
              <a:defRPr sz="2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0" name="Text Placeholder 4"/>
          <p:cNvSpPr>
            <a:spLocks noGrp="1"/>
          </p:cNvSpPr>
          <p:nvPr>
            <p:ph type="body" sz="quarter" idx="13"/>
          </p:nvPr>
        </p:nvSpPr>
        <p:spPr>
          <a:xfrm>
            <a:off x="6079066" y="685800"/>
            <a:ext cx="4665134" cy="576263"/>
          </a:xfrm>
          <a:prstGeom prst="rect">
            <a:avLst/>
          </a:prstGeom>
        </p:spPr>
        <p:txBody>
          <a:bodyPr anchor="b"/>
          <a:lstStyle/>
          <a:p>
            <a:pPr marL="0" indent="0">
              <a:buClrTx/>
              <a:buSzTx/>
              <a:buNone/>
              <a:defRPr sz="2800">
                <a:solidFill>
                  <a:srgbClr val="FFFFFF"/>
                </a:solidFill>
              </a:defRPr>
            </a:pPr>
            <a:endParaRP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8" name="Title Text"/>
          <p:cNvSpPr txBox="1">
            <a:spLocks noGrp="1"/>
          </p:cNvSpPr>
          <p:nvPr>
            <p:ph type="title"/>
          </p:nvPr>
        </p:nvSpPr>
        <p:spPr>
          <a:xfrm>
            <a:off x="684212" y="4487331"/>
            <a:ext cx="8534401" cy="1507068"/>
          </a:xfrm>
          <a:prstGeom prst="rect">
            <a:avLst/>
          </a:prstGeom>
        </p:spPr>
        <p:txBody>
          <a:bodyPr/>
          <a:lstStyle/>
          <a:p>
            <a:r>
              <a:t>Title Text</a:t>
            </a: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7085011" y="685800"/>
            <a:ext cx="3657601" cy="1371600"/>
          </a:xfrm>
          <a:prstGeom prst="rect">
            <a:avLst/>
          </a:prstGeom>
        </p:spPr>
        <p:txBody>
          <a:bodyPr anchor="b"/>
          <a:lstStyle>
            <a:lvl1pPr>
              <a:defRPr sz="2400"/>
            </a:lvl1pPr>
          </a:lstStyle>
          <a:p>
            <a:r>
              <a:t>Title Text</a:t>
            </a:r>
          </a:p>
        </p:txBody>
      </p:sp>
      <p:sp>
        <p:nvSpPr>
          <p:cNvPr id="84" name="Body Level One…"/>
          <p:cNvSpPr txBox="1">
            <a:spLocks noGrp="1"/>
          </p:cNvSpPr>
          <p:nvPr>
            <p:ph type="body" sz="half" idx="1"/>
          </p:nvPr>
        </p:nvSpPr>
        <p:spPr>
          <a:xfrm>
            <a:off x="684212" y="685800"/>
            <a:ext cx="5943602" cy="5308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5" name="Text Placeholder 3"/>
          <p:cNvSpPr>
            <a:spLocks noGrp="1"/>
          </p:cNvSpPr>
          <p:nvPr>
            <p:ph type="body" sz="quarter" idx="13"/>
          </p:nvPr>
        </p:nvSpPr>
        <p:spPr>
          <a:xfrm>
            <a:off x="7085011" y="2209799"/>
            <a:ext cx="3657601" cy="2091266"/>
          </a:xfrm>
          <a:prstGeom prst="rect">
            <a:avLst/>
          </a:prstGeom>
        </p:spPr>
        <p:txBody>
          <a:bodyPr anchor="t"/>
          <a:lstStyle/>
          <a:p>
            <a:pPr marL="0" indent="0">
              <a:buClrTx/>
              <a:buSzTx/>
              <a:buNone/>
              <a:defRPr sz="1600"/>
            </a:pPr>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3" name="Title Text"/>
          <p:cNvSpPr txBox="1">
            <a:spLocks noGrp="1"/>
          </p:cNvSpPr>
          <p:nvPr>
            <p:ph type="title"/>
          </p:nvPr>
        </p:nvSpPr>
        <p:spPr>
          <a:xfrm>
            <a:off x="4722812" y="1447800"/>
            <a:ext cx="6019801" cy="1143000"/>
          </a:xfrm>
          <a:prstGeom prst="rect">
            <a:avLst/>
          </a:prstGeom>
        </p:spPr>
        <p:txBody>
          <a:bodyPr anchor="b"/>
          <a:lstStyle>
            <a:lvl1pPr>
              <a:defRPr sz="2800"/>
            </a:lvl1pPr>
          </a:lstStyle>
          <a:p>
            <a:r>
              <a:t>Title Text</a:t>
            </a:r>
          </a:p>
        </p:txBody>
      </p:sp>
      <p:sp>
        <p:nvSpPr>
          <p:cNvPr id="94" name="Picture Placeholder 2"/>
          <p:cNvSpPr>
            <a:spLocks noGrp="1"/>
          </p:cNvSpPr>
          <p:nvPr>
            <p:ph type="pic" sz="quarter" idx="13"/>
          </p:nvPr>
        </p:nvSpPr>
        <p:spPr>
          <a:xfrm>
            <a:off x="989011" y="914400"/>
            <a:ext cx="3280976" cy="4572000"/>
          </a:xfrm>
          <a:prstGeom prst="rect">
            <a:avLst/>
          </a:prstGeom>
          <a:ln w="15875">
            <a:solidFill>
              <a:srgbClr val="FFFFFF">
                <a:alpha val="40000"/>
              </a:srgbClr>
            </a:solidFill>
            <a:round/>
          </a:ln>
        </p:spPr>
        <p:txBody>
          <a:bodyPr lIns="91439" rIns="91439" anchor="t">
            <a:noAutofit/>
          </a:bodyPr>
          <a:lstStyle/>
          <a:p>
            <a:endParaRPr/>
          </a:p>
        </p:txBody>
      </p:sp>
      <p:sp>
        <p:nvSpPr>
          <p:cNvPr id="95" name="Body Level One…"/>
          <p:cNvSpPr txBox="1">
            <a:spLocks noGrp="1"/>
          </p:cNvSpPr>
          <p:nvPr>
            <p:ph type="body" sz="quarter" idx="1"/>
          </p:nvPr>
        </p:nvSpPr>
        <p:spPr>
          <a:xfrm>
            <a:off x="4722812" y="2777065"/>
            <a:ext cx="6021388" cy="2048935"/>
          </a:xfrm>
          <a:prstGeom prst="rect">
            <a:avLst/>
          </a:prstGeom>
        </p:spPr>
        <p:txBody>
          <a:bodyPr anchor="t"/>
          <a:lstStyle>
            <a:lvl1pPr marL="0" indent="0">
              <a:buClrTx/>
              <a:buSzTx/>
              <a:buNone/>
              <a:defRPr sz="1800"/>
            </a:lvl1pPr>
            <a:lvl2pPr marL="0" indent="457200">
              <a:buClrTx/>
              <a:buSzTx/>
              <a:buNone/>
              <a:defRPr sz="1800"/>
            </a:lvl2pPr>
            <a:lvl3pPr marL="0" indent="914400">
              <a:buClrTx/>
              <a:buSzTx/>
              <a:buNone/>
              <a:defRPr sz="1800"/>
            </a:lvl3pPr>
            <a:lvl4pPr marL="0" indent="1371600">
              <a:buClrTx/>
              <a:buSzTx/>
              <a:buNone/>
              <a:defRPr sz="1800"/>
            </a:lvl4pPr>
            <a:lvl5pPr marL="0" indent="1828800">
              <a:buClrTx/>
              <a:buSzTx/>
              <a:buNone/>
              <a:defRPr sz="1800"/>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66D3EE"/>
            </a:gs>
            <a:gs pos="100000">
              <a:srgbClr val="06588E"/>
            </a:gs>
          </a:gsLst>
          <a:lin ang="6120001" scaled="0"/>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2"/>
            <a:ext cx="2981859" cy="3208869"/>
            <a:chOff x="0" y="0"/>
            <a:chExt cx="2981857" cy="3208867"/>
          </a:xfrm>
        </p:grpSpPr>
        <p:sp>
          <p:nvSpPr>
            <p:cNvPr id="2" name="Straight Connector 7"/>
            <p:cNvSpPr/>
            <p:nvPr/>
          </p:nvSpPr>
          <p:spPr>
            <a:xfrm flipH="1">
              <a:off x="2069043" y="-1"/>
              <a:ext cx="912815" cy="912813"/>
            </a:xfrm>
            <a:prstGeom prst="line">
              <a:avLst/>
            </a:prstGeom>
            <a:noFill/>
            <a:ln w="9525" cap="rnd">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 name="Straight Connector 8"/>
            <p:cNvSpPr/>
            <p:nvPr/>
          </p:nvSpPr>
          <p:spPr>
            <a:xfrm flipH="1">
              <a:off x="0" y="227010"/>
              <a:ext cx="2981857" cy="2981858"/>
            </a:xfrm>
            <a:prstGeom prst="line">
              <a:avLst/>
            </a:prstGeom>
            <a:noFill/>
            <a:ln w="9525" cap="rnd">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 name="Straight Connector 9"/>
            <p:cNvSpPr/>
            <p:nvPr/>
          </p:nvSpPr>
          <p:spPr>
            <a:xfrm flipH="1">
              <a:off x="1085322" y="321733"/>
              <a:ext cx="1896535" cy="1896534"/>
            </a:xfrm>
            <a:prstGeom prst="line">
              <a:avLst/>
            </a:prstGeom>
            <a:noFill/>
            <a:ln w="9525" cap="rnd">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 name="Straight Connector 10"/>
            <p:cNvSpPr/>
            <p:nvPr/>
          </p:nvSpPr>
          <p:spPr>
            <a:xfrm flipH="1">
              <a:off x="1236134" y="167746"/>
              <a:ext cx="1745722" cy="1745721"/>
            </a:xfrm>
            <a:prstGeom prst="line">
              <a:avLst/>
            </a:prstGeom>
            <a:noFill/>
            <a:ln w="28575" cap="rnd">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 name="Straight Connector 11"/>
            <p:cNvSpPr/>
            <p:nvPr/>
          </p:nvSpPr>
          <p:spPr>
            <a:xfrm flipH="1">
              <a:off x="1711857" y="719667"/>
              <a:ext cx="1270002" cy="1270000"/>
            </a:xfrm>
            <a:prstGeom prst="line">
              <a:avLst/>
            </a:prstGeom>
            <a:noFill/>
            <a:ln w="28575" cap="rnd">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8" name="Title Text"/>
          <p:cNvSpPr txBox="1">
            <a:spLocks noGrp="1"/>
          </p:cNvSpPr>
          <p:nvPr>
            <p:ph type="title"/>
          </p:nvPr>
        </p:nvSpPr>
        <p:spPr>
          <a:xfrm>
            <a:off x="609600" y="224821"/>
            <a:ext cx="10972800" cy="124263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9" name="Body Level One…"/>
          <p:cNvSpPr txBox="1">
            <a:spLocks noGrp="1"/>
          </p:cNvSpPr>
          <p:nvPr>
            <p:ph type="body" idx="1"/>
          </p:nvPr>
        </p:nvSpPr>
        <p:spPr>
          <a:xfrm>
            <a:off x="609600" y="1467453"/>
            <a:ext cx="10972800" cy="479145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10950851" y="5661659"/>
            <a:ext cx="554595" cy="586741"/>
          </a:xfrm>
          <a:prstGeom prst="rect">
            <a:avLst/>
          </a:prstGeom>
          <a:ln w="12700">
            <a:miter lim="400000"/>
          </a:ln>
        </p:spPr>
        <p:txBody>
          <a:bodyPr wrap="none" lIns="45719" rIns="45719" anchor="b">
            <a:spAutoFit/>
          </a:bodyPr>
          <a:lstStyle>
            <a:lvl1pPr algn="r">
              <a:defRPr sz="3200">
                <a:solidFill>
                  <a:srgbClr val="0A314A"/>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457200" rtl="0" latinLnBrk="0">
        <a:lnSpc>
          <a:spcPct val="100000"/>
        </a:lnSpc>
        <a:spcBef>
          <a:spcPts val="0"/>
        </a:spcBef>
        <a:spcAft>
          <a:spcPts val="0"/>
        </a:spcAft>
        <a:buClrTx/>
        <a:buSzTx/>
        <a:buFontTx/>
        <a:buNone/>
        <a:tabLst/>
        <a:defRPr sz="3600" b="0" i="0" u="none" strike="noStrike" cap="all" spc="0" baseline="0">
          <a:ln>
            <a:noFill/>
          </a:ln>
          <a:solidFill>
            <a:srgbClr val="FFFFFF"/>
          </a:solidFill>
          <a:uFillTx/>
          <a:latin typeface="+mj-lt"/>
          <a:ea typeface="+mj-ea"/>
          <a:cs typeface="+mj-cs"/>
          <a:sym typeface="Century Gothic"/>
        </a:defRPr>
      </a:lvl1pPr>
      <a:lvl2pPr marL="0" marR="0" indent="0" algn="l" defTabSz="457200" rtl="0" latinLnBrk="0">
        <a:lnSpc>
          <a:spcPct val="100000"/>
        </a:lnSpc>
        <a:spcBef>
          <a:spcPts val="0"/>
        </a:spcBef>
        <a:spcAft>
          <a:spcPts val="0"/>
        </a:spcAft>
        <a:buClrTx/>
        <a:buSzTx/>
        <a:buFontTx/>
        <a:buNone/>
        <a:tabLst/>
        <a:defRPr sz="3600" b="0" i="0" u="none" strike="noStrike" cap="all" spc="0" baseline="0">
          <a:ln>
            <a:noFill/>
          </a:ln>
          <a:solidFill>
            <a:srgbClr val="FFFFFF"/>
          </a:solidFill>
          <a:uFillTx/>
          <a:latin typeface="+mj-lt"/>
          <a:ea typeface="+mj-ea"/>
          <a:cs typeface="+mj-cs"/>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all" spc="0" baseline="0">
          <a:ln>
            <a:noFill/>
          </a:ln>
          <a:solidFill>
            <a:srgbClr val="FFFFFF"/>
          </a:solidFill>
          <a:uFillTx/>
          <a:latin typeface="+mj-lt"/>
          <a:ea typeface="+mj-ea"/>
          <a:cs typeface="+mj-cs"/>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all" spc="0" baseline="0">
          <a:ln>
            <a:noFill/>
          </a:ln>
          <a:solidFill>
            <a:srgbClr val="FFFFFF"/>
          </a:solidFill>
          <a:uFillTx/>
          <a:latin typeface="+mj-lt"/>
          <a:ea typeface="+mj-ea"/>
          <a:cs typeface="+mj-cs"/>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all" spc="0" baseline="0">
          <a:ln>
            <a:noFill/>
          </a:ln>
          <a:solidFill>
            <a:srgbClr val="FFFFFF"/>
          </a:solidFill>
          <a:uFillTx/>
          <a:latin typeface="+mj-lt"/>
          <a:ea typeface="+mj-ea"/>
          <a:cs typeface="+mj-cs"/>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all" spc="0" baseline="0">
          <a:ln>
            <a:noFill/>
          </a:ln>
          <a:solidFill>
            <a:srgbClr val="FFFFFF"/>
          </a:solidFill>
          <a:uFillTx/>
          <a:latin typeface="+mj-lt"/>
          <a:ea typeface="+mj-ea"/>
          <a:cs typeface="+mj-cs"/>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all" spc="0" baseline="0">
          <a:ln>
            <a:noFill/>
          </a:ln>
          <a:solidFill>
            <a:srgbClr val="FFFFFF"/>
          </a:solidFill>
          <a:uFillTx/>
          <a:latin typeface="+mj-lt"/>
          <a:ea typeface="+mj-ea"/>
          <a:cs typeface="+mj-cs"/>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all" spc="0" baseline="0">
          <a:ln>
            <a:noFill/>
          </a:ln>
          <a:solidFill>
            <a:srgbClr val="FFFFFF"/>
          </a:solidFill>
          <a:uFillTx/>
          <a:latin typeface="+mj-lt"/>
          <a:ea typeface="+mj-ea"/>
          <a:cs typeface="+mj-cs"/>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all" spc="0" baseline="0">
          <a:ln>
            <a:noFill/>
          </a:ln>
          <a:solidFill>
            <a:srgbClr val="FFFFFF"/>
          </a:solidFill>
          <a:uFillTx/>
          <a:latin typeface="+mj-lt"/>
          <a:ea typeface="+mj-ea"/>
          <a:cs typeface="+mj-cs"/>
          <a:sym typeface="Century Gothic"/>
        </a:defRPr>
      </a:lvl9pPr>
    </p:titleStyle>
    <p:bodyStyle>
      <a:lvl1pPr marL="285750" marR="0" indent="-285750" algn="l" defTabSz="457200" rtl="0" latinLnBrk="0">
        <a:lnSpc>
          <a:spcPct val="100000"/>
        </a:lnSpc>
        <a:spcBef>
          <a:spcPts val="600"/>
        </a:spcBef>
        <a:spcAft>
          <a:spcPts val="0"/>
        </a:spcAft>
        <a:buClr>
          <a:srgbClr val="FFFFFF"/>
        </a:buClr>
        <a:buSzPct val="80000"/>
        <a:buFontTx/>
        <a:buChar char=""/>
        <a:tabLst/>
        <a:defRPr sz="2000" b="0" i="0" u="none" strike="noStrike" cap="none" spc="0" baseline="0">
          <a:ln>
            <a:noFill/>
          </a:ln>
          <a:solidFill>
            <a:srgbClr val="0F496F"/>
          </a:solidFill>
          <a:uFillTx/>
          <a:latin typeface="+mj-lt"/>
          <a:ea typeface="+mj-ea"/>
          <a:cs typeface="+mj-cs"/>
          <a:sym typeface="Century Gothic"/>
        </a:defRPr>
      </a:lvl1pPr>
      <a:lvl2pPr marL="774700" marR="0" indent="-317500" algn="l" defTabSz="457200" rtl="0" latinLnBrk="0">
        <a:lnSpc>
          <a:spcPct val="100000"/>
        </a:lnSpc>
        <a:spcBef>
          <a:spcPts val="600"/>
        </a:spcBef>
        <a:spcAft>
          <a:spcPts val="0"/>
        </a:spcAft>
        <a:buClr>
          <a:srgbClr val="FFFFFF"/>
        </a:buClr>
        <a:buSzPct val="80000"/>
        <a:buFontTx/>
        <a:buChar char=""/>
        <a:tabLst/>
        <a:defRPr sz="2000" b="0" i="0" u="none" strike="noStrike" cap="none" spc="0" baseline="0">
          <a:ln>
            <a:noFill/>
          </a:ln>
          <a:solidFill>
            <a:srgbClr val="0F496F"/>
          </a:solidFill>
          <a:uFillTx/>
          <a:latin typeface="+mj-lt"/>
          <a:ea typeface="+mj-ea"/>
          <a:cs typeface="+mj-cs"/>
          <a:sym typeface="Century Gothic"/>
        </a:defRPr>
      </a:lvl2pPr>
      <a:lvl3pPr marL="1271587" marR="0" indent="-357187" algn="l" defTabSz="457200" rtl="0" latinLnBrk="0">
        <a:lnSpc>
          <a:spcPct val="100000"/>
        </a:lnSpc>
        <a:spcBef>
          <a:spcPts val="600"/>
        </a:spcBef>
        <a:spcAft>
          <a:spcPts val="0"/>
        </a:spcAft>
        <a:buClr>
          <a:srgbClr val="FFFFFF"/>
        </a:buClr>
        <a:buSzPct val="80000"/>
        <a:buFontTx/>
        <a:buChar char=""/>
        <a:tabLst/>
        <a:defRPr sz="2000" b="0" i="0" u="none" strike="noStrike" cap="none" spc="0" baseline="0">
          <a:ln>
            <a:noFill/>
          </a:ln>
          <a:solidFill>
            <a:srgbClr val="0F496F"/>
          </a:solidFill>
          <a:uFillTx/>
          <a:latin typeface="+mj-lt"/>
          <a:ea typeface="+mj-ea"/>
          <a:cs typeface="+mj-cs"/>
          <a:sym typeface="Century Gothic"/>
        </a:defRPr>
      </a:lvl3pPr>
      <a:lvl4pPr marL="1616528" marR="0" indent="-244928" algn="l" defTabSz="457200" rtl="0" latinLnBrk="0">
        <a:lnSpc>
          <a:spcPct val="100000"/>
        </a:lnSpc>
        <a:spcBef>
          <a:spcPts val="600"/>
        </a:spcBef>
        <a:spcAft>
          <a:spcPts val="0"/>
        </a:spcAft>
        <a:buClr>
          <a:srgbClr val="FFFFFF"/>
        </a:buClr>
        <a:buSzPct val="80000"/>
        <a:buFontTx/>
        <a:buChar char=""/>
        <a:tabLst/>
        <a:defRPr sz="2000" b="0" i="0" u="none" strike="noStrike" cap="none" spc="0" baseline="0">
          <a:ln>
            <a:noFill/>
          </a:ln>
          <a:solidFill>
            <a:srgbClr val="0F496F"/>
          </a:solidFill>
          <a:uFillTx/>
          <a:latin typeface="+mj-lt"/>
          <a:ea typeface="+mj-ea"/>
          <a:cs typeface="+mj-cs"/>
          <a:sym typeface="Century Gothic"/>
        </a:defRPr>
      </a:lvl4pPr>
      <a:lvl5pPr marL="2073728" marR="0" indent="-244928" algn="l" defTabSz="457200" rtl="0" latinLnBrk="0">
        <a:lnSpc>
          <a:spcPct val="100000"/>
        </a:lnSpc>
        <a:spcBef>
          <a:spcPts val="600"/>
        </a:spcBef>
        <a:spcAft>
          <a:spcPts val="0"/>
        </a:spcAft>
        <a:buClr>
          <a:srgbClr val="FFFFFF"/>
        </a:buClr>
        <a:buSzPct val="80000"/>
        <a:buFontTx/>
        <a:buChar char=""/>
        <a:tabLst/>
        <a:defRPr sz="2000" b="0" i="0" u="none" strike="noStrike" cap="none" spc="0" baseline="0">
          <a:ln>
            <a:noFill/>
          </a:ln>
          <a:solidFill>
            <a:srgbClr val="0F496F"/>
          </a:solidFill>
          <a:uFillTx/>
          <a:latin typeface="+mj-lt"/>
          <a:ea typeface="+mj-ea"/>
          <a:cs typeface="+mj-cs"/>
          <a:sym typeface="Century Gothic"/>
        </a:defRPr>
      </a:lvl5pPr>
      <a:lvl6pPr marL="2612571" marR="0" indent="-326571" algn="l" defTabSz="457200" rtl="0" latinLnBrk="0">
        <a:lnSpc>
          <a:spcPct val="100000"/>
        </a:lnSpc>
        <a:spcBef>
          <a:spcPts val="600"/>
        </a:spcBef>
        <a:spcAft>
          <a:spcPts val="0"/>
        </a:spcAft>
        <a:buClr>
          <a:srgbClr val="FFFFFF"/>
        </a:buClr>
        <a:buSzPct val="80000"/>
        <a:buFontTx/>
        <a:buChar char=""/>
        <a:tabLst/>
        <a:defRPr sz="2000" b="0" i="0" u="none" strike="noStrike" cap="none" spc="0" baseline="0">
          <a:ln>
            <a:noFill/>
          </a:ln>
          <a:solidFill>
            <a:srgbClr val="0F496F"/>
          </a:solidFill>
          <a:uFillTx/>
          <a:latin typeface="+mj-lt"/>
          <a:ea typeface="+mj-ea"/>
          <a:cs typeface="+mj-cs"/>
          <a:sym typeface="Century Gothic"/>
        </a:defRPr>
      </a:lvl6pPr>
      <a:lvl7pPr marL="3069771" marR="0" indent="-326571" algn="l" defTabSz="457200" rtl="0" latinLnBrk="0">
        <a:lnSpc>
          <a:spcPct val="100000"/>
        </a:lnSpc>
        <a:spcBef>
          <a:spcPts val="600"/>
        </a:spcBef>
        <a:spcAft>
          <a:spcPts val="0"/>
        </a:spcAft>
        <a:buClr>
          <a:srgbClr val="FFFFFF"/>
        </a:buClr>
        <a:buSzPct val="80000"/>
        <a:buFontTx/>
        <a:buChar char=""/>
        <a:tabLst/>
        <a:defRPr sz="2000" b="0" i="0" u="none" strike="noStrike" cap="none" spc="0" baseline="0">
          <a:ln>
            <a:noFill/>
          </a:ln>
          <a:solidFill>
            <a:srgbClr val="0F496F"/>
          </a:solidFill>
          <a:uFillTx/>
          <a:latin typeface="+mj-lt"/>
          <a:ea typeface="+mj-ea"/>
          <a:cs typeface="+mj-cs"/>
          <a:sym typeface="Century Gothic"/>
        </a:defRPr>
      </a:lvl7pPr>
      <a:lvl8pPr marL="3526971" marR="0" indent="-326571" algn="l" defTabSz="457200" rtl="0" latinLnBrk="0">
        <a:lnSpc>
          <a:spcPct val="100000"/>
        </a:lnSpc>
        <a:spcBef>
          <a:spcPts val="600"/>
        </a:spcBef>
        <a:spcAft>
          <a:spcPts val="0"/>
        </a:spcAft>
        <a:buClr>
          <a:srgbClr val="FFFFFF"/>
        </a:buClr>
        <a:buSzPct val="80000"/>
        <a:buFontTx/>
        <a:buChar char=""/>
        <a:tabLst/>
        <a:defRPr sz="2000" b="0" i="0" u="none" strike="noStrike" cap="none" spc="0" baseline="0">
          <a:ln>
            <a:noFill/>
          </a:ln>
          <a:solidFill>
            <a:srgbClr val="0F496F"/>
          </a:solidFill>
          <a:uFillTx/>
          <a:latin typeface="+mj-lt"/>
          <a:ea typeface="+mj-ea"/>
          <a:cs typeface="+mj-cs"/>
          <a:sym typeface="Century Gothic"/>
        </a:defRPr>
      </a:lvl8pPr>
      <a:lvl9pPr marL="3984171" marR="0" indent="-326571" algn="l" defTabSz="457200" rtl="0" latinLnBrk="0">
        <a:lnSpc>
          <a:spcPct val="100000"/>
        </a:lnSpc>
        <a:spcBef>
          <a:spcPts val="600"/>
        </a:spcBef>
        <a:spcAft>
          <a:spcPts val="0"/>
        </a:spcAft>
        <a:buClr>
          <a:srgbClr val="FFFFFF"/>
        </a:buClr>
        <a:buSzPct val="80000"/>
        <a:buFontTx/>
        <a:buChar char=""/>
        <a:tabLst/>
        <a:defRPr sz="2000" b="0" i="0" u="none" strike="noStrike" cap="none" spc="0" baseline="0">
          <a:ln>
            <a:noFill/>
          </a:ln>
          <a:solidFill>
            <a:srgbClr val="0F496F"/>
          </a:solidFill>
          <a:uFillTx/>
          <a:latin typeface="+mj-lt"/>
          <a:ea typeface="+mj-ea"/>
          <a:cs typeface="+mj-cs"/>
          <a:sym typeface="Century Gothic"/>
        </a:defRPr>
      </a:lvl9pPr>
    </p:bodyStyle>
    <p:otherStyle>
      <a:lvl1pPr marL="0" marR="0" indent="0" algn="r" defTabSz="4572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entury Gothic"/>
        </a:defRPr>
      </a:lvl1pPr>
      <a:lvl2pPr marL="0" marR="0" indent="457200" algn="r" defTabSz="4572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entury Gothic"/>
        </a:defRPr>
      </a:lvl2pPr>
      <a:lvl3pPr marL="0" marR="0" indent="914400" algn="r" defTabSz="4572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entury Gothic"/>
        </a:defRPr>
      </a:lvl3pPr>
      <a:lvl4pPr marL="0" marR="0" indent="1371600" algn="r" defTabSz="4572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entury Gothic"/>
        </a:defRPr>
      </a:lvl4pPr>
      <a:lvl5pPr marL="0" marR="0" indent="1828800" algn="r" defTabSz="4572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entury Gothic"/>
        </a:defRPr>
      </a:lvl5pPr>
      <a:lvl6pPr marL="0" marR="0" indent="2286000" algn="r" defTabSz="4572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entury Gothic"/>
        </a:defRPr>
      </a:lvl6pPr>
      <a:lvl7pPr marL="0" marR="0" indent="2743200" algn="r" defTabSz="4572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entury Gothic"/>
        </a:defRPr>
      </a:lvl7pPr>
      <a:lvl8pPr marL="0" marR="0" indent="3200400" algn="r" defTabSz="4572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entury Gothic"/>
        </a:defRPr>
      </a:lvl8pPr>
      <a:lvl9pPr marL="0" marR="0" indent="3657600" algn="r" defTabSz="4572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t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tif"/><Relationship Id="rId1" Type="http://schemas.openxmlformats.org/officeDocument/2006/relationships/slideLayout" Target="../slideLayouts/slideLayout2.xml"/><Relationship Id="rId6" Type="http://schemas.openxmlformats.org/officeDocument/2006/relationships/image" Target="../media/image15.tif"/><Relationship Id="rId5" Type="http://schemas.openxmlformats.org/officeDocument/2006/relationships/image" Target="../media/image14.tif"/><Relationship Id="rId4" Type="http://schemas.openxmlformats.org/officeDocument/2006/relationships/image" Target="../media/image13.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itle 1"/>
          <p:cNvSpPr txBox="1">
            <a:spLocks noGrp="1"/>
          </p:cNvSpPr>
          <p:nvPr>
            <p:ph type="ctrTitle"/>
          </p:nvPr>
        </p:nvSpPr>
        <p:spPr>
          <a:xfrm>
            <a:off x="2095500" y="1521324"/>
            <a:ext cx="8001000" cy="2971802"/>
          </a:xfrm>
          <a:prstGeom prst="rect">
            <a:avLst/>
          </a:prstGeom>
        </p:spPr>
        <p:txBody>
          <a:bodyPr/>
          <a:lstStyle>
            <a:lvl1pPr algn="ctr"/>
          </a:lstStyle>
          <a:p>
            <a:r>
              <a:rPr lang="en-GB" dirty="0" smtClean="0"/>
              <a:t>Dunlop Primary – Parent Information</a:t>
            </a:r>
            <a:br>
              <a:rPr lang="en-GB" dirty="0" smtClean="0"/>
            </a:br>
            <a:r>
              <a:rPr lang="en-GB" dirty="0" smtClean="0"/>
              <a:t>Microsoft Teams</a:t>
            </a:r>
            <a:endParaRPr dirty="0"/>
          </a:p>
        </p:txBody>
      </p:sp>
      <p:pic>
        <p:nvPicPr>
          <p:cNvPr id="168" name="Picture 3" descr="Picture 3"/>
          <p:cNvPicPr>
            <a:picLocks noChangeAspect="1"/>
          </p:cNvPicPr>
          <p:nvPr/>
        </p:nvPicPr>
        <p:blipFill>
          <a:blip r:embed="rId2">
            <a:extLst/>
          </a:blip>
          <a:stretch>
            <a:fillRect/>
          </a:stretch>
        </p:blipFill>
        <p:spPr>
          <a:xfrm>
            <a:off x="4503797" y="417927"/>
            <a:ext cx="3033076" cy="1817286"/>
          </a:xfrm>
          <a:prstGeom prst="rect">
            <a:avLst/>
          </a:prstGeom>
          <a:ln w="12700">
            <a:miter lim="400000"/>
          </a:ln>
        </p:spPr>
      </p:pic>
      <p:pic>
        <p:nvPicPr>
          <p:cNvPr id="169" name="Image" descr="Image"/>
          <p:cNvPicPr>
            <a:picLocks noChangeAspect="1"/>
          </p:cNvPicPr>
          <p:nvPr/>
        </p:nvPicPr>
        <p:blipFill>
          <a:blip r:embed="rId3">
            <a:extLst/>
          </a:blip>
          <a:stretch>
            <a:fillRect/>
          </a:stretch>
        </p:blipFill>
        <p:spPr>
          <a:xfrm>
            <a:off x="5264159" y="4749800"/>
            <a:ext cx="1663682" cy="1260115"/>
          </a:xfrm>
          <a:prstGeom prst="rect">
            <a:avLst/>
          </a:prstGeom>
          <a:ln w="12700">
            <a:solidFill>
              <a:srgbClr val="000000"/>
            </a:solidFill>
            <a:miter lim="400000"/>
          </a:ln>
          <a:effectLst>
            <a:outerShdw blurRad="101600" dist="25400" dir="5400000" rotWithShape="0">
              <a:srgbClr val="000000">
                <a:alpha val="75000"/>
              </a:srgbClr>
            </a:outerShdw>
          </a:effec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itle 1"/>
          <p:cNvSpPr txBox="1">
            <a:spLocks noGrp="1"/>
          </p:cNvSpPr>
          <p:nvPr>
            <p:ph type="title"/>
          </p:nvPr>
        </p:nvSpPr>
        <p:spPr>
          <a:xfrm>
            <a:off x="2442160" y="-67734"/>
            <a:ext cx="8534401" cy="1507068"/>
          </a:xfrm>
          <a:prstGeom prst="rect">
            <a:avLst/>
          </a:prstGeom>
        </p:spPr>
        <p:txBody>
          <a:bodyPr/>
          <a:lstStyle>
            <a:lvl1pPr>
              <a:defRPr b="1"/>
            </a:lvl1pPr>
          </a:lstStyle>
          <a:p>
            <a:r>
              <a:t>Application Version</a:t>
            </a:r>
          </a:p>
        </p:txBody>
      </p:sp>
      <p:pic>
        <p:nvPicPr>
          <p:cNvPr id="271" name="Image" descr="Image"/>
          <p:cNvPicPr>
            <a:picLocks noChangeAspect="1"/>
          </p:cNvPicPr>
          <p:nvPr/>
        </p:nvPicPr>
        <p:blipFill>
          <a:blip r:embed="rId2">
            <a:extLst/>
          </a:blip>
          <a:stretch>
            <a:fillRect/>
          </a:stretch>
        </p:blipFill>
        <p:spPr>
          <a:xfrm>
            <a:off x="9144127" y="266700"/>
            <a:ext cx="1106642" cy="838200"/>
          </a:xfrm>
          <a:prstGeom prst="rect">
            <a:avLst/>
          </a:prstGeom>
          <a:ln w="12700">
            <a:solidFill>
              <a:srgbClr val="000000"/>
            </a:solidFill>
            <a:miter lim="400000"/>
          </a:ln>
          <a:effectLst>
            <a:outerShdw blurRad="101600" dist="25400" dir="5400000" rotWithShape="0">
              <a:srgbClr val="000000">
                <a:alpha val="75000"/>
              </a:srgbClr>
            </a:outerShdw>
          </a:effectLst>
        </p:spPr>
      </p:pic>
      <p:sp>
        <p:nvSpPr>
          <p:cNvPr id="272" name="This can be added to the computer the student/member is working on. There are advantages.  If you log into the computer the application can open automatically into your MS Teams.  The application is a Browser in its own right and will be able to display websites in the the channel window directly in this case the BBC."/>
          <p:cNvSpPr txBox="1"/>
          <p:nvPr/>
        </p:nvSpPr>
        <p:spPr>
          <a:xfrm>
            <a:off x="2327121" y="1204171"/>
            <a:ext cx="8982086" cy="1742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100" b="1">
                <a:solidFill>
                  <a:srgbClr val="FFFFFF"/>
                </a:solidFill>
              </a:defRPr>
            </a:lvl1pPr>
          </a:lstStyle>
          <a:p>
            <a:r>
              <a:t>This can be added to the computer the student/member is working on. There are advantages.  If you log into the computer the application can open automatically into your MS Teams.  The application is a Browser in its own right and will be able to display websites in the the channel window directly in this case the BBC. </a:t>
            </a:r>
          </a:p>
        </p:txBody>
      </p:sp>
      <p:pic>
        <p:nvPicPr>
          <p:cNvPr id="273" name="Screenshot 2020-01-30 at 14.38.26.png" descr="Screenshot 2020-01-30 at 14.38.26.png"/>
          <p:cNvPicPr>
            <a:picLocks noChangeAspect="1"/>
          </p:cNvPicPr>
          <p:nvPr/>
        </p:nvPicPr>
        <p:blipFill>
          <a:blip r:embed="rId3">
            <a:extLst/>
          </a:blip>
          <a:stretch>
            <a:fillRect/>
          </a:stretch>
        </p:blipFill>
        <p:spPr>
          <a:xfrm>
            <a:off x="2348206" y="3063372"/>
            <a:ext cx="3885316" cy="3008789"/>
          </a:xfrm>
          <a:prstGeom prst="rect">
            <a:avLst/>
          </a:prstGeom>
          <a:ln w="12700">
            <a:solidFill>
              <a:srgbClr val="000000"/>
            </a:solidFill>
            <a:miter lim="400000"/>
          </a:ln>
          <a:effectLst>
            <a:outerShdw blurRad="63500" dist="25400" dir="5400000" rotWithShape="0">
              <a:srgbClr val="000000">
                <a:alpha val="50000"/>
              </a:srgbClr>
            </a:outerShdw>
          </a:effectLst>
        </p:spPr>
      </p:pic>
      <p:sp>
        <p:nvSpPr>
          <p:cNvPr id="274" name="You may Need to log into the glow at this point when prompted if not already in.…"/>
          <p:cNvSpPr txBox="1"/>
          <p:nvPr/>
        </p:nvSpPr>
        <p:spPr>
          <a:xfrm>
            <a:off x="6726817" y="3039533"/>
            <a:ext cx="3898016" cy="3063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100" b="1">
                <a:solidFill>
                  <a:srgbClr val="FFFFFF"/>
                </a:solidFill>
              </a:defRPr>
            </a:pPr>
            <a:r>
              <a:t>You may Need to log into the glow at this point when prompted if not already in.</a:t>
            </a:r>
          </a:p>
          <a:p>
            <a:pPr>
              <a:defRPr sz="2100" b="1">
                <a:solidFill>
                  <a:srgbClr val="FFFFFF"/>
                </a:solidFill>
              </a:defRPr>
            </a:pPr>
            <a:endParaRPr/>
          </a:p>
          <a:p>
            <a:pPr>
              <a:defRPr sz="2100" b="1">
                <a:solidFill>
                  <a:srgbClr val="FFFFFF"/>
                </a:solidFill>
              </a:defRPr>
            </a:pPr>
            <a:r>
              <a:t>It also means the school could place the sharepoint for the class/members right into the MSTeams Platform.</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le 1"/>
          <p:cNvSpPr txBox="1">
            <a:spLocks noGrp="1"/>
          </p:cNvSpPr>
          <p:nvPr>
            <p:ph type="title"/>
          </p:nvPr>
        </p:nvSpPr>
        <p:spPr>
          <a:xfrm>
            <a:off x="2442160" y="-67734"/>
            <a:ext cx="8534401" cy="1507068"/>
          </a:xfrm>
          <a:prstGeom prst="rect">
            <a:avLst/>
          </a:prstGeom>
        </p:spPr>
        <p:txBody>
          <a:bodyPr/>
          <a:lstStyle>
            <a:lvl1pPr>
              <a:defRPr b="1"/>
            </a:lvl1pPr>
          </a:lstStyle>
          <a:p>
            <a:r>
              <a:t>APP on Mobile devices</a:t>
            </a:r>
          </a:p>
        </p:txBody>
      </p:sp>
      <p:pic>
        <p:nvPicPr>
          <p:cNvPr id="277" name="Image" descr="Image"/>
          <p:cNvPicPr>
            <a:picLocks noChangeAspect="1"/>
          </p:cNvPicPr>
          <p:nvPr/>
        </p:nvPicPr>
        <p:blipFill>
          <a:blip r:embed="rId2">
            <a:extLst/>
          </a:blip>
          <a:stretch>
            <a:fillRect/>
          </a:stretch>
        </p:blipFill>
        <p:spPr>
          <a:xfrm>
            <a:off x="9144127" y="266700"/>
            <a:ext cx="1106642" cy="838200"/>
          </a:xfrm>
          <a:prstGeom prst="rect">
            <a:avLst/>
          </a:prstGeom>
          <a:ln w="12700">
            <a:solidFill>
              <a:srgbClr val="000000"/>
            </a:solidFill>
            <a:miter lim="400000"/>
          </a:ln>
          <a:effectLst>
            <a:outerShdw blurRad="101600" dist="25400" dir="5400000" rotWithShape="0">
              <a:srgbClr val="000000">
                <a:alpha val="75000"/>
              </a:srgbClr>
            </a:outerShdw>
          </a:effectLst>
        </p:spPr>
      </p:pic>
      <p:sp>
        <p:nvSpPr>
          <p:cNvPr id="278" name="An app can be downloaded for free to your mobile/tablet and activated using your glow e-mail address (RM one). apps store iOS (apple) or Play store (android) look for MS Teams.…"/>
          <p:cNvSpPr txBox="1"/>
          <p:nvPr/>
        </p:nvSpPr>
        <p:spPr>
          <a:xfrm>
            <a:off x="2327121" y="1204171"/>
            <a:ext cx="8982086" cy="20313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100" b="1">
                <a:solidFill>
                  <a:srgbClr val="FFFFFF"/>
                </a:solidFill>
              </a:defRPr>
            </a:pPr>
            <a:r>
              <a:rPr dirty="0"/>
              <a:t>An app can be downloaded for free to your mobile/tablet and activated using your glow e-mail address (RM one). apps store iOS (apple) or Play store (android) look for MS Teams.</a:t>
            </a:r>
          </a:p>
          <a:p>
            <a:pPr>
              <a:defRPr sz="2100" b="1">
                <a:solidFill>
                  <a:srgbClr val="FFFFFF"/>
                </a:solidFill>
              </a:defRPr>
            </a:pPr>
            <a:endParaRPr dirty="0"/>
          </a:p>
          <a:p>
            <a:pPr>
              <a:defRPr sz="2100" b="1">
                <a:solidFill>
                  <a:srgbClr val="FFFFFF"/>
                </a:solidFill>
              </a:defRPr>
            </a:pPr>
            <a:r>
              <a:rPr dirty="0"/>
              <a:t>The RM one will be </a:t>
            </a:r>
          </a:p>
          <a:p>
            <a:pPr>
              <a:defRPr sz="2100" b="1">
                <a:solidFill>
                  <a:srgbClr val="FFFFFF"/>
                </a:solidFill>
              </a:defRPr>
            </a:pPr>
            <a:r>
              <a:rPr lang="en-GB" dirty="0" err="1" smtClean="0">
                <a:solidFill>
                  <a:srgbClr val="FF2600"/>
                </a:solidFill>
              </a:rPr>
              <a:t>Eap</a:t>
            </a:r>
            <a:r>
              <a:rPr lang="en-GB" dirty="0" smtClean="0">
                <a:solidFill>
                  <a:srgbClr val="FF2600"/>
                </a:solidFill>
              </a:rPr>
              <a:t>.</a:t>
            </a:r>
            <a:r>
              <a:rPr dirty="0" smtClean="0">
                <a:solidFill>
                  <a:srgbClr val="FF2600"/>
                </a:solidFill>
              </a:rPr>
              <a:t>firstname.second@glow.sch.uk</a:t>
            </a:r>
            <a:r>
              <a:rPr dirty="0" smtClean="0"/>
              <a:t>  </a:t>
            </a:r>
            <a:endParaRPr dirty="0"/>
          </a:p>
        </p:txBody>
      </p:sp>
      <p:sp>
        <p:nvSpPr>
          <p:cNvPr id="279" name="You get the full service once activation and notifications also work directly to the app on the device."/>
          <p:cNvSpPr txBox="1"/>
          <p:nvPr/>
        </p:nvSpPr>
        <p:spPr>
          <a:xfrm>
            <a:off x="2310864" y="4119033"/>
            <a:ext cx="8796992" cy="1082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100" b="1">
                <a:solidFill>
                  <a:srgbClr val="FFFFFF"/>
                </a:solidFill>
              </a:defRPr>
            </a:lvl1pPr>
          </a:lstStyle>
          <a:p>
            <a:r>
              <a:t>You get the full service once activation and notifications also work directly to the app on the device.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itle 1"/>
          <p:cNvSpPr txBox="1">
            <a:spLocks noGrp="1"/>
          </p:cNvSpPr>
          <p:nvPr>
            <p:ph type="title"/>
          </p:nvPr>
        </p:nvSpPr>
        <p:spPr>
          <a:xfrm>
            <a:off x="2353260" y="333457"/>
            <a:ext cx="8534401" cy="704686"/>
          </a:xfrm>
          <a:prstGeom prst="rect">
            <a:avLst/>
          </a:prstGeom>
        </p:spPr>
        <p:txBody>
          <a:bodyPr/>
          <a:lstStyle>
            <a:lvl1pPr>
              <a:defRPr b="1"/>
            </a:lvl1pPr>
          </a:lstStyle>
          <a:p>
            <a:r>
              <a:t>Summary</a:t>
            </a:r>
          </a:p>
        </p:txBody>
      </p:sp>
      <p:pic>
        <p:nvPicPr>
          <p:cNvPr id="282" name="Image" descr="Image"/>
          <p:cNvPicPr>
            <a:picLocks noChangeAspect="1"/>
          </p:cNvPicPr>
          <p:nvPr/>
        </p:nvPicPr>
        <p:blipFill>
          <a:blip r:embed="rId2">
            <a:extLst/>
          </a:blip>
          <a:stretch>
            <a:fillRect/>
          </a:stretch>
        </p:blipFill>
        <p:spPr>
          <a:xfrm>
            <a:off x="9144127" y="266700"/>
            <a:ext cx="1106642" cy="838200"/>
          </a:xfrm>
          <a:prstGeom prst="rect">
            <a:avLst/>
          </a:prstGeom>
          <a:ln w="12700">
            <a:solidFill>
              <a:srgbClr val="000000"/>
            </a:solidFill>
            <a:miter lim="400000"/>
          </a:ln>
          <a:effectLst>
            <a:outerShdw blurRad="101600" dist="25400" dir="5400000" rotWithShape="0">
              <a:srgbClr val="000000">
                <a:alpha val="75000"/>
              </a:srgbClr>
            </a:outerShdw>
          </a:effectLst>
        </p:spPr>
      </p:pic>
      <p:sp>
        <p:nvSpPr>
          <p:cNvPr id="283" name="The application and web based teams allow users to work from different platforms, share and collaborate. It has many tools for communication.  MS Teams works directly with Glow mail and other MS Products.…"/>
          <p:cNvSpPr txBox="1"/>
          <p:nvPr/>
        </p:nvSpPr>
        <p:spPr>
          <a:xfrm>
            <a:off x="2390621" y="1458171"/>
            <a:ext cx="8982086" cy="267765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100" b="1">
                <a:solidFill>
                  <a:srgbClr val="FFFFFF"/>
                </a:solidFill>
              </a:defRPr>
            </a:pPr>
            <a:r>
              <a:rPr dirty="0"/>
              <a:t>The application and web based teams allow users to work from different platforms, share and collaborate. It has many tools for communication.  MS Teams works directly with Glow mail and other MS Products.</a:t>
            </a:r>
          </a:p>
          <a:p>
            <a:pPr>
              <a:defRPr sz="2100" b="1">
                <a:solidFill>
                  <a:srgbClr val="FFFFFF"/>
                </a:solidFill>
              </a:defRPr>
            </a:pPr>
            <a:endParaRPr dirty="0"/>
          </a:p>
          <a:p>
            <a:pPr>
              <a:defRPr sz="2100" b="1">
                <a:solidFill>
                  <a:srgbClr val="FFFFFF"/>
                </a:solidFill>
              </a:defRPr>
            </a:pPr>
            <a:r>
              <a:rPr dirty="0"/>
              <a:t>Advantages:- FREE for all glow users.  Available for Primary and </a:t>
            </a:r>
            <a:r>
              <a:rPr dirty="0" smtClean="0"/>
              <a:t>Secondary. </a:t>
            </a:r>
            <a:r>
              <a:rPr dirty="0"/>
              <a:t>Immersive reader for </a:t>
            </a:r>
            <a:r>
              <a:rPr lang="en-GB" dirty="0" smtClean="0"/>
              <a:t>additional support</a:t>
            </a:r>
            <a:r>
              <a:rPr dirty="0" smtClean="0"/>
              <a:t> </a:t>
            </a:r>
            <a:r>
              <a:rPr dirty="0"/>
              <a:t>and is a professional application used by </a:t>
            </a:r>
            <a:r>
              <a:rPr dirty="0" err="1"/>
              <a:t>organisations</a:t>
            </a:r>
            <a:r>
              <a:rPr dirty="0"/>
              <a:t> outside of Education.</a:t>
            </a:r>
          </a:p>
        </p:txBody>
      </p:sp>
      <p:sp>
        <p:nvSpPr>
          <p:cNvPr id="284" name="This presentation has only scratched the surface of what this application can do. It is constantly being updated and improved by Microsoft."/>
          <p:cNvSpPr txBox="1"/>
          <p:nvPr/>
        </p:nvSpPr>
        <p:spPr>
          <a:xfrm>
            <a:off x="2381568" y="4941440"/>
            <a:ext cx="8796991" cy="1412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100" b="1">
                <a:solidFill>
                  <a:srgbClr val="FFFFFF"/>
                </a:solidFill>
              </a:defRPr>
            </a:lvl1pPr>
          </a:lstStyle>
          <a:p>
            <a:r>
              <a:rPr dirty="0"/>
              <a:t>This presentation has only scratched the surface of what this application can do. It is constantly being updated and improved by Microsoft.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le 1"/>
          <p:cNvSpPr txBox="1">
            <a:spLocks noGrp="1"/>
          </p:cNvSpPr>
          <p:nvPr>
            <p:ph type="ctrTitle"/>
          </p:nvPr>
        </p:nvSpPr>
        <p:spPr>
          <a:xfrm>
            <a:off x="2095500" y="1521324"/>
            <a:ext cx="8001000" cy="2971802"/>
          </a:xfrm>
          <a:prstGeom prst="rect">
            <a:avLst/>
          </a:prstGeom>
        </p:spPr>
        <p:txBody>
          <a:bodyPr/>
          <a:lstStyle>
            <a:lvl1pPr algn="ctr"/>
          </a:lstStyle>
          <a:p>
            <a:r>
              <a:t>Introduction  Microsoft TEAMs</a:t>
            </a:r>
          </a:p>
        </p:txBody>
      </p:sp>
      <p:pic>
        <p:nvPicPr>
          <p:cNvPr id="287" name="Picture 3" descr="Picture 3"/>
          <p:cNvPicPr>
            <a:picLocks noChangeAspect="1"/>
          </p:cNvPicPr>
          <p:nvPr/>
        </p:nvPicPr>
        <p:blipFill>
          <a:blip r:embed="rId2">
            <a:extLst/>
          </a:blip>
          <a:stretch>
            <a:fillRect/>
          </a:stretch>
        </p:blipFill>
        <p:spPr>
          <a:xfrm>
            <a:off x="4254415" y="417927"/>
            <a:ext cx="3683170" cy="2206794"/>
          </a:xfrm>
          <a:prstGeom prst="rect">
            <a:avLst/>
          </a:prstGeom>
          <a:ln w="12700">
            <a:miter lim="400000"/>
          </a:ln>
        </p:spPr>
      </p:pic>
      <p:pic>
        <p:nvPicPr>
          <p:cNvPr id="288" name="Image" descr="Image"/>
          <p:cNvPicPr>
            <a:picLocks noChangeAspect="1"/>
          </p:cNvPicPr>
          <p:nvPr/>
        </p:nvPicPr>
        <p:blipFill>
          <a:blip r:embed="rId3">
            <a:extLst/>
          </a:blip>
          <a:stretch>
            <a:fillRect/>
          </a:stretch>
        </p:blipFill>
        <p:spPr>
          <a:xfrm>
            <a:off x="5264160" y="4749800"/>
            <a:ext cx="1663681" cy="1260115"/>
          </a:xfrm>
          <a:prstGeom prst="rect">
            <a:avLst/>
          </a:prstGeom>
          <a:ln w="12700">
            <a:solidFill>
              <a:srgbClr val="000000"/>
            </a:solidFill>
            <a:miter lim="400000"/>
          </a:ln>
          <a:effectLst>
            <a:outerShdw blurRad="101600" dist="25400" dir="5400000" rotWithShape="0">
              <a:srgbClr val="000000">
                <a:alpha val="7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txBox="1">
            <a:spLocks noGrp="1"/>
          </p:cNvSpPr>
          <p:nvPr>
            <p:ph type="title"/>
          </p:nvPr>
        </p:nvSpPr>
        <p:spPr>
          <a:xfrm>
            <a:off x="2550963" y="260350"/>
            <a:ext cx="8534401" cy="850900"/>
          </a:xfrm>
          <a:prstGeom prst="rect">
            <a:avLst/>
          </a:prstGeom>
        </p:spPr>
        <p:txBody>
          <a:bodyPr/>
          <a:lstStyle>
            <a:lvl1pPr>
              <a:defRPr b="1"/>
            </a:lvl1pPr>
          </a:lstStyle>
          <a:p>
            <a:r>
              <a:t>What is Microsoft TEAMs</a:t>
            </a:r>
          </a:p>
        </p:txBody>
      </p:sp>
      <p:sp>
        <p:nvSpPr>
          <p:cNvPr id="172" name="TextBox 6"/>
          <p:cNvSpPr txBox="1"/>
          <p:nvPr/>
        </p:nvSpPr>
        <p:spPr>
          <a:xfrm>
            <a:off x="3577658" y="2976033"/>
            <a:ext cx="6481011" cy="2733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85750" indent="-285750">
              <a:buSzPct val="100000"/>
              <a:buFont typeface="Arial"/>
              <a:buChar char="•"/>
              <a:defRPr sz="2100" b="1">
                <a:solidFill>
                  <a:srgbClr val="FFFFFF"/>
                </a:solidFill>
              </a:defRPr>
            </a:pPr>
            <a:r>
              <a:t>Free to user having a glow account</a:t>
            </a:r>
          </a:p>
          <a:p>
            <a:pPr marL="285750" indent="-285750">
              <a:buSzPct val="100000"/>
              <a:buFont typeface="Arial"/>
              <a:buChar char="•"/>
              <a:defRPr sz="2100" b="1">
                <a:solidFill>
                  <a:srgbClr val="FFFFFF"/>
                </a:solidFill>
              </a:defRPr>
            </a:pPr>
            <a:r>
              <a:t>Free app for mobile devices</a:t>
            </a:r>
          </a:p>
          <a:p>
            <a:pPr marL="285750" indent="-285750">
              <a:buSzPct val="100000"/>
              <a:buFont typeface="Arial"/>
              <a:buChar char="•"/>
              <a:defRPr sz="2100" b="1">
                <a:solidFill>
                  <a:srgbClr val="FFFFFF"/>
                </a:solidFill>
              </a:defRPr>
            </a:pPr>
            <a:r>
              <a:t>Web (browser version) or Application</a:t>
            </a:r>
          </a:p>
          <a:p>
            <a:pPr marL="285750" indent="-285750">
              <a:buSzPct val="100000"/>
              <a:buFont typeface="Arial"/>
              <a:buChar char="•"/>
              <a:defRPr sz="2100" b="1">
                <a:solidFill>
                  <a:srgbClr val="FFFFFF"/>
                </a:solidFill>
              </a:defRPr>
            </a:pPr>
            <a:r>
              <a:t>Full integration with Microsoft products , FORMS, SWAY, Office applications and more.</a:t>
            </a:r>
          </a:p>
          <a:p>
            <a:pPr marL="285750" indent="-285750">
              <a:buSzPct val="100000"/>
              <a:buFont typeface="Arial"/>
              <a:buChar char="•"/>
              <a:defRPr sz="2100" b="1">
                <a:solidFill>
                  <a:srgbClr val="FFFFFF"/>
                </a:solidFill>
              </a:defRPr>
            </a:pPr>
            <a:r>
              <a:t>Ideal for Staff Collaboration</a:t>
            </a:r>
          </a:p>
          <a:p>
            <a:pPr marL="285750" indent="-285750">
              <a:buSzPct val="100000"/>
              <a:buFont typeface="Arial"/>
              <a:buChar char="•"/>
              <a:defRPr sz="2100" b="1">
                <a:solidFill>
                  <a:srgbClr val="FFFFFF"/>
                </a:solidFill>
              </a:defRPr>
            </a:pPr>
            <a:r>
              <a:t>Can be used for Homework, P5-S6 </a:t>
            </a:r>
          </a:p>
          <a:p>
            <a:pPr marL="285750" indent="-285750">
              <a:buSzPct val="100000"/>
              <a:buFont typeface="Arial"/>
              <a:buChar char="•"/>
              <a:defRPr sz="2100" b="1">
                <a:solidFill>
                  <a:srgbClr val="FFFFFF"/>
                </a:solidFill>
              </a:defRPr>
            </a:pPr>
            <a:r>
              <a:t>Tools such as Immersive Reader</a:t>
            </a:r>
          </a:p>
        </p:txBody>
      </p:sp>
      <p:pic>
        <p:nvPicPr>
          <p:cNvPr id="173" name="Image" descr="Image"/>
          <p:cNvPicPr>
            <a:picLocks noChangeAspect="1"/>
          </p:cNvPicPr>
          <p:nvPr/>
        </p:nvPicPr>
        <p:blipFill>
          <a:blip r:embed="rId2">
            <a:extLst/>
          </a:blip>
          <a:stretch>
            <a:fillRect/>
          </a:stretch>
        </p:blipFill>
        <p:spPr>
          <a:xfrm>
            <a:off x="9144127" y="266700"/>
            <a:ext cx="1106642" cy="838200"/>
          </a:xfrm>
          <a:prstGeom prst="rect">
            <a:avLst/>
          </a:prstGeom>
          <a:ln w="12700">
            <a:solidFill>
              <a:srgbClr val="000000"/>
            </a:solidFill>
            <a:miter lim="400000"/>
          </a:ln>
          <a:effectLst>
            <a:outerShdw blurRad="101600" dist="25400" dir="5400000" rotWithShape="0">
              <a:srgbClr val="000000">
                <a:alpha val="75000"/>
              </a:srgbClr>
            </a:outerShdw>
          </a:effectLst>
        </p:spPr>
      </p:pic>
      <p:sp>
        <p:nvSpPr>
          <p:cNvPr id="174" name="Microsoft Teams is a unified communication and collaboration platform that combines persistent workplace chat, video meetings, file storage, and application integration. The Most popular blogging system on the Web"/>
          <p:cNvSpPr txBox="1"/>
          <p:nvPr/>
        </p:nvSpPr>
        <p:spPr>
          <a:xfrm>
            <a:off x="2327121" y="1420071"/>
            <a:ext cx="8982086" cy="73866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100" b="1">
                <a:solidFill>
                  <a:srgbClr val="FFFFFF"/>
                </a:solidFill>
              </a:defRPr>
            </a:lvl1pPr>
          </a:lstStyle>
          <a:p>
            <a:r>
              <a:rPr dirty="0"/>
              <a:t>Microsoft Teams is a unified communication and collaboration </a:t>
            </a:r>
            <a:r>
              <a:rPr dirty="0" smtClean="0"/>
              <a:t>platform</a:t>
            </a:r>
            <a:r>
              <a:rPr lang="en-GB" dirty="0" smtClean="0"/>
              <a:t>. </a:t>
            </a:r>
            <a:r>
              <a:rPr dirty="0" smtClean="0"/>
              <a:t>The </a:t>
            </a:r>
            <a:r>
              <a:rPr dirty="0"/>
              <a:t>Most popular blogging system on the </a:t>
            </a:r>
            <a:r>
              <a:rPr dirty="0" smtClean="0"/>
              <a:t>Web</a:t>
            </a:r>
            <a:r>
              <a:rPr lang="en-GB" dirty="0" smtClean="0"/>
              <a:t>.  </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itle 1"/>
          <p:cNvSpPr txBox="1">
            <a:spLocks noGrp="1"/>
          </p:cNvSpPr>
          <p:nvPr>
            <p:ph type="title"/>
          </p:nvPr>
        </p:nvSpPr>
        <p:spPr>
          <a:xfrm>
            <a:off x="2442160" y="-67734"/>
            <a:ext cx="8534401" cy="1507068"/>
          </a:xfrm>
          <a:prstGeom prst="rect">
            <a:avLst/>
          </a:prstGeom>
        </p:spPr>
        <p:txBody>
          <a:bodyPr/>
          <a:lstStyle>
            <a:lvl1pPr>
              <a:defRPr b="1"/>
            </a:lvl1pPr>
          </a:lstStyle>
          <a:p>
            <a:r>
              <a:t>Getting Start</a:t>
            </a:r>
          </a:p>
        </p:txBody>
      </p:sp>
      <p:sp>
        <p:nvSpPr>
          <p:cNvPr id="177" name="TextBox 6"/>
          <p:cNvSpPr txBox="1"/>
          <p:nvPr/>
        </p:nvSpPr>
        <p:spPr>
          <a:xfrm>
            <a:off x="2337721" y="2480733"/>
            <a:ext cx="8960885" cy="1082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100" b="1">
                <a:solidFill>
                  <a:srgbClr val="FFFFFF"/>
                </a:solidFill>
              </a:defRPr>
            </a:lvl1pPr>
          </a:lstStyle>
          <a:p>
            <a:r>
              <a:t>MS Teams web version can be found in two ways, On the Launchpad (if added). The other way is to find it on the Waffle or app ion on any SharePoint site. </a:t>
            </a:r>
          </a:p>
        </p:txBody>
      </p:sp>
      <p:pic>
        <p:nvPicPr>
          <p:cNvPr id="178" name="Image" descr="Image"/>
          <p:cNvPicPr>
            <a:picLocks noChangeAspect="1"/>
          </p:cNvPicPr>
          <p:nvPr/>
        </p:nvPicPr>
        <p:blipFill>
          <a:blip r:embed="rId2">
            <a:extLst/>
          </a:blip>
          <a:stretch>
            <a:fillRect/>
          </a:stretch>
        </p:blipFill>
        <p:spPr>
          <a:xfrm>
            <a:off x="9144127" y="266700"/>
            <a:ext cx="1106642" cy="838200"/>
          </a:xfrm>
          <a:prstGeom prst="rect">
            <a:avLst/>
          </a:prstGeom>
          <a:ln w="12700">
            <a:solidFill>
              <a:srgbClr val="000000"/>
            </a:solidFill>
            <a:miter lim="400000"/>
          </a:ln>
          <a:effectLst>
            <a:outerShdw blurRad="101600" dist="25400" dir="5400000" rotWithShape="0">
              <a:srgbClr val="000000">
                <a:alpha val="75000"/>
              </a:srgbClr>
            </a:outerShdw>
          </a:effectLst>
        </p:spPr>
      </p:pic>
      <p:sp>
        <p:nvSpPr>
          <p:cNvPr id="179" name="Depending on which version of MS Teams you decide to use will determine how to access  it.  We will look at the Web Version."/>
          <p:cNvSpPr txBox="1"/>
          <p:nvPr/>
        </p:nvSpPr>
        <p:spPr>
          <a:xfrm>
            <a:off x="2327121" y="1420071"/>
            <a:ext cx="8982086" cy="751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100" b="1">
                <a:solidFill>
                  <a:srgbClr val="FFFFFF"/>
                </a:solidFill>
              </a:defRPr>
            </a:lvl1pPr>
          </a:lstStyle>
          <a:p>
            <a:r>
              <a:t>Depending on which version of MS Teams you decide to use will determine how to access  it.  We will look at the Web Version.</a:t>
            </a:r>
          </a:p>
        </p:txBody>
      </p:sp>
      <p:pic>
        <p:nvPicPr>
          <p:cNvPr id="180" name="Screenshot 2020-01-21 at 11.45.35.png" descr="Screenshot 2020-01-21 at 11.45.35.png"/>
          <p:cNvPicPr>
            <a:picLocks noChangeAspect="1"/>
          </p:cNvPicPr>
          <p:nvPr/>
        </p:nvPicPr>
        <p:blipFill>
          <a:blip r:embed="rId3">
            <a:extLst/>
          </a:blip>
          <a:srcRect r="9267"/>
          <a:stretch>
            <a:fillRect/>
          </a:stretch>
        </p:blipFill>
        <p:spPr>
          <a:xfrm>
            <a:off x="8140995" y="3376736"/>
            <a:ext cx="1463552" cy="2896009"/>
          </a:xfrm>
          <a:prstGeom prst="rect">
            <a:avLst/>
          </a:prstGeom>
          <a:ln>
            <a:solidFill>
              <a:srgbClr val="000000"/>
            </a:solidFill>
            <a:miter lim="400000"/>
          </a:ln>
          <a:effectLst>
            <a:outerShdw blurRad="63500" dist="25400" dir="5400000" rotWithShape="0">
              <a:srgbClr val="000000">
                <a:alpha val="50000"/>
              </a:srgbClr>
            </a:outerShdw>
          </a:effectLst>
        </p:spPr>
      </p:pic>
      <p:pic>
        <p:nvPicPr>
          <p:cNvPr id="181" name="Screen Shot 2017-02-17 at 10.56.03.png" descr="Screen Shot 2017-02-17 at 10.56.03.png"/>
          <p:cNvPicPr>
            <a:picLocks noChangeAspect="1"/>
          </p:cNvPicPr>
          <p:nvPr/>
        </p:nvPicPr>
        <p:blipFill>
          <a:blip r:embed="rId4">
            <a:extLst/>
          </a:blip>
          <a:stretch>
            <a:fillRect/>
          </a:stretch>
        </p:blipFill>
        <p:spPr>
          <a:xfrm>
            <a:off x="9924253" y="3415080"/>
            <a:ext cx="366237" cy="351875"/>
          </a:xfrm>
          <a:prstGeom prst="rect">
            <a:avLst/>
          </a:prstGeom>
          <a:ln w="12700">
            <a:solidFill>
              <a:srgbClr val="000000"/>
            </a:solidFill>
            <a:miter lim="400000"/>
          </a:ln>
        </p:spPr>
      </p:pic>
      <p:sp>
        <p:nvSpPr>
          <p:cNvPr id="182" name="Waffle"/>
          <p:cNvSpPr txBox="1"/>
          <p:nvPr/>
        </p:nvSpPr>
        <p:spPr>
          <a:xfrm>
            <a:off x="10421408" y="3348447"/>
            <a:ext cx="1056486" cy="4851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500" b="1" u="sng">
                <a:solidFill>
                  <a:srgbClr val="FFFFFF"/>
                </a:solidFill>
              </a:defRPr>
            </a:lvl1pPr>
          </a:lstStyle>
          <a:p>
            <a:r>
              <a:t>Waffle</a:t>
            </a:r>
          </a:p>
        </p:txBody>
      </p:sp>
      <p:sp>
        <p:nvSpPr>
          <p:cNvPr id="183" name="Line"/>
          <p:cNvSpPr/>
          <p:nvPr/>
        </p:nvSpPr>
        <p:spPr>
          <a:xfrm flipV="1">
            <a:off x="9447756" y="4178229"/>
            <a:ext cx="792545" cy="792545"/>
          </a:xfrm>
          <a:prstGeom prst="line">
            <a:avLst/>
          </a:prstGeom>
          <a:ln w="38100">
            <a:solidFill>
              <a:srgbClr val="000000"/>
            </a:solidFill>
            <a:miter lim="400000"/>
            <a:headEnd type="triangle"/>
          </a:ln>
        </p:spPr>
        <p:txBody>
          <a:bodyPr lIns="50800" tIns="50800" rIns="50800" bIns="50800" anchor="ctr"/>
          <a:lstStyle/>
          <a:p>
            <a:pPr algn="ctr">
              <a:defRPr sz="1200">
                <a:latin typeface="Helvetica Light"/>
                <a:ea typeface="Helvetica Light"/>
                <a:cs typeface="Helvetica Light"/>
                <a:sym typeface="Helvetica Light"/>
              </a:defRPr>
            </a:pPr>
            <a:endParaRPr/>
          </a:p>
        </p:txBody>
      </p:sp>
      <p:sp>
        <p:nvSpPr>
          <p:cNvPr id="184" name="Launchpad"/>
          <p:cNvSpPr txBox="1"/>
          <p:nvPr/>
        </p:nvSpPr>
        <p:spPr>
          <a:xfrm>
            <a:off x="3754881" y="3594155"/>
            <a:ext cx="1857057" cy="4851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500" b="1" u="sng">
                <a:solidFill>
                  <a:srgbClr val="FFFFFF"/>
                </a:solidFill>
              </a:defRPr>
            </a:lvl1pPr>
          </a:lstStyle>
          <a:p>
            <a:r>
              <a:t>Launchpad</a:t>
            </a:r>
          </a:p>
        </p:txBody>
      </p:sp>
      <p:pic>
        <p:nvPicPr>
          <p:cNvPr id="185" name="Screenshot 2020-01-28 at 14.40.03.png" descr="Screenshot 2020-01-28 at 14.40.03.png"/>
          <p:cNvPicPr>
            <a:picLocks noChangeAspect="1"/>
          </p:cNvPicPr>
          <p:nvPr/>
        </p:nvPicPr>
        <p:blipFill>
          <a:blip r:embed="rId5">
            <a:extLst/>
          </a:blip>
          <a:stretch>
            <a:fillRect/>
          </a:stretch>
        </p:blipFill>
        <p:spPr>
          <a:xfrm>
            <a:off x="10378484" y="4023270"/>
            <a:ext cx="1142333" cy="364575"/>
          </a:xfrm>
          <a:prstGeom prst="rect">
            <a:avLst/>
          </a:prstGeom>
          <a:ln w="12700">
            <a:miter lim="400000"/>
          </a:ln>
          <a:effectLst>
            <a:outerShdw blurRad="63500" dist="25400" dir="5400000" rotWithShape="0">
              <a:srgbClr val="000000">
                <a:alpha val="50000"/>
              </a:srgbClr>
            </a:outerShdw>
          </a:effectLst>
        </p:spPr>
      </p:pic>
      <p:pic>
        <p:nvPicPr>
          <p:cNvPr id="2" name="Picture 1"/>
          <p:cNvPicPr>
            <a:picLocks noChangeAspect="1"/>
          </p:cNvPicPr>
          <p:nvPr/>
        </p:nvPicPr>
        <p:blipFill>
          <a:blip r:embed="rId6"/>
          <a:stretch>
            <a:fillRect/>
          </a:stretch>
        </p:blipFill>
        <p:spPr>
          <a:xfrm>
            <a:off x="2337720" y="4133658"/>
            <a:ext cx="4972377" cy="2267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itle 1"/>
          <p:cNvSpPr txBox="1">
            <a:spLocks noGrp="1"/>
          </p:cNvSpPr>
          <p:nvPr>
            <p:ph type="title"/>
          </p:nvPr>
        </p:nvSpPr>
        <p:spPr>
          <a:xfrm>
            <a:off x="2442160" y="-67734"/>
            <a:ext cx="8534401" cy="1507068"/>
          </a:xfrm>
          <a:prstGeom prst="rect">
            <a:avLst/>
          </a:prstGeom>
        </p:spPr>
        <p:txBody>
          <a:bodyPr/>
          <a:lstStyle>
            <a:lvl1pPr>
              <a:defRPr b="1"/>
            </a:lvl1pPr>
          </a:lstStyle>
          <a:p>
            <a:r>
              <a:t>MS Teams (Web)</a:t>
            </a:r>
          </a:p>
        </p:txBody>
      </p:sp>
      <p:pic>
        <p:nvPicPr>
          <p:cNvPr id="189" name="Image" descr="Image"/>
          <p:cNvPicPr>
            <a:picLocks noChangeAspect="1"/>
          </p:cNvPicPr>
          <p:nvPr/>
        </p:nvPicPr>
        <p:blipFill>
          <a:blip r:embed="rId2">
            <a:extLst/>
          </a:blip>
          <a:stretch>
            <a:fillRect/>
          </a:stretch>
        </p:blipFill>
        <p:spPr>
          <a:xfrm>
            <a:off x="9144127" y="266700"/>
            <a:ext cx="1106642" cy="838200"/>
          </a:xfrm>
          <a:prstGeom prst="rect">
            <a:avLst/>
          </a:prstGeom>
          <a:ln w="12700">
            <a:solidFill>
              <a:srgbClr val="000000"/>
            </a:solidFill>
            <a:miter lim="400000"/>
          </a:ln>
          <a:effectLst>
            <a:outerShdw blurRad="101600" dist="25400" dir="5400000" rotWithShape="0">
              <a:srgbClr val="000000">
                <a:alpha val="75000"/>
              </a:srgbClr>
            </a:outerShdw>
          </a:effectLst>
        </p:spPr>
      </p:pic>
      <p:sp>
        <p:nvSpPr>
          <p:cNvPr id="190" name="Depending on which version of MS Teams you decide to use will determine how to access  it.  We will look at the Web Version."/>
          <p:cNvSpPr txBox="1"/>
          <p:nvPr/>
        </p:nvSpPr>
        <p:spPr>
          <a:xfrm>
            <a:off x="2339821" y="1245355"/>
            <a:ext cx="8982086" cy="751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100" b="1">
                <a:solidFill>
                  <a:srgbClr val="FFFFFF"/>
                </a:solidFill>
              </a:defRPr>
            </a:lvl1pPr>
          </a:lstStyle>
          <a:p>
            <a:r>
              <a:t>Depending on which version of MS Teams you decide to use will determine how to access  it.  We will look at the Web Version.</a:t>
            </a:r>
          </a:p>
        </p:txBody>
      </p:sp>
      <p:sp>
        <p:nvSpPr>
          <p:cNvPr id="197" name="Line"/>
          <p:cNvSpPr/>
          <p:nvPr/>
        </p:nvSpPr>
        <p:spPr>
          <a:xfrm>
            <a:off x="6943697" y="2677547"/>
            <a:ext cx="2201829" cy="700583"/>
          </a:xfrm>
          <a:prstGeom prst="line">
            <a:avLst/>
          </a:prstGeom>
          <a:ln w="38100">
            <a:solidFill>
              <a:srgbClr val="000000"/>
            </a:solidFill>
            <a:miter lim="400000"/>
            <a:headEnd type="triangle"/>
          </a:ln>
        </p:spPr>
        <p:txBody>
          <a:bodyPr lIns="50800" tIns="50800" rIns="50800" bIns="50800" anchor="ctr"/>
          <a:lstStyle/>
          <a:p>
            <a:pPr algn="ctr">
              <a:defRPr sz="1200">
                <a:latin typeface="Helvetica Light"/>
                <a:ea typeface="Helvetica Light"/>
                <a:cs typeface="Helvetica Light"/>
                <a:sym typeface="Helvetica Light"/>
              </a:defRPr>
            </a:pPr>
            <a:endParaRPr/>
          </a:p>
        </p:txBody>
      </p:sp>
      <p:sp>
        <p:nvSpPr>
          <p:cNvPr id="202" name="Line"/>
          <p:cNvSpPr/>
          <p:nvPr/>
        </p:nvSpPr>
        <p:spPr>
          <a:xfrm>
            <a:off x="8175597" y="2640548"/>
            <a:ext cx="972605" cy="1"/>
          </a:xfrm>
          <a:prstGeom prst="line">
            <a:avLst/>
          </a:prstGeom>
          <a:ln w="38100">
            <a:solidFill>
              <a:srgbClr val="000000"/>
            </a:solidFill>
            <a:miter lim="400000"/>
            <a:headEnd type="triangle"/>
          </a:ln>
        </p:spPr>
        <p:txBody>
          <a:bodyPr lIns="50800" tIns="50800" rIns="50800" bIns="50800" anchor="ctr"/>
          <a:lstStyle/>
          <a:p>
            <a:pPr algn="ctr">
              <a:defRPr sz="1200">
                <a:latin typeface="Helvetica Light"/>
                <a:ea typeface="Helvetica Light"/>
                <a:cs typeface="Helvetica Light"/>
                <a:sym typeface="Helvetica Light"/>
              </a:defRPr>
            </a:pPr>
            <a:endParaRPr/>
          </a:p>
        </p:txBody>
      </p:sp>
      <p:sp>
        <p:nvSpPr>
          <p:cNvPr id="204" name="Browser &amp; Content…"/>
          <p:cNvSpPr txBox="1"/>
          <p:nvPr/>
        </p:nvSpPr>
        <p:spPr>
          <a:xfrm>
            <a:off x="5063886" y="3804009"/>
            <a:ext cx="2981858" cy="878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pPr>
            <a:r>
              <a:rPr dirty="0"/>
              <a:t>Browser &amp; Content </a:t>
            </a:r>
          </a:p>
          <a:p>
            <a:pPr>
              <a:defRPr sz="2500" b="1"/>
            </a:pPr>
            <a:r>
              <a:rPr dirty="0"/>
              <a:t>Window</a:t>
            </a:r>
          </a:p>
        </p:txBody>
      </p:sp>
      <p:pic>
        <p:nvPicPr>
          <p:cNvPr id="2" name="Picture 1"/>
          <p:cNvPicPr>
            <a:picLocks noChangeAspect="1"/>
          </p:cNvPicPr>
          <p:nvPr/>
        </p:nvPicPr>
        <p:blipFill>
          <a:blip r:embed="rId3"/>
          <a:stretch>
            <a:fillRect/>
          </a:stretch>
        </p:blipFill>
        <p:spPr>
          <a:xfrm>
            <a:off x="1367491" y="2193069"/>
            <a:ext cx="9609070" cy="4396536"/>
          </a:xfrm>
          <a:prstGeom prst="rect">
            <a:avLst/>
          </a:prstGeom>
        </p:spPr>
      </p:pic>
      <p:sp>
        <p:nvSpPr>
          <p:cNvPr id="3" name="Rectangle 2"/>
          <p:cNvSpPr/>
          <p:nvPr/>
        </p:nvSpPr>
        <p:spPr>
          <a:xfrm>
            <a:off x="4187560" y="3657600"/>
            <a:ext cx="484910" cy="545701"/>
          </a:xfrm>
          <a:prstGeom prst="rect">
            <a:avLst/>
          </a:prstGeom>
          <a:solidFill>
            <a:schemeClr val="bg1">
              <a:lumMod val="95000"/>
            </a:schemeClr>
          </a:solidFill>
          <a:ln w="15875" cap="rnd">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entury Gothic"/>
            </a:endParaRPr>
          </a:p>
        </p:txBody>
      </p:sp>
      <p:sp>
        <p:nvSpPr>
          <p:cNvPr id="4" name="Rectangle 3"/>
          <p:cNvSpPr/>
          <p:nvPr/>
        </p:nvSpPr>
        <p:spPr>
          <a:xfrm>
            <a:off x="4765964" y="3657600"/>
            <a:ext cx="1399309" cy="332509"/>
          </a:xfrm>
          <a:prstGeom prst="rect">
            <a:avLst/>
          </a:prstGeom>
          <a:solidFill>
            <a:srgbClr val="FFFFFF"/>
          </a:solidFill>
          <a:ln w="15875" cap="rnd">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1"/>
          <p:cNvSpPr txBox="1">
            <a:spLocks noGrp="1"/>
          </p:cNvSpPr>
          <p:nvPr>
            <p:ph type="title"/>
          </p:nvPr>
        </p:nvSpPr>
        <p:spPr>
          <a:xfrm>
            <a:off x="2391360" y="-207434"/>
            <a:ext cx="8534401" cy="1507068"/>
          </a:xfrm>
          <a:prstGeom prst="rect">
            <a:avLst/>
          </a:prstGeom>
        </p:spPr>
        <p:txBody>
          <a:bodyPr/>
          <a:lstStyle>
            <a:lvl1pPr>
              <a:defRPr b="1"/>
            </a:lvl1pPr>
          </a:lstStyle>
          <a:p>
            <a:r>
              <a:t>Areas</a:t>
            </a:r>
          </a:p>
        </p:txBody>
      </p:sp>
      <p:pic>
        <p:nvPicPr>
          <p:cNvPr id="207" name="Image" descr="Image"/>
          <p:cNvPicPr>
            <a:picLocks noChangeAspect="1"/>
          </p:cNvPicPr>
          <p:nvPr/>
        </p:nvPicPr>
        <p:blipFill>
          <a:blip r:embed="rId2">
            <a:extLst/>
          </a:blip>
          <a:stretch>
            <a:fillRect/>
          </a:stretch>
        </p:blipFill>
        <p:spPr>
          <a:xfrm>
            <a:off x="9144127" y="266700"/>
            <a:ext cx="1106642" cy="838200"/>
          </a:xfrm>
          <a:prstGeom prst="rect">
            <a:avLst/>
          </a:prstGeom>
          <a:ln w="12700">
            <a:solidFill>
              <a:srgbClr val="000000"/>
            </a:solidFill>
            <a:miter lim="400000"/>
          </a:ln>
          <a:effectLst>
            <a:outerShdw blurRad="101600" dist="25400" dir="5400000" rotWithShape="0">
              <a:srgbClr val="000000">
                <a:alpha val="75000"/>
              </a:srgbClr>
            </a:outerShdw>
          </a:effectLst>
        </p:spPr>
      </p:pic>
      <p:sp>
        <p:nvSpPr>
          <p:cNvPr id="208" name="Depending on which version of MS Teams you decide to use will determine how to access  it.  We will look at the Web Version."/>
          <p:cNvSpPr txBox="1"/>
          <p:nvPr/>
        </p:nvSpPr>
        <p:spPr>
          <a:xfrm>
            <a:off x="1781021" y="1051771"/>
            <a:ext cx="8982086" cy="4154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100" b="1">
                <a:solidFill>
                  <a:srgbClr val="FFFFFF"/>
                </a:solidFill>
              </a:defRPr>
            </a:lvl1pPr>
          </a:lstStyle>
          <a:p>
            <a:endParaRPr dirty="0"/>
          </a:p>
        </p:txBody>
      </p:sp>
      <p:graphicFrame>
        <p:nvGraphicFramePr>
          <p:cNvPr id="209" name="Table"/>
          <p:cNvGraphicFramePr/>
          <p:nvPr>
            <p:extLst>
              <p:ext uri="{D42A27DB-BD31-4B8C-83A1-F6EECF244321}">
                <p14:modId xmlns:p14="http://schemas.microsoft.com/office/powerpoint/2010/main" val="1947837846"/>
              </p:ext>
            </p:extLst>
          </p:nvPr>
        </p:nvGraphicFramePr>
        <p:xfrm>
          <a:off x="1781021" y="1051774"/>
          <a:ext cx="8637597" cy="5321320"/>
        </p:xfrm>
        <a:graphic>
          <a:graphicData uri="http://schemas.openxmlformats.org/drawingml/2006/table">
            <a:tbl>
              <a:tblPr firstRow="1" firstCol="1">
                <a:tableStyleId>{2708684C-4D16-4618-839F-0558EEFCDFE6}</a:tableStyleId>
              </a:tblPr>
              <a:tblGrid>
                <a:gridCol w="903881">
                  <a:extLst>
                    <a:ext uri="{9D8B030D-6E8A-4147-A177-3AD203B41FA5}">
                      <a16:colId xmlns:a16="http://schemas.microsoft.com/office/drawing/2014/main" val="20000"/>
                    </a:ext>
                  </a:extLst>
                </a:gridCol>
                <a:gridCol w="7733716">
                  <a:extLst>
                    <a:ext uri="{9D8B030D-6E8A-4147-A177-3AD203B41FA5}">
                      <a16:colId xmlns:a16="http://schemas.microsoft.com/office/drawing/2014/main" val="20001"/>
                    </a:ext>
                  </a:extLst>
                </a:gridCol>
              </a:tblGrid>
              <a:tr h="661265">
                <a:tc>
                  <a:txBody>
                    <a:bodyPr/>
                    <a:lstStyle/>
                    <a:p>
                      <a:pPr algn="l">
                        <a:defRPr sz="1800"/>
                      </a:pPr>
                      <a:endParaRPr/>
                    </a:p>
                  </a:txBody>
                  <a:tcPr marL="0" marR="0" marT="0" marB="0" horzOverflow="overflow"/>
                </a:tc>
                <a:tc>
                  <a:txBody>
                    <a:bodyPr/>
                    <a:lstStyle/>
                    <a:p>
                      <a:pPr algn="l">
                        <a:defRPr sz="1800" b="0">
                          <a:solidFill>
                            <a:srgbClr val="000000"/>
                          </a:solidFill>
                        </a:defRPr>
                      </a:pPr>
                      <a:r>
                        <a:rPr b="1" dirty="0">
                          <a:solidFill>
                            <a:srgbClr val="FFFFFF"/>
                          </a:solidFill>
                        </a:rPr>
                        <a:t>Shows what you have been doing</a:t>
                      </a:r>
                    </a:p>
                  </a:txBody>
                  <a:tcPr marL="0" marR="0" marT="0" marB="0" horzOverflow="overflow"/>
                </a:tc>
                <a:extLst>
                  <a:ext uri="{0D108BD9-81ED-4DB2-BD59-A6C34878D82A}">
                    <a16:rowId xmlns:a16="http://schemas.microsoft.com/office/drawing/2014/main" val="10000"/>
                  </a:ext>
                </a:extLst>
              </a:tr>
              <a:tr h="661265">
                <a:tc>
                  <a:txBody>
                    <a:bodyPr/>
                    <a:lstStyle/>
                    <a:p>
                      <a:pPr algn="l">
                        <a:defRPr sz="1800"/>
                      </a:pPr>
                      <a:endParaRPr/>
                    </a:p>
                  </a:txBody>
                  <a:tcPr marL="0" marR="0" marT="0" marB="0" horzOverflow="overflow"/>
                </a:tc>
                <a:tc>
                  <a:txBody>
                    <a:bodyPr/>
                    <a:lstStyle/>
                    <a:p>
                      <a:pPr algn="l">
                        <a:defRPr sz="1800">
                          <a:solidFill>
                            <a:srgbClr val="000000"/>
                          </a:solidFill>
                        </a:defRPr>
                      </a:pPr>
                      <a:r>
                        <a:rPr b="1">
                          <a:solidFill>
                            <a:srgbClr val="FFFFFF"/>
                          </a:solidFill>
                        </a:rPr>
                        <a:t>This is the chat area with members or channels</a:t>
                      </a:r>
                    </a:p>
                  </a:txBody>
                  <a:tcPr marL="0" marR="0" marT="0" marB="0" horzOverflow="overflow"/>
                </a:tc>
                <a:extLst>
                  <a:ext uri="{0D108BD9-81ED-4DB2-BD59-A6C34878D82A}">
                    <a16:rowId xmlns:a16="http://schemas.microsoft.com/office/drawing/2014/main" val="10001"/>
                  </a:ext>
                </a:extLst>
              </a:tr>
              <a:tr h="661265">
                <a:tc>
                  <a:txBody>
                    <a:bodyPr/>
                    <a:lstStyle/>
                    <a:p>
                      <a:pPr algn="l">
                        <a:defRPr sz="1800"/>
                      </a:pPr>
                      <a:endParaRPr/>
                    </a:p>
                  </a:txBody>
                  <a:tcPr marL="0" marR="0" marT="0" marB="0" horzOverflow="overflow"/>
                </a:tc>
                <a:tc>
                  <a:txBody>
                    <a:bodyPr/>
                    <a:lstStyle/>
                    <a:p>
                      <a:pPr algn="l">
                        <a:defRPr sz="1800">
                          <a:solidFill>
                            <a:srgbClr val="000000"/>
                          </a:solidFill>
                        </a:defRPr>
                      </a:pPr>
                      <a:r>
                        <a:rPr b="1">
                          <a:solidFill>
                            <a:srgbClr val="FFFFFF"/>
                          </a:solidFill>
                        </a:rPr>
                        <a:t>Teams you can belong to any number. </a:t>
                      </a:r>
                    </a:p>
                  </a:txBody>
                  <a:tcPr marL="0" marR="0" marT="0" marB="0" horzOverflow="overflow"/>
                </a:tc>
                <a:extLst>
                  <a:ext uri="{0D108BD9-81ED-4DB2-BD59-A6C34878D82A}">
                    <a16:rowId xmlns:a16="http://schemas.microsoft.com/office/drawing/2014/main" val="10002"/>
                  </a:ext>
                </a:extLst>
              </a:tr>
              <a:tr h="661265">
                <a:tc>
                  <a:txBody>
                    <a:bodyPr/>
                    <a:lstStyle/>
                    <a:p>
                      <a:pPr algn="l">
                        <a:defRPr sz="1800"/>
                      </a:pPr>
                      <a:endParaRPr/>
                    </a:p>
                  </a:txBody>
                  <a:tcPr marL="0" marR="0" marT="0" marB="0" horzOverflow="overflow"/>
                </a:tc>
                <a:tc>
                  <a:txBody>
                    <a:bodyPr/>
                    <a:lstStyle/>
                    <a:p>
                      <a:pPr algn="l">
                        <a:defRPr sz="1800">
                          <a:solidFill>
                            <a:srgbClr val="000000"/>
                          </a:solidFill>
                        </a:defRPr>
                      </a:pPr>
                      <a:r>
                        <a:rPr b="1">
                          <a:solidFill>
                            <a:srgbClr val="FFFFFF"/>
                          </a:solidFill>
                        </a:rPr>
                        <a:t>Use to set assignments or tasks with your TEAM</a:t>
                      </a:r>
                    </a:p>
                  </a:txBody>
                  <a:tcPr marL="0" marR="0" marT="0" marB="0" horzOverflow="overflow"/>
                </a:tc>
                <a:extLst>
                  <a:ext uri="{0D108BD9-81ED-4DB2-BD59-A6C34878D82A}">
                    <a16:rowId xmlns:a16="http://schemas.microsoft.com/office/drawing/2014/main" val="10003"/>
                  </a:ext>
                </a:extLst>
              </a:tr>
              <a:tr h="661265">
                <a:tc>
                  <a:txBody>
                    <a:bodyPr/>
                    <a:lstStyle/>
                    <a:p>
                      <a:pPr algn="l">
                        <a:defRPr sz="1800"/>
                      </a:pPr>
                      <a:endParaRPr/>
                    </a:p>
                  </a:txBody>
                  <a:tcPr marL="0" marR="0" marT="0" marB="0" horzOverflow="overflow"/>
                </a:tc>
                <a:tc>
                  <a:txBody>
                    <a:bodyPr/>
                    <a:lstStyle/>
                    <a:p>
                      <a:pPr algn="l">
                        <a:defRPr sz="1800">
                          <a:solidFill>
                            <a:srgbClr val="000000"/>
                          </a:solidFill>
                        </a:defRPr>
                      </a:pPr>
                      <a:r>
                        <a:rPr b="1">
                          <a:solidFill>
                            <a:srgbClr val="FFFFFF"/>
                          </a:solidFill>
                        </a:rPr>
                        <a:t>Calendar, set meetings with in the team </a:t>
                      </a:r>
                    </a:p>
                  </a:txBody>
                  <a:tcPr marL="0" marR="0" marT="0" marB="0" horzOverflow="overflow"/>
                </a:tc>
                <a:extLst>
                  <a:ext uri="{0D108BD9-81ED-4DB2-BD59-A6C34878D82A}">
                    <a16:rowId xmlns:a16="http://schemas.microsoft.com/office/drawing/2014/main" val="10004"/>
                  </a:ext>
                </a:extLst>
              </a:tr>
              <a:tr h="692465">
                <a:tc>
                  <a:txBody>
                    <a:bodyPr/>
                    <a:lstStyle/>
                    <a:p>
                      <a:pPr algn="l">
                        <a:defRPr sz="1800"/>
                      </a:pPr>
                      <a:endParaRPr/>
                    </a:p>
                  </a:txBody>
                  <a:tcPr marL="0" marR="0" marT="0" marB="0" horzOverflow="overflow"/>
                </a:tc>
                <a:tc>
                  <a:txBody>
                    <a:bodyPr/>
                    <a:lstStyle/>
                    <a:p>
                      <a:pPr algn="l">
                        <a:defRPr sz="1800">
                          <a:solidFill>
                            <a:srgbClr val="000000"/>
                          </a:solidFill>
                        </a:defRPr>
                      </a:pPr>
                      <a:r>
                        <a:rPr b="1">
                          <a:solidFill>
                            <a:srgbClr val="FFFFFF"/>
                          </a:solidFill>
                        </a:rPr>
                        <a:t>Communications, can be just a call or video conferencing.</a:t>
                      </a:r>
                    </a:p>
                  </a:txBody>
                  <a:tcPr marL="0" marR="0" marT="0" marB="0" horzOverflow="overflow"/>
                </a:tc>
                <a:extLst>
                  <a:ext uri="{0D108BD9-81ED-4DB2-BD59-A6C34878D82A}">
                    <a16:rowId xmlns:a16="http://schemas.microsoft.com/office/drawing/2014/main" val="10005"/>
                  </a:ext>
                </a:extLst>
              </a:tr>
              <a:tr h="661265">
                <a:tc>
                  <a:txBody>
                    <a:bodyPr/>
                    <a:lstStyle/>
                    <a:p>
                      <a:pPr algn="l">
                        <a:defRPr sz="1800"/>
                      </a:pPr>
                      <a:endParaRPr/>
                    </a:p>
                  </a:txBody>
                  <a:tcPr marL="0" marR="0" marT="0" marB="0" horzOverflow="overflow"/>
                </a:tc>
                <a:tc>
                  <a:txBody>
                    <a:bodyPr/>
                    <a:lstStyle/>
                    <a:p>
                      <a:pPr algn="l">
                        <a:defRPr sz="1800">
                          <a:solidFill>
                            <a:srgbClr val="000000"/>
                          </a:solidFill>
                        </a:defRPr>
                      </a:pPr>
                      <a:r>
                        <a:rPr b="1">
                          <a:solidFill>
                            <a:srgbClr val="FFFFFF"/>
                          </a:solidFill>
                        </a:rPr>
                        <a:t>Files, with your TEAMs, Recent and your OneDrive</a:t>
                      </a:r>
                    </a:p>
                  </a:txBody>
                  <a:tcPr marL="0" marR="0" marT="0" marB="0" horzOverflow="overflow"/>
                </a:tc>
                <a:extLst>
                  <a:ext uri="{0D108BD9-81ED-4DB2-BD59-A6C34878D82A}">
                    <a16:rowId xmlns:a16="http://schemas.microsoft.com/office/drawing/2014/main" val="10006"/>
                  </a:ext>
                </a:extLst>
              </a:tr>
              <a:tr h="661265">
                <a:tc>
                  <a:txBody>
                    <a:bodyPr/>
                    <a:lstStyle/>
                    <a:p>
                      <a:pPr algn="l">
                        <a:defRPr sz="1800"/>
                      </a:pPr>
                      <a:endParaRPr/>
                    </a:p>
                  </a:txBody>
                  <a:tcPr marL="0" marR="0" marT="0" marB="0" horzOverflow="overflow"/>
                </a:tc>
                <a:tc>
                  <a:txBody>
                    <a:bodyPr/>
                    <a:lstStyle/>
                    <a:p>
                      <a:pPr algn="l">
                        <a:defRPr sz="1800">
                          <a:solidFill>
                            <a:srgbClr val="000000"/>
                          </a:solidFill>
                        </a:defRPr>
                      </a:pPr>
                      <a:r>
                        <a:rPr b="1" dirty="0">
                          <a:solidFill>
                            <a:srgbClr val="FFFFFF"/>
                          </a:solidFill>
                        </a:rPr>
                        <a:t>Other applications (can be added)</a:t>
                      </a:r>
                    </a:p>
                  </a:txBody>
                  <a:tcPr marL="0" marR="0" marT="0" marB="0" horzOverflow="overflow"/>
                </a:tc>
                <a:extLst>
                  <a:ext uri="{0D108BD9-81ED-4DB2-BD59-A6C34878D82A}">
                    <a16:rowId xmlns:a16="http://schemas.microsoft.com/office/drawing/2014/main" val="10007"/>
                  </a:ext>
                </a:extLst>
              </a:tr>
            </a:tbl>
          </a:graphicData>
        </a:graphic>
      </p:graphicFrame>
      <p:pic>
        <p:nvPicPr>
          <p:cNvPr id="210" name="Screenshot 2020-01-28 at 15.09.40.png" descr="Screenshot 2020-01-28 at 15.09.40.png"/>
          <p:cNvPicPr>
            <a:picLocks noChangeAspect="1"/>
          </p:cNvPicPr>
          <p:nvPr/>
        </p:nvPicPr>
        <p:blipFill>
          <a:blip r:embed="rId3">
            <a:extLst/>
          </a:blip>
          <a:stretch>
            <a:fillRect/>
          </a:stretch>
        </p:blipFill>
        <p:spPr>
          <a:xfrm>
            <a:off x="1781021" y="1104900"/>
            <a:ext cx="795924" cy="51669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itle 1"/>
          <p:cNvSpPr txBox="1">
            <a:spLocks noGrp="1"/>
          </p:cNvSpPr>
          <p:nvPr>
            <p:ph type="title"/>
          </p:nvPr>
        </p:nvSpPr>
        <p:spPr>
          <a:xfrm>
            <a:off x="2442160" y="-67734"/>
            <a:ext cx="8534401" cy="1507068"/>
          </a:xfrm>
          <a:prstGeom prst="rect">
            <a:avLst/>
          </a:prstGeom>
        </p:spPr>
        <p:txBody>
          <a:bodyPr/>
          <a:lstStyle>
            <a:lvl1pPr>
              <a:defRPr b="1"/>
            </a:lvl1pPr>
          </a:lstStyle>
          <a:p>
            <a:r>
              <a:t>Chat</a:t>
            </a:r>
          </a:p>
        </p:txBody>
      </p:sp>
      <p:pic>
        <p:nvPicPr>
          <p:cNvPr id="213" name="Image" descr="Image"/>
          <p:cNvPicPr>
            <a:picLocks noChangeAspect="1"/>
          </p:cNvPicPr>
          <p:nvPr/>
        </p:nvPicPr>
        <p:blipFill>
          <a:blip r:embed="rId2">
            <a:extLst/>
          </a:blip>
          <a:stretch>
            <a:fillRect/>
          </a:stretch>
        </p:blipFill>
        <p:spPr>
          <a:xfrm>
            <a:off x="9144127" y="266700"/>
            <a:ext cx="1106642" cy="838200"/>
          </a:xfrm>
          <a:prstGeom prst="rect">
            <a:avLst/>
          </a:prstGeom>
          <a:ln w="12700">
            <a:solidFill>
              <a:srgbClr val="000000"/>
            </a:solidFill>
            <a:miter lim="400000"/>
          </a:ln>
          <a:effectLst>
            <a:outerShdw blurRad="101600" dist="25400" dir="5400000" rotWithShape="0">
              <a:srgbClr val="000000">
                <a:alpha val="75000"/>
              </a:srgbClr>
            </a:outerShdw>
          </a:effectLst>
        </p:spPr>
      </p:pic>
      <p:sp>
        <p:nvSpPr>
          <p:cNvPr id="214" name="This is a great place to chat with your MSTeam members, the actual streams in MSTEAMs is know as CHANNELs"/>
          <p:cNvSpPr txBox="1"/>
          <p:nvPr/>
        </p:nvSpPr>
        <p:spPr>
          <a:xfrm>
            <a:off x="2327121" y="1305771"/>
            <a:ext cx="8982086" cy="751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100" b="1">
                <a:solidFill>
                  <a:srgbClr val="FFFFFF"/>
                </a:solidFill>
              </a:defRPr>
            </a:lvl1pPr>
          </a:lstStyle>
          <a:p>
            <a:r>
              <a:t>This is a great place to chat with your MSTeam members, the actual streams in MSTEAMs is know as CHANNELs</a:t>
            </a:r>
          </a:p>
        </p:txBody>
      </p:sp>
      <p:sp>
        <p:nvSpPr>
          <p:cNvPr id="216" name="Can be for serious work or even some fun. Great win working with Students in the Primary schools.   Stickers, emoji and more"/>
          <p:cNvSpPr txBox="1"/>
          <p:nvPr/>
        </p:nvSpPr>
        <p:spPr>
          <a:xfrm>
            <a:off x="2327121" y="5766633"/>
            <a:ext cx="8982086" cy="751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100" b="1">
                <a:solidFill>
                  <a:srgbClr val="FFFFFF"/>
                </a:solidFill>
              </a:defRPr>
            </a:lvl1pPr>
          </a:lstStyle>
          <a:p>
            <a:r>
              <a:t>Can be for serious work or even some fun. Great win working with Students in the Primary schools.   Stickers, emoji and more </a:t>
            </a:r>
          </a:p>
        </p:txBody>
      </p:sp>
      <p:pic>
        <p:nvPicPr>
          <p:cNvPr id="2" name="Picture 1"/>
          <p:cNvPicPr>
            <a:picLocks noChangeAspect="1"/>
          </p:cNvPicPr>
          <p:nvPr/>
        </p:nvPicPr>
        <p:blipFill>
          <a:blip r:embed="rId3"/>
          <a:stretch>
            <a:fillRect/>
          </a:stretch>
        </p:blipFill>
        <p:spPr>
          <a:xfrm>
            <a:off x="2462492" y="2136074"/>
            <a:ext cx="8385617" cy="3563450"/>
          </a:xfrm>
          <a:prstGeom prst="rect">
            <a:avLst/>
          </a:prstGeom>
        </p:spPr>
      </p:pic>
      <p:sp>
        <p:nvSpPr>
          <p:cNvPr id="217" name="Channels"/>
          <p:cNvSpPr txBox="1"/>
          <p:nvPr/>
        </p:nvSpPr>
        <p:spPr>
          <a:xfrm>
            <a:off x="4487357" y="3432658"/>
            <a:ext cx="2981858" cy="485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500" b="1"/>
            </a:lvl1pPr>
          </a:lstStyle>
          <a:p>
            <a:r>
              <a:rPr dirty="0"/>
              <a:t>Channels</a:t>
            </a:r>
          </a:p>
        </p:txBody>
      </p:sp>
      <p:sp>
        <p:nvSpPr>
          <p:cNvPr id="218" name="Line"/>
          <p:cNvSpPr/>
          <p:nvPr/>
        </p:nvSpPr>
        <p:spPr>
          <a:xfrm flipV="1">
            <a:off x="3627843" y="3828438"/>
            <a:ext cx="744226" cy="744226"/>
          </a:xfrm>
          <a:prstGeom prst="line">
            <a:avLst/>
          </a:prstGeom>
          <a:ln w="38100">
            <a:solidFill>
              <a:srgbClr val="000000"/>
            </a:solidFill>
            <a:miter lim="400000"/>
            <a:headEnd type="triangle"/>
          </a:ln>
        </p:spPr>
        <p:txBody>
          <a:bodyPr lIns="50800" tIns="50800" rIns="50800" bIns="50800" anchor="ctr"/>
          <a:lstStyle/>
          <a:p>
            <a:pPr algn="ctr">
              <a:defRPr sz="1200">
                <a:latin typeface="Helvetica Light"/>
                <a:ea typeface="Helvetica Light"/>
                <a:cs typeface="Helvetica Light"/>
                <a:sym typeface="Helvetica Light"/>
              </a:defRPr>
            </a:pPr>
            <a:endParaRPr/>
          </a:p>
        </p:txBody>
      </p:sp>
      <p:sp>
        <p:nvSpPr>
          <p:cNvPr id="9" name="Rectangle 8"/>
          <p:cNvSpPr/>
          <p:nvPr/>
        </p:nvSpPr>
        <p:spPr>
          <a:xfrm>
            <a:off x="5418855" y="3216127"/>
            <a:ext cx="1399309" cy="332509"/>
          </a:xfrm>
          <a:prstGeom prst="rect">
            <a:avLst/>
          </a:prstGeom>
          <a:solidFill>
            <a:srgbClr val="FFFFFF"/>
          </a:solidFill>
          <a:ln w="15875" cap="rnd">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entury Gothic"/>
            </a:endParaRPr>
          </a:p>
        </p:txBody>
      </p:sp>
      <p:sp>
        <p:nvSpPr>
          <p:cNvPr id="10" name="Rectangle 9"/>
          <p:cNvSpPr/>
          <p:nvPr/>
        </p:nvSpPr>
        <p:spPr>
          <a:xfrm>
            <a:off x="4987847" y="3069980"/>
            <a:ext cx="484910" cy="545701"/>
          </a:xfrm>
          <a:prstGeom prst="rect">
            <a:avLst/>
          </a:prstGeom>
          <a:solidFill>
            <a:schemeClr val="bg1">
              <a:lumMod val="95000"/>
            </a:schemeClr>
          </a:solidFill>
          <a:ln w="15875" cap="rnd">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itle 1"/>
          <p:cNvSpPr txBox="1">
            <a:spLocks noGrp="1"/>
          </p:cNvSpPr>
          <p:nvPr>
            <p:ph type="title"/>
          </p:nvPr>
        </p:nvSpPr>
        <p:spPr>
          <a:xfrm>
            <a:off x="2442160" y="-67734"/>
            <a:ext cx="8534401" cy="1507068"/>
          </a:xfrm>
          <a:prstGeom prst="rect">
            <a:avLst/>
          </a:prstGeom>
        </p:spPr>
        <p:txBody>
          <a:bodyPr/>
          <a:lstStyle>
            <a:lvl1pPr>
              <a:defRPr b="1"/>
            </a:lvl1pPr>
          </a:lstStyle>
          <a:p>
            <a:r>
              <a:t>TEAMs</a:t>
            </a:r>
          </a:p>
        </p:txBody>
      </p:sp>
      <p:pic>
        <p:nvPicPr>
          <p:cNvPr id="222" name="Image" descr="Image"/>
          <p:cNvPicPr>
            <a:picLocks noChangeAspect="1"/>
          </p:cNvPicPr>
          <p:nvPr/>
        </p:nvPicPr>
        <p:blipFill>
          <a:blip r:embed="rId2">
            <a:extLst/>
          </a:blip>
          <a:stretch>
            <a:fillRect/>
          </a:stretch>
        </p:blipFill>
        <p:spPr>
          <a:xfrm>
            <a:off x="9144127" y="266700"/>
            <a:ext cx="1106642" cy="838200"/>
          </a:xfrm>
          <a:prstGeom prst="rect">
            <a:avLst/>
          </a:prstGeom>
          <a:ln w="12700">
            <a:solidFill>
              <a:srgbClr val="000000"/>
            </a:solidFill>
            <a:miter lim="400000"/>
          </a:ln>
          <a:effectLst>
            <a:outerShdw blurRad="101600" dist="25400" dir="5400000" rotWithShape="0">
              <a:srgbClr val="000000">
                <a:alpha val="75000"/>
              </a:srgbClr>
            </a:outerShdw>
          </a:effectLst>
        </p:spPr>
      </p:pic>
      <p:sp>
        <p:nvSpPr>
          <p:cNvPr id="223" name="In most cases when you click on this Team you will may only have a few MSTEAMs you are in, own or member."/>
          <p:cNvSpPr txBox="1"/>
          <p:nvPr/>
        </p:nvSpPr>
        <p:spPr>
          <a:xfrm>
            <a:off x="2327121" y="1420071"/>
            <a:ext cx="8982086" cy="751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100" b="1">
                <a:solidFill>
                  <a:srgbClr val="FFFFFF"/>
                </a:solidFill>
              </a:defRPr>
            </a:lvl1pPr>
          </a:lstStyle>
          <a:p>
            <a:r>
              <a:t>In most cases when you click on this Team you will may only have a few MSTEAMs you are in, own or member.</a:t>
            </a:r>
          </a:p>
        </p:txBody>
      </p:sp>
      <p:sp>
        <p:nvSpPr>
          <p:cNvPr id="224" name="TEAMS or Classes"/>
          <p:cNvSpPr txBox="1"/>
          <p:nvPr/>
        </p:nvSpPr>
        <p:spPr>
          <a:xfrm>
            <a:off x="5435107" y="2142041"/>
            <a:ext cx="2726306" cy="4851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500" b="1">
                <a:solidFill>
                  <a:srgbClr val="FFFFFF"/>
                </a:solidFill>
              </a:defRPr>
            </a:lvl1pPr>
          </a:lstStyle>
          <a:p>
            <a:r>
              <a:t>TEAMS or Classes</a:t>
            </a:r>
          </a:p>
        </p:txBody>
      </p:sp>
      <p:sp>
        <p:nvSpPr>
          <p:cNvPr id="228" name="TEAM view"/>
          <p:cNvSpPr txBox="1"/>
          <p:nvPr/>
        </p:nvSpPr>
        <p:spPr>
          <a:xfrm>
            <a:off x="8618008" y="5507447"/>
            <a:ext cx="1723112" cy="4851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500" b="1">
                <a:solidFill>
                  <a:srgbClr val="FFFFFF"/>
                </a:solidFill>
              </a:defRPr>
            </a:lvl1pPr>
          </a:lstStyle>
          <a:p>
            <a:r>
              <a:t>TEAM view</a:t>
            </a:r>
          </a:p>
        </p:txBody>
      </p:sp>
      <p:pic>
        <p:nvPicPr>
          <p:cNvPr id="2" name="Picture 1"/>
          <p:cNvPicPr>
            <a:picLocks noChangeAspect="1"/>
          </p:cNvPicPr>
          <p:nvPr/>
        </p:nvPicPr>
        <p:blipFill>
          <a:blip r:embed="rId3"/>
          <a:stretch>
            <a:fillRect/>
          </a:stretch>
        </p:blipFill>
        <p:spPr>
          <a:xfrm>
            <a:off x="1006414" y="2807959"/>
            <a:ext cx="5610089" cy="2699488"/>
          </a:xfrm>
          <a:prstGeom prst="rect">
            <a:avLst/>
          </a:prstGeom>
        </p:spPr>
      </p:pic>
      <p:sp>
        <p:nvSpPr>
          <p:cNvPr id="226" name="Line"/>
          <p:cNvSpPr/>
          <p:nvPr/>
        </p:nvSpPr>
        <p:spPr>
          <a:xfrm flipV="1">
            <a:off x="3588328" y="2494202"/>
            <a:ext cx="1783370" cy="1315797"/>
          </a:xfrm>
          <a:prstGeom prst="line">
            <a:avLst/>
          </a:prstGeom>
          <a:ln w="38100">
            <a:solidFill>
              <a:srgbClr val="000000"/>
            </a:solidFill>
            <a:miter lim="400000"/>
            <a:headEnd type="triangle"/>
          </a:ln>
        </p:spPr>
        <p:txBody>
          <a:bodyPr lIns="50800" tIns="50800" rIns="50800" bIns="50800" anchor="ctr"/>
          <a:lstStyle/>
          <a:p>
            <a:pPr algn="ctr">
              <a:defRPr sz="1200">
                <a:latin typeface="Helvetica Light"/>
                <a:ea typeface="Helvetica Light"/>
                <a:cs typeface="Helvetica Light"/>
                <a:sym typeface="Helvetica Light"/>
              </a:defRPr>
            </a:pPr>
            <a:endParaRPr/>
          </a:p>
        </p:txBody>
      </p:sp>
      <p:pic>
        <p:nvPicPr>
          <p:cNvPr id="3" name="Picture 2"/>
          <p:cNvPicPr>
            <a:picLocks noChangeAspect="1"/>
          </p:cNvPicPr>
          <p:nvPr/>
        </p:nvPicPr>
        <p:blipFill>
          <a:blip r:embed="rId4"/>
          <a:stretch>
            <a:fillRect/>
          </a:stretch>
        </p:blipFill>
        <p:spPr>
          <a:xfrm>
            <a:off x="6891198" y="2874619"/>
            <a:ext cx="4733272" cy="2632828"/>
          </a:xfrm>
          <a:prstGeom prst="rect">
            <a:avLst/>
          </a:prstGeom>
        </p:spPr>
      </p:pic>
      <p:sp>
        <p:nvSpPr>
          <p:cNvPr id="10" name="Rectangle 9"/>
          <p:cNvSpPr/>
          <p:nvPr/>
        </p:nvSpPr>
        <p:spPr>
          <a:xfrm>
            <a:off x="8133098" y="3918182"/>
            <a:ext cx="484910" cy="545701"/>
          </a:xfrm>
          <a:prstGeom prst="rect">
            <a:avLst/>
          </a:prstGeom>
          <a:solidFill>
            <a:schemeClr val="bg1">
              <a:lumMod val="95000"/>
            </a:schemeClr>
          </a:solidFill>
          <a:ln w="15875" cap="rnd">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entury Gothic"/>
            </a:endParaRPr>
          </a:p>
        </p:txBody>
      </p:sp>
      <p:sp>
        <p:nvSpPr>
          <p:cNvPr id="11" name="Rectangle 10"/>
          <p:cNvSpPr/>
          <p:nvPr/>
        </p:nvSpPr>
        <p:spPr>
          <a:xfrm>
            <a:off x="8468192" y="3918182"/>
            <a:ext cx="1399309" cy="332509"/>
          </a:xfrm>
          <a:prstGeom prst="rect">
            <a:avLst/>
          </a:prstGeom>
          <a:solidFill>
            <a:srgbClr val="FFFFFF"/>
          </a:solidFill>
          <a:ln w="15875" cap="rnd">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itle 1"/>
          <p:cNvSpPr txBox="1">
            <a:spLocks noGrp="1"/>
          </p:cNvSpPr>
          <p:nvPr>
            <p:ph type="title"/>
          </p:nvPr>
        </p:nvSpPr>
        <p:spPr>
          <a:xfrm>
            <a:off x="2442160" y="-67734"/>
            <a:ext cx="8534401" cy="1507068"/>
          </a:xfrm>
          <a:prstGeom prst="rect">
            <a:avLst/>
          </a:prstGeom>
        </p:spPr>
        <p:txBody>
          <a:bodyPr/>
          <a:lstStyle>
            <a:lvl1pPr>
              <a:defRPr b="1"/>
            </a:lvl1pPr>
          </a:lstStyle>
          <a:p>
            <a:r>
              <a:t>Assignments</a:t>
            </a:r>
          </a:p>
        </p:txBody>
      </p:sp>
      <p:sp>
        <p:nvSpPr>
          <p:cNvPr id="265" name="TextBox 6"/>
          <p:cNvSpPr txBox="1"/>
          <p:nvPr/>
        </p:nvSpPr>
        <p:spPr>
          <a:xfrm>
            <a:off x="2228918" y="5178677"/>
            <a:ext cx="8960885" cy="1082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100" b="1">
                <a:solidFill>
                  <a:srgbClr val="FFFFFF"/>
                </a:solidFill>
              </a:defRPr>
            </a:lvl1pPr>
          </a:lstStyle>
          <a:p>
            <a:r>
              <a:t>The assignment can use all types of document, FORMs, word, PDF , Powerpoint, Excel and more.  They student/pupil can send back items or work collaboratively on a piece of work. </a:t>
            </a:r>
          </a:p>
        </p:txBody>
      </p:sp>
      <p:pic>
        <p:nvPicPr>
          <p:cNvPr id="266" name="Image" descr="Image"/>
          <p:cNvPicPr>
            <a:picLocks noChangeAspect="1"/>
          </p:cNvPicPr>
          <p:nvPr/>
        </p:nvPicPr>
        <p:blipFill>
          <a:blip r:embed="rId2">
            <a:extLst/>
          </a:blip>
          <a:stretch>
            <a:fillRect/>
          </a:stretch>
        </p:blipFill>
        <p:spPr>
          <a:xfrm>
            <a:off x="9144127" y="266700"/>
            <a:ext cx="1106642" cy="838200"/>
          </a:xfrm>
          <a:prstGeom prst="rect">
            <a:avLst/>
          </a:prstGeom>
          <a:ln w="12700">
            <a:solidFill>
              <a:srgbClr val="000000"/>
            </a:solidFill>
            <a:miter lim="400000"/>
          </a:ln>
          <a:effectLst>
            <a:outerShdw blurRad="101600" dist="25400" dir="5400000" rotWithShape="0">
              <a:srgbClr val="000000">
                <a:alpha val="75000"/>
              </a:srgbClr>
            </a:outerShdw>
          </a:effectLst>
        </p:spPr>
      </p:pic>
      <p:sp>
        <p:nvSpPr>
          <p:cNvPr id="267" name="Teachers Create assignments from previous ones, assign them with deadlines (returns) They can be graded if required.  The assignments can also be recycled and used again with a different class/TEAM. If quiz mode use you can even automate the marking."/>
          <p:cNvSpPr txBox="1"/>
          <p:nvPr/>
        </p:nvSpPr>
        <p:spPr>
          <a:xfrm>
            <a:off x="2327121" y="1204171"/>
            <a:ext cx="8982086" cy="1412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100" b="1">
                <a:solidFill>
                  <a:srgbClr val="FFFFFF"/>
                </a:solidFill>
              </a:defRPr>
            </a:lvl1pPr>
          </a:lstStyle>
          <a:p>
            <a:r>
              <a:t>Teachers Create assignments from previous ones, assign them with deadlines (returns) They can be graded if required.  The assignments can also be recycled and used again with a different class/TEAM. If quiz mode use you can even automate the marking.  </a:t>
            </a:r>
          </a:p>
        </p:txBody>
      </p:sp>
      <p:pic>
        <p:nvPicPr>
          <p:cNvPr id="2" name="Picture 1"/>
          <p:cNvPicPr>
            <a:picLocks noChangeAspect="1"/>
          </p:cNvPicPr>
          <p:nvPr/>
        </p:nvPicPr>
        <p:blipFill>
          <a:blip r:embed="rId3"/>
          <a:stretch>
            <a:fillRect/>
          </a:stretch>
        </p:blipFill>
        <p:spPr>
          <a:xfrm>
            <a:off x="3602181" y="2711239"/>
            <a:ext cx="5166151" cy="2363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itle 1"/>
          <p:cNvSpPr txBox="1">
            <a:spLocks noGrp="1"/>
          </p:cNvSpPr>
          <p:nvPr>
            <p:ph type="title"/>
          </p:nvPr>
        </p:nvSpPr>
        <p:spPr>
          <a:xfrm>
            <a:off x="1765837" y="-67734"/>
            <a:ext cx="8534401" cy="1507068"/>
          </a:xfrm>
          <a:prstGeom prst="rect">
            <a:avLst/>
          </a:prstGeom>
        </p:spPr>
        <p:txBody>
          <a:bodyPr/>
          <a:lstStyle>
            <a:lvl1pPr>
              <a:defRPr b="1"/>
            </a:lvl1pPr>
          </a:lstStyle>
          <a:p>
            <a:r>
              <a:rPr lang="en-GB" dirty="0" smtClean="0"/>
              <a:t>Immersive Reader</a:t>
            </a:r>
            <a:endParaRPr dirty="0"/>
          </a:p>
        </p:txBody>
      </p:sp>
      <p:pic>
        <p:nvPicPr>
          <p:cNvPr id="249" name="Image" descr="Image"/>
          <p:cNvPicPr>
            <a:picLocks noChangeAspect="1"/>
          </p:cNvPicPr>
          <p:nvPr/>
        </p:nvPicPr>
        <p:blipFill>
          <a:blip r:embed="rId2">
            <a:extLst/>
          </a:blip>
          <a:stretch>
            <a:fillRect/>
          </a:stretch>
        </p:blipFill>
        <p:spPr>
          <a:xfrm>
            <a:off x="9144127" y="266700"/>
            <a:ext cx="1106642" cy="838200"/>
          </a:xfrm>
          <a:prstGeom prst="rect">
            <a:avLst/>
          </a:prstGeom>
          <a:ln w="12700">
            <a:solidFill>
              <a:srgbClr val="000000"/>
            </a:solidFill>
            <a:miter lim="400000"/>
          </a:ln>
          <a:effectLst>
            <a:outerShdw blurRad="101600" dist="25400" dir="5400000" rotWithShape="0">
              <a:srgbClr val="000000">
                <a:alpha val="75000"/>
              </a:srgbClr>
            </a:outerShdw>
          </a:effectLst>
        </p:spPr>
      </p:pic>
      <p:sp>
        <p:nvSpPr>
          <p:cNvPr id="250" name="The text can be changed via the Text Options…"/>
          <p:cNvSpPr txBox="1"/>
          <p:nvPr/>
        </p:nvSpPr>
        <p:spPr>
          <a:xfrm>
            <a:off x="1793721" y="1254971"/>
            <a:ext cx="3566081" cy="4714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100" b="1">
                <a:solidFill>
                  <a:srgbClr val="FFFFFF"/>
                </a:solidFill>
              </a:defRPr>
            </a:pPr>
            <a:r>
              <a:t>The text can be changed via the Text Options </a:t>
            </a:r>
          </a:p>
          <a:p>
            <a:pPr>
              <a:defRPr sz="2100" b="1">
                <a:solidFill>
                  <a:srgbClr val="FFFFFF"/>
                </a:solidFill>
              </a:defRPr>
            </a:pPr>
            <a:endParaRPr/>
          </a:p>
          <a:p>
            <a:pPr>
              <a:defRPr sz="2100" b="1">
                <a:solidFill>
                  <a:srgbClr val="FFFFFF"/>
                </a:solidFill>
              </a:defRPr>
            </a:pPr>
            <a:r>
              <a:t>This can be set for the needs for the particular user, which includes Text Size,  FONT, Themes (Colour background for those who require this). </a:t>
            </a:r>
          </a:p>
          <a:p>
            <a:pPr>
              <a:defRPr sz="2100" b="1">
                <a:solidFill>
                  <a:srgbClr val="FFFFFF"/>
                </a:solidFill>
              </a:defRPr>
            </a:pPr>
            <a:endParaRPr/>
          </a:p>
          <a:p>
            <a:pPr>
              <a:defRPr sz="2100" b="1">
                <a:solidFill>
                  <a:srgbClr val="FFFFFF"/>
                </a:solidFill>
              </a:defRPr>
            </a:pPr>
            <a:r>
              <a:t>Also colour coding to aid </a:t>
            </a:r>
          </a:p>
          <a:p>
            <a:pPr>
              <a:defRPr sz="2100" b="1">
                <a:solidFill>
                  <a:srgbClr val="FFFFFF"/>
                </a:solidFill>
              </a:defRPr>
            </a:pPr>
            <a:r>
              <a:t>Grammar can be set and Line Focus and even Picture prompting. </a:t>
            </a:r>
          </a:p>
        </p:txBody>
      </p:sp>
      <p:pic>
        <p:nvPicPr>
          <p:cNvPr id="251" name="Screenshot 2020-01-30 at 14.00.43.png" descr="Screenshot 2020-01-30 at 14.00.43.png"/>
          <p:cNvPicPr>
            <a:picLocks noChangeAspect="1"/>
          </p:cNvPicPr>
          <p:nvPr/>
        </p:nvPicPr>
        <p:blipFill>
          <a:blip r:embed="rId3">
            <a:extLst/>
          </a:blip>
          <a:stretch>
            <a:fillRect/>
          </a:stretch>
        </p:blipFill>
        <p:spPr>
          <a:xfrm>
            <a:off x="8156773" y="260350"/>
            <a:ext cx="751958" cy="850900"/>
          </a:xfrm>
          <a:prstGeom prst="rect">
            <a:avLst/>
          </a:prstGeom>
          <a:ln w="12700">
            <a:miter lim="400000"/>
          </a:ln>
        </p:spPr>
      </p:pic>
      <p:pic>
        <p:nvPicPr>
          <p:cNvPr id="252" name="Image" descr="Image"/>
          <p:cNvPicPr>
            <a:picLocks noChangeAspect="1"/>
          </p:cNvPicPr>
          <p:nvPr/>
        </p:nvPicPr>
        <p:blipFill>
          <a:blip r:embed="rId4">
            <a:extLst/>
          </a:blip>
          <a:stretch>
            <a:fillRect/>
          </a:stretch>
        </p:blipFill>
        <p:spPr>
          <a:xfrm>
            <a:off x="5310126" y="1152833"/>
            <a:ext cx="2145244" cy="4918516"/>
          </a:xfrm>
          <a:prstGeom prst="rect">
            <a:avLst/>
          </a:prstGeom>
          <a:ln w="12700">
            <a:miter lim="400000"/>
          </a:ln>
        </p:spPr>
      </p:pic>
      <p:pic>
        <p:nvPicPr>
          <p:cNvPr id="253" name="Image" descr="Image"/>
          <p:cNvPicPr>
            <a:picLocks noChangeAspect="1"/>
          </p:cNvPicPr>
          <p:nvPr/>
        </p:nvPicPr>
        <p:blipFill>
          <a:blip r:embed="rId5">
            <a:extLst/>
          </a:blip>
          <a:stretch>
            <a:fillRect/>
          </a:stretch>
        </p:blipFill>
        <p:spPr>
          <a:xfrm>
            <a:off x="7583494" y="1181013"/>
            <a:ext cx="2145244" cy="2785708"/>
          </a:xfrm>
          <a:prstGeom prst="rect">
            <a:avLst/>
          </a:prstGeom>
          <a:ln w="12700">
            <a:miter lim="400000"/>
          </a:ln>
        </p:spPr>
      </p:pic>
      <p:pic>
        <p:nvPicPr>
          <p:cNvPr id="254" name="Image" descr="Image"/>
          <p:cNvPicPr>
            <a:picLocks noChangeAspect="1"/>
          </p:cNvPicPr>
          <p:nvPr/>
        </p:nvPicPr>
        <p:blipFill>
          <a:blip r:embed="rId6">
            <a:extLst/>
          </a:blip>
          <a:stretch>
            <a:fillRect/>
          </a:stretch>
        </p:blipFill>
        <p:spPr>
          <a:xfrm>
            <a:off x="9914138" y="1181013"/>
            <a:ext cx="1906511" cy="338814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rgbClr val="000000"/>
      </a:dk1>
      <a:lt1>
        <a:srgbClr val="FFFFFF"/>
      </a:lt1>
      <a:dk2>
        <a:srgbClr val="A7A7A7"/>
      </a:dk2>
      <a:lt2>
        <a:srgbClr val="535353"/>
      </a:lt2>
      <a:accent1>
        <a:srgbClr val="052F61"/>
      </a:accent1>
      <a:accent2>
        <a:srgbClr val="A50E82"/>
      </a:accent2>
      <a:accent3>
        <a:srgbClr val="14967C"/>
      </a:accent3>
      <a:accent4>
        <a:srgbClr val="6A9E1F"/>
      </a:accent4>
      <a:accent5>
        <a:srgbClr val="E87D37"/>
      </a:accent5>
      <a:accent6>
        <a:srgbClr val="C62324"/>
      </a:accent6>
      <a:hlink>
        <a:srgbClr val="0000FF"/>
      </a:hlink>
      <a:folHlink>
        <a:srgbClr val="FF00FF"/>
      </a:folHlink>
    </a:clrScheme>
    <a:fontScheme name="Slice">
      <a:majorFont>
        <a:latin typeface="Century Gothic"/>
        <a:ea typeface="Century Gothic"/>
        <a:cs typeface="Century Gothic"/>
      </a:majorFont>
      <a:minorFont>
        <a:latin typeface="Helvetica"/>
        <a:ea typeface="Helvetica"/>
        <a:cs typeface="Helvetica"/>
      </a:minorFont>
    </a:fontScheme>
    <a:fmtScheme name="Sl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rnd">
          <a:solidFill>
            <a:srgbClr val="05436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rnd">
          <a:solidFill>
            <a:srgbClr val="05436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lice">
  <a:themeElements>
    <a:clrScheme name="Slice">
      <a:dk1>
        <a:srgbClr val="000000"/>
      </a:dk1>
      <a:lt1>
        <a:srgbClr val="FFFFFF"/>
      </a:lt1>
      <a:dk2>
        <a:srgbClr val="A7A7A7"/>
      </a:dk2>
      <a:lt2>
        <a:srgbClr val="535353"/>
      </a:lt2>
      <a:accent1>
        <a:srgbClr val="052F61"/>
      </a:accent1>
      <a:accent2>
        <a:srgbClr val="A50E82"/>
      </a:accent2>
      <a:accent3>
        <a:srgbClr val="14967C"/>
      </a:accent3>
      <a:accent4>
        <a:srgbClr val="6A9E1F"/>
      </a:accent4>
      <a:accent5>
        <a:srgbClr val="E87D37"/>
      </a:accent5>
      <a:accent6>
        <a:srgbClr val="C62324"/>
      </a:accent6>
      <a:hlink>
        <a:srgbClr val="0000FF"/>
      </a:hlink>
      <a:folHlink>
        <a:srgbClr val="FF00FF"/>
      </a:folHlink>
    </a:clrScheme>
    <a:fontScheme name="Slice">
      <a:majorFont>
        <a:latin typeface="Century Gothic"/>
        <a:ea typeface="Century Gothic"/>
        <a:cs typeface="Century Gothic"/>
      </a:majorFont>
      <a:minorFont>
        <a:latin typeface="Helvetica"/>
        <a:ea typeface="Helvetica"/>
        <a:cs typeface="Helvetica"/>
      </a:minorFont>
    </a:fontScheme>
    <a:fmtScheme name="Sl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rnd">
          <a:solidFill>
            <a:srgbClr val="05436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rnd">
          <a:solidFill>
            <a:srgbClr val="05436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D5209A4B83B4FB2E36C9518750A1A" ma:contentTypeVersion="8" ma:contentTypeDescription="Create a new document." ma:contentTypeScope="" ma:versionID="f0b46fb62f2c2f3882a5cd22e4f4a68e">
  <xsd:schema xmlns:xsd="http://www.w3.org/2001/XMLSchema" xmlns:xs="http://www.w3.org/2001/XMLSchema" xmlns:p="http://schemas.microsoft.com/office/2006/metadata/properties" xmlns:ns2="361fcced-93fd-46bd-b090-572c0394cb6a" targetNamespace="http://schemas.microsoft.com/office/2006/metadata/properties" ma:root="true" ma:fieldsID="e2103a4dadd46d13db7135aabcaed0f6" ns2:_="">
    <xsd:import namespace="361fcced-93fd-46bd-b090-572c0394cb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1fcced-93fd-46bd-b090-572c0394cb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61B692-515C-409A-B4C5-D41E763217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1fcced-93fd-46bd-b090-572c0394cb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636C6E-C500-49A2-BF5A-15792BC04BDA}">
  <ds:schemaRefs>
    <ds:schemaRef ds:uri="http://schemas.microsoft.com/sharepoint/v3/contenttype/forms"/>
  </ds:schemaRefs>
</ds:datastoreItem>
</file>

<file path=customXml/itemProps3.xml><?xml version="1.0" encoding="utf-8"?>
<ds:datastoreItem xmlns:ds="http://schemas.openxmlformats.org/officeDocument/2006/customXml" ds:itemID="{0FEB653E-7BDA-4B72-8BF6-80CF6D4C3C26}">
  <ds:schemaRefs>
    <ds:schemaRef ds:uri="http://purl.org/dc/dcmitype/"/>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361fcced-93fd-46bd-b090-572c0394cb6a"/>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127</TotalTime>
  <Words>733</Words>
  <Application>Microsoft Office PowerPoint</Application>
  <PresentationFormat>Widescreen</PresentationFormat>
  <Paragraphs>63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Helvetica Light</vt:lpstr>
      <vt:lpstr>Slice</vt:lpstr>
      <vt:lpstr>Dunlop Primary – Parent Information Microsoft Teams</vt:lpstr>
      <vt:lpstr>What is Microsoft TEAMs</vt:lpstr>
      <vt:lpstr>Getting Start</vt:lpstr>
      <vt:lpstr>MS Teams (Web)</vt:lpstr>
      <vt:lpstr>Areas</vt:lpstr>
      <vt:lpstr>Chat</vt:lpstr>
      <vt:lpstr>TEAMs</vt:lpstr>
      <vt:lpstr>Assignments</vt:lpstr>
      <vt:lpstr>Immersive Reader</vt:lpstr>
      <vt:lpstr>Application Version</vt:lpstr>
      <vt:lpstr>APP on Mobile devices</vt:lpstr>
      <vt:lpstr>Summary</vt:lpstr>
      <vt:lpstr>Introduction  Microsoft TEAMs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Microsoft TEAMs</dc:title>
  <dc:creator>DunlPrWhiteE</dc:creator>
  <cp:lastModifiedBy>Miss White</cp:lastModifiedBy>
  <cp:revision>9</cp:revision>
  <dcterms:modified xsi:type="dcterms:W3CDTF">2022-09-30T08:50:41Z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0x0101007CDD5209A4B83B4FB2E36C9518750A1A</vt:lpwstr>
  </property>
  <property fmtid="{D5CDD505-2E9C-101B-9397-08002B2CF9AE}" pid="3" name="Order">
    <vt:r8>3300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