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590" autoAdjust="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3742EB6-9665-4B85-A413-37768B761888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352E296-A60B-44C3-9D78-5FD3FBBE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5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EB6-9665-4B85-A413-37768B761888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E296-A60B-44C3-9D78-5FD3FBBE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00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EB6-9665-4B85-A413-37768B761888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E296-A60B-44C3-9D78-5FD3FBBE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1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EB6-9665-4B85-A413-37768B761888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E296-A60B-44C3-9D78-5FD3FBBEC0E4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9847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EB6-9665-4B85-A413-37768B761888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E296-A60B-44C3-9D78-5FD3FBBE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57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EB6-9665-4B85-A413-37768B761888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E296-A60B-44C3-9D78-5FD3FBBE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450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EB6-9665-4B85-A413-37768B761888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E296-A60B-44C3-9D78-5FD3FBBE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86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EB6-9665-4B85-A413-37768B761888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E296-A60B-44C3-9D78-5FD3FBBE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05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EB6-9665-4B85-A413-37768B761888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E296-A60B-44C3-9D78-5FD3FBBE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12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EB6-9665-4B85-A413-37768B761888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E296-A60B-44C3-9D78-5FD3FBBE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EB6-9665-4B85-A413-37768B761888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E296-A60B-44C3-9D78-5FD3FBBE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36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EB6-9665-4B85-A413-37768B761888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E296-A60B-44C3-9D78-5FD3FBBE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9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EB6-9665-4B85-A413-37768B761888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E296-A60B-44C3-9D78-5FD3FBBE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4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EB6-9665-4B85-A413-37768B761888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E296-A60B-44C3-9D78-5FD3FBBE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97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EB6-9665-4B85-A413-37768B761888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E296-A60B-44C3-9D78-5FD3FBBE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6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EB6-9665-4B85-A413-37768B761888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E296-A60B-44C3-9D78-5FD3FBBE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83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2EB6-9665-4B85-A413-37768B761888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E296-A60B-44C3-9D78-5FD3FBBE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02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42EB6-9665-4B85-A413-37768B761888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2E296-A60B-44C3-9D78-5FD3FBBE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572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69.jpg"/><Relationship Id="rId7" Type="http://schemas.openxmlformats.org/officeDocument/2006/relationships/image" Target="../media/image73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Relationship Id="rId9" Type="http://schemas.openxmlformats.org/officeDocument/2006/relationships/image" Target="../media/image7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7" Type="http://schemas.openxmlformats.org/officeDocument/2006/relationships/image" Target="../media/image81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7" Type="http://schemas.openxmlformats.org/officeDocument/2006/relationships/image" Target="../media/image87.jpe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7" Type="http://schemas.openxmlformats.org/officeDocument/2006/relationships/image" Target="../media/image96.jp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g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7" Type="http://schemas.openxmlformats.org/officeDocument/2006/relationships/image" Target="../media/image102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g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48" y="280043"/>
            <a:ext cx="2106778" cy="168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3" y="412386"/>
            <a:ext cx="8791575" cy="2370974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err="1" smtClean="0"/>
              <a:t>Drongan</a:t>
            </a:r>
            <a:r>
              <a:rPr lang="en-GB" sz="5400" b="1" dirty="0" smtClean="0"/>
              <a:t> PS Refurb 2020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9" y="280043"/>
            <a:ext cx="2106778" cy="1684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85" y="2915703"/>
            <a:ext cx="34290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7144" y="-1277143"/>
            <a:ext cx="3541713" cy="609600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9855" y="2151859"/>
            <a:ext cx="3316288" cy="6095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3141" y="-1277143"/>
            <a:ext cx="3541716" cy="6095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5778" y="2181936"/>
            <a:ext cx="3376442" cy="6096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8664" y="3156993"/>
            <a:ext cx="8951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STAGE 1: START PAINTING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6811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61" y="25891"/>
            <a:ext cx="3838092" cy="6832108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"/>
            <a:ext cx="4137660" cy="6857449"/>
          </a:xfrm>
        </p:spPr>
      </p:pic>
      <p:sp>
        <p:nvSpPr>
          <p:cNvPr id="4" name="TextBox 3"/>
          <p:cNvSpPr txBox="1"/>
          <p:nvPr/>
        </p:nvSpPr>
        <p:spPr>
          <a:xfrm>
            <a:off x="3483112" y="3044279"/>
            <a:ext cx="9609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STAGE 2: FINISHED</a:t>
            </a:r>
            <a:endParaRPr lang="en-GB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4875" y="1320878"/>
            <a:ext cx="6858002" cy="42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7355" y="1958937"/>
            <a:ext cx="3541713" cy="625642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0068" y="-1470067"/>
            <a:ext cx="3316287" cy="625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56421" y="14534"/>
            <a:ext cx="5951621" cy="3316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26"/>
          <a:stretch/>
        </p:blipFill>
        <p:spPr>
          <a:xfrm rot="5400000">
            <a:off x="7453353" y="2119356"/>
            <a:ext cx="3541714" cy="5935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9032" y="2946106"/>
            <a:ext cx="7812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FIRE DOORS BEFORE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2363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5767" y="-1435769"/>
            <a:ext cx="3384883" cy="6256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2" y="6222"/>
            <a:ext cx="6079958" cy="3473116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25" y="3384883"/>
            <a:ext cx="6180537" cy="3473117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3479338"/>
            <a:ext cx="6097588" cy="3378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9598" y="3000163"/>
            <a:ext cx="9111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STAGE 1: STRIP THEM OUT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41777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80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84" y="3384882"/>
            <a:ext cx="6063916" cy="3473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6647" y="-1312235"/>
            <a:ext cx="3473117" cy="6097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1516" y="2887579"/>
            <a:ext cx="8678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STAGE 2: START BUILDING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41200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2"/>
            <a:ext cx="6147582" cy="6858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82" y="0"/>
            <a:ext cx="6041240" cy="6858000"/>
          </a:xfrm>
        </p:spPr>
      </p:pic>
      <p:sp>
        <p:nvSpPr>
          <p:cNvPr id="4" name="TextBox 3"/>
          <p:cNvSpPr txBox="1"/>
          <p:nvPr/>
        </p:nvSpPr>
        <p:spPr>
          <a:xfrm>
            <a:off x="2733590" y="3064042"/>
            <a:ext cx="6721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STAGE 3: FINISHED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7078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6858" y="246857"/>
            <a:ext cx="3541713" cy="3047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8451" y="278022"/>
            <a:ext cx="3541715" cy="3022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3855" y="3675856"/>
            <a:ext cx="3316288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623" y="3694334"/>
            <a:ext cx="3353243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6453" y="234166"/>
            <a:ext cx="3541713" cy="3073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1855" y="3675856"/>
            <a:ext cx="3316288" cy="3048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06382" y="256093"/>
            <a:ext cx="3523236" cy="3048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00617" y="3685094"/>
            <a:ext cx="3334763" cy="304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17876" y="3109862"/>
            <a:ext cx="10023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CORRIDORS AND CIRCULATIONS BEFORE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5164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28" y="0"/>
            <a:ext cx="4134164" cy="342269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0014" y="-439276"/>
            <a:ext cx="3316289" cy="4194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9059" y="-322470"/>
            <a:ext cx="3316288" cy="3903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259" y="3042027"/>
            <a:ext cx="3582486" cy="4131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06" y="3287296"/>
            <a:ext cx="4194847" cy="3599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3699" y="3119448"/>
            <a:ext cx="3570704" cy="390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99346" y="2888079"/>
            <a:ext cx="6817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STAGE 1: STRIP THEM OUT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40438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152" y="-138153"/>
            <a:ext cx="3541713" cy="38180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6149" y="-198130"/>
            <a:ext cx="3541714" cy="3937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213" y="3209192"/>
            <a:ext cx="3479593" cy="3818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7074" y="3149353"/>
            <a:ext cx="3479868" cy="3937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4201" y="2900202"/>
            <a:ext cx="3479592" cy="44360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94" y="-32810"/>
            <a:ext cx="4436006" cy="34109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05780" y="3062338"/>
            <a:ext cx="6577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STAGE 2: START PAINTING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3178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944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05" y="0"/>
            <a:ext cx="407469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83" y="0"/>
            <a:ext cx="412282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0020" y="3044279"/>
            <a:ext cx="10571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STAGE 3: GET SOME FLOORING DOWN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0130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29760"/>
            <a:ext cx="9905998" cy="1478570"/>
          </a:xfrm>
        </p:spPr>
        <p:txBody>
          <a:bodyPr>
            <a:normAutofit/>
          </a:bodyPr>
          <a:lstStyle/>
          <a:p>
            <a:r>
              <a:rPr lang="en-GB" sz="5400" dirty="0" smtClean="0"/>
              <a:t>The refurb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Classrooms</a:t>
            </a:r>
          </a:p>
          <a:p>
            <a:r>
              <a:rPr lang="en-GB" sz="2800" dirty="0" smtClean="0"/>
              <a:t>Stairwells </a:t>
            </a:r>
          </a:p>
          <a:p>
            <a:r>
              <a:rPr lang="en-GB" sz="2800" dirty="0" smtClean="0"/>
              <a:t>Fire Doors </a:t>
            </a:r>
          </a:p>
          <a:p>
            <a:r>
              <a:rPr lang="en-GB" sz="2800" dirty="0" smtClean="0"/>
              <a:t>Corridors and Circulations</a:t>
            </a:r>
          </a:p>
          <a:p>
            <a:r>
              <a:rPr lang="en-GB" sz="2800" dirty="0" smtClean="0"/>
              <a:t>Toilets</a:t>
            </a:r>
            <a:endParaRPr lang="en-GB" sz="2800" dirty="0"/>
          </a:p>
        </p:txBody>
      </p:sp>
      <p:sp>
        <p:nvSpPr>
          <p:cNvPr id="4" name="AutoShape 2" descr="Image result for clipart works"/>
          <p:cNvSpPr>
            <a:spLocks noChangeAspect="1" noChangeArrowheads="1"/>
          </p:cNvSpPr>
          <p:nvPr/>
        </p:nvSpPr>
        <p:spPr bwMode="auto">
          <a:xfrm>
            <a:off x="63500" y="-852488"/>
            <a:ext cx="19526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7" y="2367107"/>
            <a:ext cx="3155782" cy="28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03186" cy="35417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5707" y="3146480"/>
            <a:ext cx="3428999" cy="3994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504" y="2940317"/>
            <a:ext cx="3429000" cy="4406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86" y="0"/>
            <a:ext cx="4009297" cy="34497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26" y="-44419"/>
            <a:ext cx="3791599" cy="3473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1916" y="2839453"/>
            <a:ext cx="9555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STAGE 4: FINISHED </a:t>
            </a:r>
            <a:endParaRPr lang="en-GB" sz="4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27" y="3408257"/>
            <a:ext cx="3791598" cy="34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3898230" cy="34069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2631" y="-344405"/>
            <a:ext cx="3417968" cy="4106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4002" y="-378997"/>
            <a:ext cx="3429001" cy="4186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61947" y="3050004"/>
            <a:ext cx="3473114" cy="4186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557" y="3172330"/>
            <a:ext cx="3473117" cy="3898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7115" y="3090109"/>
            <a:ext cx="3429004" cy="41067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4942" y="3044270"/>
            <a:ext cx="8133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TOILETS BEFORE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282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1271" y="1511968"/>
            <a:ext cx="6858001" cy="38340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87379" y="1287379"/>
            <a:ext cx="6858000" cy="4283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05" y="0"/>
            <a:ext cx="407469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6127" y="3044279"/>
            <a:ext cx="7812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STAGE 1: STRIP THEM OUT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5936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80" y="0"/>
            <a:ext cx="381484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9321" y="1003341"/>
            <a:ext cx="6858000" cy="4851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87379" y="1287379"/>
            <a:ext cx="6858000" cy="4283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5263" y="3244333"/>
            <a:ext cx="9593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STAGE 2: PAINTING AND FLOORING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41626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833" y="-250162"/>
            <a:ext cx="9905998" cy="1478570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24025" cy="6858000"/>
          </a:xfrm>
        </p:spPr>
      </p:pic>
      <p:sp>
        <p:nvSpPr>
          <p:cNvPr id="4" name="TextBox 3"/>
          <p:cNvSpPr txBox="1"/>
          <p:nvPr/>
        </p:nvSpPr>
        <p:spPr>
          <a:xfrm>
            <a:off x="3753852" y="2983832"/>
            <a:ext cx="8021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STAGE 3: FINISHED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6645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6790" y="172132"/>
            <a:ext cx="3572067" cy="31983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6219" y="255081"/>
            <a:ext cx="3572515" cy="3062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05011" y="3557335"/>
            <a:ext cx="4186986" cy="3300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9133" y="3236853"/>
            <a:ext cx="3285034" cy="3986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813" y="3197361"/>
            <a:ext cx="3300663" cy="3991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7709" y="243744"/>
            <a:ext cx="3557341" cy="30698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6860" y="312129"/>
            <a:ext cx="3557339" cy="2903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283" y="2878769"/>
            <a:ext cx="9905998" cy="1478570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Classrooms before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3594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3026" y="3133334"/>
            <a:ext cx="3310074" cy="419818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3192" y="3126416"/>
            <a:ext cx="3232478" cy="4219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63912" y="-303528"/>
            <a:ext cx="3648297" cy="4198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752" y="3331861"/>
            <a:ext cx="3232482" cy="3819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13" y="-88958"/>
            <a:ext cx="3625518" cy="38034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9572" y="-299679"/>
            <a:ext cx="3619711" cy="42190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78974" y="3083766"/>
            <a:ext cx="7230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STAGE 1: EMPTY THE CLASSROOMS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1357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8863" cy="35417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3270" y="-234407"/>
            <a:ext cx="3541712" cy="4010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99839" y="-250447"/>
            <a:ext cx="3541712" cy="4042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41712"/>
            <a:ext cx="4138863" cy="3316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78" y="3541712"/>
            <a:ext cx="4042610" cy="3316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4633" y="3146466"/>
            <a:ext cx="3316288" cy="41067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5368" y="3109862"/>
            <a:ext cx="819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STAGE 2: STRIP THEM OUT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7825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59" y="0"/>
            <a:ext cx="4317948" cy="35417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6129" y="-280339"/>
            <a:ext cx="3486946" cy="4047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0" y="3518089"/>
            <a:ext cx="4229419" cy="3371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4074" y="3148662"/>
            <a:ext cx="3371054" cy="4047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76449" y="-213033"/>
            <a:ext cx="3502517" cy="3928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2181" y="3208183"/>
            <a:ext cx="3371052" cy="3928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01079" y="3027715"/>
            <a:ext cx="8373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STAGE 3: START PAINTING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1855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404" y="-234406"/>
            <a:ext cx="3541713" cy="4010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8374" y="-217849"/>
            <a:ext cx="3541713" cy="3977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9111" y="-331173"/>
            <a:ext cx="3541713" cy="4204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116" y="3194594"/>
            <a:ext cx="3316287" cy="4010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7519" y="3187587"/>
            <a:ext cx="3363419" cy="3977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35" y="3562985"/>
            <a:ext cx="4204064" cy="32950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3979" y="3109864"/>
            <a:ext cx="10935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STAGE 4: GET SOME FLOORING DOWN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40369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62" y="0"/>
            <a:ext cx="4346917" cy="354171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176" y="-51630"/>
            <a:ext cx="4121260" cy="3593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55" y="0"/>
            <a:ext cx="3923440" cy="3541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1" y="3541712"/>
            <a:ext cx="4346917" cy="3316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2200" y="2919664"/>
            <a:ext cx="9304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STAGE 5: FINISHED</a:t>
            </a:r>
            <a:endParaRPr lang="en-GB" sz="4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18" y="3541712"/>
            <a:ext cx="3823340" cy="33162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39" y="3541712"/>
            <a:ext cx="4096197" cy="33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5164" y="-1285163"/>
            <a:ext cx="3541713" cy="61120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9578" y="-1267535"/>
            <a:ext cx="3541714" cy="607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92289" y="2161465"/>
            <a:ext cx="3316290" cy="6076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7875" y="2143833"/>
            <a:ext cx="3316290" cy="61120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1086" y="3390789"/>
            <a:ext cx="7106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STAIRWELLS BEFORE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6407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204</TotalTime>
  <Words>117</Words>
  <Application>Microsoft Office PowerPoint</Application>
  <PresentationFormat>Widescreen</PresentationFormat>
  <Paragraphs>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Tw Cen MT</vt:lpstr>
      <vt:lpstr>Circuit</vt:lpstr>
      <vt:lpstr>Drongan PS Refurb 2020</vt:lpstr>
      <vt:lpstr>The refurb</vt:lpstr>
      <vt:lpstr>Classrooms before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Drongan PS Refurb 2020</dc:title>
  <dc:creator>Garrick, Rebecca</dc:creator>
  <cp:lastModifiedBy>Garrick, Rebecca</cp:lastModifiedBy>
  <cp:revision>20</cp:revision>
  <dcterms:created xsi:type="dcterms:W3CDTF">2020-07-30T10:27:00Z</dcterms:created>
  <dcterms:modified xsi:type="dcterms:W3CDTF">2020-08-11T12:45:58Z</dcterms:modified>
</cp:coreProperties>
</file>