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9" r:id="rId11"/>
    <p:sldId id="264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0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854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73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514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00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8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016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45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29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2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8D37-37E2-41A5-934B-324859721940}" type="datetimeFigureOut">
              <a:rPr lang="en-GB" smtClean="0"/>
              <a:t>12/04/2020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863D1-C4B9-4B83-9A8E-A4BB1D449F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05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Dalrymple ECC 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Easter creations</a:t>
            </a:r>
            <a:endParaRPr lang="en-GB" dirty="0"/>
          </a:p>
        </p:txBody>
      </p:sp>
      <p:pic>
        <p:nvPicPr>
          <p:cNvPr id="4" name="15 The Mad Hatter's Tea Part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5267" y="1193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8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t="18938" r="6714" b="11884"/>
          <a:stretch/>
        </p:blipFill>
        <p:spPr>
          <a:xfrm>
            <a:off x="0" y="0"/>
            <a:ext cx="4280453" cy="4744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" t="17198" r="17021" b="97"/>
          <a:stretch/>
        </p:blipFill>
        <p:spPr>
          <a:xfrm>
            <a:off x="4411318" y="636105"/>
            <a:ext cx="4175263" cy="56719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96" r="6972" b="33913"/>
          <a:stretch/>
        </p:blipFill>
        <p:spPr>
          <a:xfrm>
            <a:off x="130865" y="3902766"/>
            <a:ext cx="4784863" cy="29552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2" t="17391" r="17278" b="11111"/>
          <a:stretch/>
        </p:blipFill>
        <p:spPr>
          <a:xfrm>
            <a:off x="8717446" y="1822174"/>
            <a:ext cx="3273286" cy="4903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34470" y="86142"/>
            <a:ext cx="4371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 smtClean="0"/>
              <a:t>Callum cracked Easter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57540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0457" y="668559"/>
            <a:ext cx="33697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Anna had a chirping good time decorating her hat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40346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6" t="-386" r="7445" b="11283"/>
          <a:stretch/>
        </p:blipFill>
        <p:spPr>
          <a:xfrm>
            <a:off x="302653" y="785611"/>
            <a:ext cx="3241183" cy="59500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20649" r="22039" b="1"/>
          <a:stretch/>
        </p:blipFill>
        <p:spPr>
          <a:xfrm>
            <a:off x="3464417" y="160986"/>
            <a:ext cx="2936383" cy="53447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556" t="3943" r="27529" b="18685"/>
          <a:stretch/>
        </p:blipFill>
        <p:spPr>
          <a:xfrm>
            <a:off x="8701826" y="160986"/>
            <a:ext cx="3490174" cy="5306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531" t="11732" r="20148" b="20475"/>
          <a:stretch/>
        </p:blipFill>
        <p:spPr>
          <a:xfrm>
            <a:off x="5336147" y="2298881"/>
            <a:ext cx="4430332" cy="443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1172" b="-23608"/>
          <a:stretch/>
        </p:blipFill>
        <p:spPr>
          <a:xfrm>
            <a:off x="7543359" y="1210614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997" r="16647" b="-33857"/>
          <a:stretch/>
        </p:blipFill>
        <p:spPr>
          <a:xfrm>
            <a:off x="148812" y="0"/>
            <a:ext cx="296787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2" r="6015" b="13802"/>
          <a:stretch/>
        </p:blipFill>
        <p:spPr>
          <a:xfrm>
            <a:off x="2009603" y="2801155"/>
            <a:ext cx="4834139" cy="40568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09" r="14027" b="15680"/>
          <a:stretch/>
        </p:blipFill>
        <p:spPr>
          <a:xfrm>
            <a:off x="4282518" y="115910"/>
            <a:ext cx="4422015" cy="431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20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0" y="0"/>
            <a:ext cx="5143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8640" y="1352282"/>
            <a:ext cx="60785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Happy </a:t>
            </a:r>
            <a:r>
              <a:rPr lang="en-GB" sz="3600" dirty="0"/>
              <a:t>E</a:t>
            </a:r>
            <a:r>
              <a:rPr lang="en-GB" sz="3600" dirty="0" smtClean="0"/>
              <a:t>aster to all the staff at Dalrymple ECC</a:t>
            </a:r>
          </a:p>
          <a:p>
            <a:r>
              <a:rPr lang="en-GB" sz="3600" dirty="0" smtClean="0"/>
              <a:t>We hope you enjoy our hats and tea parties.</a:t>
            </a:r>
          </a:p>
          <a:p>
            <a:r>
              <a:rPr lang="en-GB" sz="3600" dirty="0" smtClean="0"/>
              <a:t>Stay safe</a:t>
            </a:r>
          </a:p>
          <a:p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8845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40" y="0"/>
            <a:ext cx="51435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40" y="-38637"/>
            <a:ext cx="3940667" cy="3065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365"/>
          <a:stretch/>
        </p:blipFill>
        <p:spPr>
          <a:xfrm>
            <a:off x="5808640" y="3026535"/>
            <a:ext cx="5143500" cy="38314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30793" y="373487"/>
            <a:ext cx="244269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Lucas had a roarsome Easter 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25278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515" y="88542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6" r="7373" b="28457"/>
          <a:stretch/>
        </p:blipFill>
        <p:spPr>
          <a:xfrm>
            <a:off x="3643745" y="2966970"/>
            <a:ext cx="4533632" cy="39795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" t="3757" r="7016" b="26571"/>
          <a:stretch/>
        </p:blipFill>
        <p:spPr>
          <a:xfrm>
            <a:off x="0" y="0"/>
            <a:ext cx="4481847" cy="47780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81848" y="521772"/>
            <a:ext cx="24166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Harper had a hopping day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81881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4" r="853"/>
          <a:stretch/>
        </p:blipFill>
        <p:spPr>
          <a:xfrm>
            <a:off x="7085736" y="1205948"/>
            <a:ext cx="5106264" cy="5652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" t="12384" r="-558" b="25199"/>
          <a:stretch/>
        </p:blipFill>
        <p:spPr>
          <a:xfrm>
            <a:off x="0" y="92765"/>
            <a:ext cx="6715539" cy="47177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052" y="5406886"/>
            <a:ext cx="60164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Hats off to Kyle and his family Easter tea party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34503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-11788" r="6216" b="20290"/>
          <a:stretch/>
        </p:blipFill>
        <p:spPr>
          <a:xfrm>
            <a:off x="0" y="-808382"/>
            <a:ext cx="4850296" cy="62749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605" r="6082" b="19975"/>
          <a:stretch/>
        </p:blipFill>
        <p:spPr>
          <a:xfrm>
            <a:off x="3816626" y="1623392"/>
            <a:ext cx="4751164" cy="54466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319" r="12367" b="1641"/>
          <a:stretch/>
        </p:blipFill>
        <p:spPr>
          <a:xfrm>
            <a:off x="7765774" y="271670"/>
            <a:ext cx="4199568" cy="65863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50297" y="271670"/>
            <a:ext cx="2822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 smtClean="0"/>
              <a:t>Taylor looking bonnie in her bonnet</a:t>
            </a:r>
          </a:p>
          <a:p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428275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81" t="7619" r="9481" b="-7619"/>
          <a:stretch/>
        </p:blipFill>
        <p:spPr>
          <a:xfrm>
            <a:off x="3788228" y="1593668"/>
            <a:ext cx="3857625" cy="55255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18856" r="16556" b="1"/>
          <a:stretch/>
        </p:blipFill>
        <p:spPr>
          <a:xfrm>
            <a:off x="6395" y="326571"/>
            <a:ext cx="3540034" cy="5564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3" t="3428" r="2543" b="3620"/>
          <a:stretch/>
        </p:blipFill>
        <p:spPr>
          <a:xfrm>
            <a:off x="8129451" y="431075"/>
            <a:ext cx="4062549" cy="6374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0027" y="431075"/>
            <a:ext cx="4167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Gavin looking chic in the chick hat 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04393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7698" r="-413" b="-281"/>
          <a:stretch/>
        </p:blipFill>
        <p:spPr>
          <a:xfrm>
            <a:off x="70832" y="508716"/>
            <a:ext cx="4636395" cy="6349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" t="12019" r="-1503" b="-12019"/>
          <a:stretch/>
        </p:blipFill>
        <p:spPr>
          <a:xfrm>
            <a:off x="4244259" y="2569336"/>
            <a:ext cx="3635599" cy="5190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43"/>
          <a:stretch/>
        </p:blipFill>
        <p:spPr>
          <a:xfrm>
            <a:off x="7048500" y="122349"/>
            <a:ext cx="5143500" cy="46879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07226" y="508716"/>
            <a:ext cx="2341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Lachlan had a choc-</a:t>
            </a:r>
            <a:r>
              <a:rPr lang="en-GB" sz="3200" dirty="0" err="1" smtClean="0"/>
              <a:t>tastic</a:t>
            </a:r>
            <a:r>
              <a:rPr lang="en-GB" sz="3200" dirty="0" smtClean="0"/>
              <a:t> Easter 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55282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5" t="14039" r="2578" b="8860"/>
          <a:stretch/>
        </p:blipFill>
        <p:spPr>
          <a:xfrm>
            <a:off x="6982321" y="145774"/>
            <a:ext cx="5090409" cy="5287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2110" y="5209692"/>
            <a:ext cx="40263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/>
              <a:t>Hamish had a hopping time decorating masks</a:t>
            </a:r>
            <a:endParaRPr lang="en-GB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2254" r="1421" b="10984"/>
          <a:stretch/>
        </p:blipFill>
        <p:spPr>
          <a:xfrm>
            <a:off x="0" y="344650"/>
            <a:ext cx="4872110" cy="59500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7" t="-20044" r="44109" b="20044"/>
          <a:stretch/>
        </p:blipFill>
        <p:spPr>
          <a:xfrm>
            <a:off x="4307995" y="-1053642"/>
            <a:ext cx="2674326" cy="59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3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852" y="270456"/>
            <a:ext cx="4018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/>
              <a:t>Hunni had an egg-</a:t>
            </a:r>
            <a:r>
              <a:rPr lang="en-GB" sz="3600" dirty="0" err="1" smtClean="0"/>
              <a:t>cellent</a:t>
            </a:r>
            <a:r>
              <a:rPr lang="en-GB" sz="3600" dirty="0" smtClean="0"/>
              <a:t> time baking</a:t>
            </a:r>
            <a:endParaRPr lang="en-GB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044" y="270456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5775</TotalTime>
  <Words>88</Words>
  <Application>Microsoft Office PowerPoint</Application>
  <PresentationFormat>Widescreen</PresentationFormat>
  <Paragraphs>15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Dalrymple ECC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Dalrymple ECC</dc:title>
  <dc:creator>Heather McLeod</dc:creator>
  <cp:lastModifiedBy>Heather McLeod</cp:lastModifiedBy>
  <cp:revision>13</cp:revision>
  <dcterms:created xsi:type="dcterms:W3CDTF">2020-04-12T20:00:24Z</dcterms:created>
  <dcterms:modified xsi:type="dcterms:W3CDTF">2020-04-16T20:16:19Z</dcterms:modified>
</cp:coreProperties>
</file>