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2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E44A847C-D150-4EF2-B7DA-C31AE31AA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3" b="1497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D03700-C601-40EF-9D3B-7F23E377E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5310" y="2902001"/>
            <a:ext cx="5257800" cy="1701570"/>
          </a:xfrm>
        </p:spPr>
        <p:txBody>
          <a:bodyPr anchor="b">
            <a:normAutofit/>
          </a:bodyPr>
          <a:lstStyle/>
          <a:p>
            <a:r>
              <a:rPr lang="en-GB" sz="4400" b="1" dirty="0"/>
              <a:t>Baby Quiz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35026-961F-428C-B7CE-83A8208BB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4200" y="5857666"/>
            <a:ext cx="5257800" cy="646785"/>
          </a:xfrm>
        </p:spPr>
        <p:txBody>
          <a:bodyPr>
            <a:noAutofit/>
          </a:bodyPr>
          <a:lstStyle/>
          <a:p>
            <a:r>
              <a:rPr lang="en-GB" sz="2800" b="1" dirty="0"/>
              <a:t>Cuteness overload!!</a:t>
            </a:r>
          </a:p>
        </p:txBody>
      </p:sp>
      <p:pic>
        <p:nvPicPr>
          <p:cNvPr id="1026" name="Picture 2" descr="Image result for warning signs">
            <a:extLst>
              <a:ext uri="{FF2B5EF4-FFF2-40B4-BE49-F238E27FC236}">
                <a16:creationId xmlns:a16="http://schemas.microsoft.com/office/drawing/2014/main" id="{73E53C56-BD02-4266-9A4D-F3984158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83" y="4670306"/>
            <a:ext cx="2477233" cy="12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EAF233-170C-4049-B710-238E88FC2E48}"/>
              </a:ext>
            </a:extLst>
          </p:cNvPr>
          <p:cNvSpPr txBox="1"/>
          <p:nvPr/>
        </p:nvSpPr>
        <p:spPr>
          <a:xfrm>
            <a:off x="1124804" y="2169687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Baby Number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91217-54B3-497B-9BFB-44B75113949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5" r="600" b="28965"/>
          <a:stretch/>
        </p:blipFill>
        <p:spPr bwMode="auto">
          <a:xfrm>
            <a:off x="565817" y="3059523"/>
            <a:ext cx="3682626" cy="2891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AE835A-7D86-41DD-9171-91A2D6777857}"/>
              </a:ext>
            </a:extLst>
          </p:cNvPr>
          <p:cNvSpPr txBox="1"/>
          <p:nvPr/>
        </p:nvSpPr>
        <p:spPr>
          <a:xfrm>
            <a:off x="1659988" y="6274191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Natalie</a:t>
            </a:r>
          </a:p>
        </p:txBody>
      </p:sp>
    </p:spTree>
    <p:extLst>
      <p:ext uri="{BB962C8B-B14F-4D97-AF65-F5344CB8AC3E}">
        <p14:creationId xmlns:p14="http://schemas.microsoft.com/office/powerpoint/2010/main" val="42299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E44A847C-D150-4EF2-B7DA-C31AE31AA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3" b="1497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D03700-C601-40EF-9D3B-7F23E377E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4200" y="3636611"/>
            <a:ext cx="5257800" cy="170157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4400" b="1" dirty="0"/>
              <a:t>Hope you had fun laughing at your teachers!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35026-961F-428C-B7CE-83A8208BB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5748" y="5884171"/>
            <a:ext cx="5257800" cy="64678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Keep Safe </a:t>
            </a:r>
            <a:r>
              <a:rPr lang="en-GB" sz="2800" b="1" dirty="0">
                <a:sym typeface="Wingdings" panose="05000000000000000000" pitchFamily="2" charset="2"/>
              </a:rPr>
              <a:t>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702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3700-C601-40EF-9D3B-7F23E377E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026" y="-86198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>
                <a:latin typeface="Comic Sans MS" panose="030F0702030302020204" pitchFamily="66" charset="0"/>
              </a:rPr>
              <a:t>Aim of the Game</a:t>
            </a:r>
            <a:endParaRPr lang="en-US" sz="4000" b="1" i="1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15FB9-5DDD-4D3E-AABF-0E23899A567B}"/>
              </a:ext>
            </a:extLst>
          </p:cNvPr>
          <p:cNvSpPr txBox="1"/>
          <p:nvPr/>
        </p:nvSpPr>
        <p:spPr>
          <a:xfrm>
            <a:off x="838200" y="1800567"/>
            <a:ext cx="5124586" cy="437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omic Sans MS" panose="030F0702030302020204" pitchFamily="66" charset="0"/>
              </a:rPr>
              <a:t>I’m sorry! It’s another lockdown quiz </a:t>
            </a: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omic Sans MS" panose="030F0702030302020204" pitchFamily="66" charset="0"/>
              </a:rPr>
              <a:t>You will be shown baby/toddler pictures of some Dalrymple ECC staff members and all you have to do is guess who they are!</a:t>
            </a:r>
          </a:p>
          <a:p>
            <a:pPr marL="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omic Sans MS" panose="030F0702030302020204" pitchFamily="66" charset="0"/>
              </a:rPr>
              <a:t>Answers will be given at the end of the quiz.</a:t>
            </a:r>
          </a:p>
          <a:p>
            <a:pPr marL="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omic Sans MS" panose="030F0702030302020204" pitchFamily="66" charset="0"/>
              </a:rPr>
              <a:t>…..The real question is though….who’s the cutest?? 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E44A847C-D150-4EF2-B7DA-C31AE31AA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r="34784" b="-1"/>
          <a:stretch/>
        </p:blipFill>
        <p:spPr>
          <a:xfrm>
            <a:off x="6257351" y="-154735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1" name="Picture 2" descr="Image result for cartoon baby with rattle">
            <a:extLst>
              <a:ext uri="{FF2B5EF4-FFF2-40B4-BE49-F238E27FC236}">
                <a16:creationId xmlns:a16="http://schemas.microsoft.com/office/drawing/2014/main" id="{E92C0625-B9A9-44DD-8D37-59ED60329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r="13626" b="-1"/>
          <a:stretch/>
        </p:blipFill>
        <p:spPr bwMode="auto">
          <a:xfrm>
            <a:off x="5494615" y="5262916"/>
            <a:ext cx="1202772" cy="13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3700-C601-40EF-9D3B-7F23E377E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6915" y="254284"/>
            <a:ext cx="5124586" cy="17304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 dirty="0">
                <a:latin typeface="Comic Sans MS" panose="030F0702030302020204" pitchFamily="66" charset="0"/>
              </a:rPr>
              <a:t>Baby Number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15FB9-5DDD-4D3E-AABF-0E23899A567B}"/>
              </a:ext>
            </a:extLst>
          </p:cNvPr>
          <p:cNvSpPr txBox="1"/>
          <p:nvPr/>
        </p:nvSpPr>
        <p:spPr>
          <a:xfrm>
            <a:off x="838200" y="1800567"/>
            <a:ext cx="5124586" cy="437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A6974-36A7-4123-92C9-40A1C52987C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20035" r="8828" b="-2861"/>
          <a:stretch/>
        </p:blipFill>
        <p:spPr bwMode="auto">
          <a:xfrm>
            <a:off x="1350499" y="1066207"/>
            <a:ext cx="3672470" cy="58451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2ABBF-644A-42C6-ADEF-C2F5088009F1}"/>
              </a:ext>
            </a:extLst>
          </p:cNvPr>
          <p:cNvSpPr txBox="1"/>
          <p:nvPr/>
        </p:nvSpPr>
        <p:spPr>
          <a:xfrm>
            <a:off x="5535268" y="2746229"/>
            <a:ext cx="59202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Blonde hair and short curls…Mega Cute!!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BD83-C476-45C6-A429-E8BE2B2D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91" y="37919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Baby Number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F7F1B9-4B50-4997-B885-29E835E97BE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562" r="-165" b="21765"/>
          <a:stretch/>
        </p:blipFill>
        <p:spPr bwMode="auto">
          <a:xfrm>
            <a:off x="965651" y="2170389"/>
            <a:ext cx="5130349" cy="4160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5B3F19-FE04-4545-A462-07680D7DF0A4}"/>
              </a:ext>
            </a:extLst>
          </p:cNvPr>
          <p:cNvSpPr txBox="1"/>
          <p:nvPr/>
        </p:nvSpPr>
        <p:spPr>
          <a:xfrm>
            <a:off x="6858647" y="2443344"/>
            <a:ext cx="4188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Brown eyes and a big smile…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bonnie baby!</a:t>
            </a:r>
          </a:p>
        </p:txBody>
      </p:sp>
    </p:spTree>
    <p:extLst>
      <p:ext uri="{BB962C8B-B14F-4D97-AF65-F5344CB8AC3E}">
        <p14:creationId xmlns:p14="http://schemas.microsoft.com/office/powerpoint/2010/main" val="9122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260F0-550F-433F-9E32-F9DC8DDA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123" y="435463"/>
            <a:ext cx="10515600" cy="1325563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Baby Number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230CF3-FEBD-4613-81A2-0CFFE5CB71F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8" b="21873"/>
          <a:stretch/>
        </p:blipFill>
        <p:spPr bwMode="auto">
          <a:xfrm>
            <a:off x="1108443" y="2011363"/>
            <a:ext cx="4276680" cy="4411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9A4B72-5BCB-47A9-A51E-076134B964CE}"/>
              </a:ext>
            </a:extLst>
          </p:cNvPr>
          <p:cNvSpPr txBox="1"/>
          <p:nvPr/>
        </p:nvSpPr>
        <p:spPr>
          <a:xfrm>
            <a:off x="5586817" y="2391508"/>
            <a:ext cx="621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Big eyes and thick locks…Cuteness O’clock</a:t>
            </a:r>
          </a:p>
        </p:txBody>
      </p:sp>
    </p:spTree>
    <p:extLst>
      <p:ext uri="{BB962C8B-B14F-4D97-AF65-F5344CB8AC3E}">
        <p14:creationId xmlns:p14="http://schemas.microsoft.com/office/powerpoint/2010/main" val="31215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BED5-E41B-4999-A61D-4127EBD9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637" y="463599"/>
            <a:ext cx="5717345" cy="1168253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Baby Number 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3C7FCD-E661-4175-91BD-54ED9602118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 r="587" b="10374"/>
          <a:stretch/>
        </p:blipFill>
        <p:spPr bwMode="auto">
          <a:xfrm>
            <a:off x="717452" y="1631852"/>
            <a:ext cx="4375053" cy="4861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71779-F1F6-4BC6-B4B3-F13D81BE4A75}"/>
              </a:ext>
            </a:extLst>
          </p:cNvPr>
          <p:cNvSpPr txBox="1"/>
          <p:nvPr/>
        </p:nvSpPr>
        <p:spPr>
          <a:xfrm>
            <a:off x="5877026" y="1899138"/>
            <a:ext cx="5466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Mary Bo Peep has lost her sheep…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and found a Tellytubby.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(Keep in mind the quality of this photo when guessing this one </a:t>
            </a:r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)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3008-495C-473B-B394-D9745C01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Baby Number 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26CC59-8A01-447B-89DD-3CFFFD43B12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5" r="600" b="28965"/>
          <a:stretch/>
        </p:blipFill>
        <p:spPr bwMode="auto">
          <a:xfrm>
            <a:off x="557061" y="2391508"/>
            <a:ext cx="5538939" cy="3873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D9C205-875C-40F2-A27F-42D67BA0BCF7}"/>
              </a:ext>
            </a:extLst>
          </p:cNvPr>
          <p:cNvSpPr txBox="1"/>
          <p:nvPr/>
        </p:nvSpPr>
        <p:spPr>
          <a:xfrm>
            <a:off x="6480964" y="2560320"/>
            <a:ext cx="5153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 white dress for a lovely Princess</a:t>
            </a:r>
          </a:p>
        </p:txBody>
      </p:sp>
    </p:spTree>
    <p:extLst>
      <p:ext uri="{BB962C8B-B14F-4D97-AF65-F5344CB8AC3E}">
        <p14:creationId xmlns:p14="http://schemas.microsoft.com/office/powerpoint/2010/main" val="23868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75C3-3393-4073-9282-DCD3C8F1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093"/>
            <a:ext cx="10515600" cy="416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latin typeface="Comic Sans MS" panose="030F0702030302020204" pitchFamily="66" charset="0"/>
              </a:rPr>
              <a:t>What ever happened to us?</a:t>
            </a:r>
          </a:p>
        </p:txBody>
      </p:sp>
      <p:pic>
        <p:nvPicPr>
          <p:cNvPr id="3076" name="Picture 4" descr="Image result for confused baby face">
            <a:extLst>
              <a:ext uri="{FF2B5EF4-FFF2-40B4-BE49-F238E27FC236}">
                <a16:creationId xmlns:a16="http://schemas.microsoft.com/office/drawing/2014/main" id="{C38C8758-34ED-49BC-AF27-1065C2A7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63" y="1477107"/>
            <a:ext cx="5492572" cy="31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CD0C2C-BF12-41EB-AC7F-978F1B1FDBFC}"/>
              </a:ext>
            </a:extLst>
          </p:cNvPr>
          <p:cNvSpPr txBox="1"/>
          <p:nvPr/>
        </p:nvSpPr>
        <p:spPr>
          <a:xfrm>
            <a:off x="3249638" y="5218629"/>
            <a:ext cx="6236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It Can’t be the job we’re in??</a:t>
            </a:r>
          </a:p>
        </p:txBody>
      </p:sp>
    </p:spTree>
    <p:extLst>
      <p:ext uri="{BB962C8B-B14F-4D97-AF65-F5344CB8AC3E}">
        <p14:creationId xmlns:p14="http://schemas.microsoft.com/office/powerpoint/2010/main" val="17629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0BDA-1B89-49EA-8D11-7364A5E7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A551A-96C5-4764-9E14-079D44D75D2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20035" r="8828" b="-2861"/>
          <a:stretch/>
        </p:blipFill>
        <p:spPr bwMode="auto">
          <a:xfrm>
            <a:off x="688336" y="2336244"/>
            <a:ext cx="1871986" cy="3331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84213-4787-4B89-A5F4-EB234E8719EC}"/>
              </a:ext>
            </a:extLst>
          </p:cNvPr>
          <p:cNvSpPr txBox="1"/>
          <p:nvPr/>
        </p:nvSpPr>
        <p:spPr>
          <a:xfrm>
            <a:off x="573881" y="1798022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Baby Number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80BA-DBEE-41F4-84D7-E4B52050B1B9}"/>
              </a:ext>
            </a:extLst>
          </p:cNvPr>
          <p:cNvSpPr txBox="1"/>
          <p:nvPr/>
        </p:nvSpPr>
        <p:spPr>
          <a:xfrm>
            <a:off x="844744" y="5805834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Tania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A7E7760-5F92-4073-99A9-7D3673BE3B14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562" r="-165" b="21765"/>
          <a:stretch/>
        </p:blipFill>
        <p:spPr bwMode="auto">
          <a:xfrm>
            <a:off x="3132077" y="2336244"/>
            <a:ext cx="2818558" cy="2573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E5C4F-5D1F-48EA-B12F-A1B12917E9F4}"/>
              </a:ext>
            </a:extLst>
          </p:cNvPr>
          <p:cNvSpPr txBox="1"/>
          <p:nvPr/>
        </p:nvSpPr>
        <p:spPr>
          <a:xfrm>
            <a:off x="3376246" y="1798022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Baby </a:t>
            </a:r>
            <a:r>
              <a:rPr lang="en-GB" sz="2000" dirty="0">
                <a:latin typeface="Comic Sans MS" panose="030F0702030302020204" pitchFamily="66" charset="0"/>
              </a:rPr>
              <a:t>Number</a:t>
            </a:r>
            <a:r>
              <a:rPr lang="en-GB" dirty="0"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89846-4337-4296-A3B9-8387715BB5F9}"/>
              </a:ext>
            </a:extLst>
          </p:cNvPr>
          <p:cNvSpPr txBox="1"/>
          <p:nvPr/>
        </p:nvSpPr>
        <p:spPr>
          <a:xfrm>
            <a:off x="3671668" y="5882778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Marcia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253B250A-786C-45DA-A85B-9599FEEC1D1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8" b="21873"/>
          <a:stretch/>
        </p:blipFill>
        <p:spPr bwMode="auto">
          <a:xfrm>
            <a:off x="6369760" y="2336244"/>
            <a:ext cx="2464751" cy="3331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C5784C-6ADF-4080-B42D-63CD7B4AB7F0}"/>
              </a:ext>
            </a:extLst>
          </p:cNvPr>
          <p:cNvSpPr txBox="1"/>
          <p:nvPr/>
        </p:nvSpPr>
        <p:spPr>
          <a:xfrm>
            <a:off x="6643378" y="1798022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Baby Number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1BF726-B7CB-429B-BD15-FDF289F9004C}"/>
              </a:ext>
            </a:extLst>
          </p:cNvPr>
          <p:cNvSpPr txBox="1"/>
          <p:nvPr/>
        </p:nvSpPr>
        <p:spPr>
          <a:xfrm>
            <a:off x="6785886" y="5882778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Laura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9DFA7706-DAF4-4F60-98C8-E96581FB983B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 r="31677" b="10374"/>
          <a:stretch/>
        </p:blipFill>
        <p:spPr bwMode="auto">
          <a:xfrm>
            <a:off x="9391427" y="2336244"/>
            <a:ext cx="1693916" cy="3331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772990-C6D0-4EB0-985B-A5A51EF56F1B}"/>
              </a:ext>
            </a:extLst>
          </p:cNvPr>
          <p:cNvSpPr txBox="1"/>
          <p:nvPr/>
        </p:nvSpPr>
        <p:spPr>
          <a:xfrm>
            <a:off x="9436288" y="1798022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Baby Number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855FC7-5564-452B-9253-97F9632B870E}"/>
              </a:ext>
            </a:extLst>
          </p:cNvPr>
          <p:cNvSpPr txBox="1"/>
          <p:nvPr/>
        </p:nvSpPr>
        <p:spPr>
          <a:xfrm>
            <a:off x="9750126" y="5975111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Emma </a:t>
            </a:r>
          </a:p>
        </p:txBody>
      </p:sp>
    </p:spTree>
    <p:extLst>
      <p:ext uri="{BB962C8B-B14F-4D97-AF65-F5344CB8AC3E}">
        <p14:creationId xmlns:p14="http://schemas.microsoft.com/office/powerpoint/2010/main" val="33768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30271B"/>
      </a:dk2>
      <a:lt2>
        <a:srgbClr val="F3F0F3"/>
      </a:lt2>
      <a:accent1>
        <a:srgbClr val="27B848"/>
      </a:accent1>
      <a:accent2>
        <a:srgbClr val="38B71A"/>
      </a:accent2>
      <a:accent3>
        <a:srgbClr val="7AB125"/>
      </a:accent3>
      <a:accent4>
        <a:srgbClr val="A7A518"/>
      </a:accent4>
      <a:accent5>
        <a:srgbClr val="DB8F2E"/>
      </a:accent5>
      <a:accent6>
        <a:srgbClr val="CF381E"/>
      </a:accent6>
      <a:hlink>
        <a:srgbClr val="BF41A2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189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Comic Sans MS</vt:lpstr>
      <vt:lpstr>BrushVTI</vt:lpstr>
      <vt:lpstr>Baby Quiz</vt:lpstr>
      <vt:lpstr>Aim of the Game</vt:lpstr>
      <vt:lpstr>Baby Number 1</vt:lpstr>
      <vt:lpstr>Baby Number 2</vt:lpstr>
      <vt:lpstr>Baby Number 3</vt:lpstr>
      <vt:lpstr>Baby Number 4</vt:lpstr>
      <vt:lpstr>Baby Number 5</vt:lpstr>
      <vt:lpstr>PowerPoint Presentation</vt:lpstr>
      <vt:lpstr>Answers</vt:lpstr>
      <vt:lpstr>PowerPoint Presentation</vt:lpstr>
      <vt:lpstr>Hope you had fun laughing at your teachers!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Quiz</dc:title>
  <dc:creator>Ms Lawson</dc:creator>
  <cp:lastModifiedBy>Ms Lawson</cp:lastModifiedBy>
  <cp:revision>10</cp:revision>
  <dcterms:created xsi:type="dcterms:W3CDTF">2021-02-08T11:57:50Z</dcterms:created>
  <dcterms:modified xsi:type="dcterms:W3CDTF">2021-02-08T14:36:58Z</dcterms:modified>
</cp:coreProperties>
</file>