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59" r:id="rId5"/>
    <p:sldId id="261" r:id="rId6"/>
    <p:sldId id="279" r:id="rId7"/>
    <p:sldId id="262" r:id="rId8"/>
    <p:sldId id="281" r:id="rId9"/>
    <p:sldId id="282" r:id="rId10"/>
    <p:sldId id="264" r:id="rId11"/>
    <p:sldId id="265" r:id="rId12"/>
    <p:sldId id="266" r:id="rId13"/>
    <p:sldId id="276" r:id="rId14"/>
    <p:sldId id="28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FA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7DE1C2-755E-7B58-50F3-D7660B8D96BC}" v="1370" dt="2024-05-18T09:34:55.1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9" d="100"/>
          <a:sy n="69" d="100"/>
        </p:scale>
        <p:origin x="3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 GREIG" userId="S::eafiona.greig@glow.sch.uk::a1f3ddb1-908c-422c-8a6a-34d501dca022" providerId="AD" clId="Web-{977DE1C2-755E-7B58-50F3-D7660B8D96BC}"/>
    <pc:docChg chg="addSld modSld">
      <pc:chgData name="F GREIG" userId="S::eafiona.greig@glow.sch.uk::a1f3ddb1-908c-422c-8a6a-34d501dca022" providerId="AD" clId="Web-{977DE1C2-755E-7B58-50F3-D7660B8D96BC}" dt="2024-05-18T09:37:34.067" v="1353" actId="20577"/>
      <pc:docMkLst>
        <pc:docMk/>
      </pc:docMkLst>
      <pc:sldChg chg="modSp">
        <pc:chgData name="F GREIG" userId="S::eafiona.greig@glow.sch.uk::a1f3ddb1-908c-422c-8a6a-34d501dca022" providerId="AD" clId="Web-{977DE1C2-755E-7B58-50F3-D7660B8D96BC}" dt="2024-05-18T09:02:35.884" v="5" actId="20577"/>
        <pc:sldMkLst>
          <pc:docMk/>
          <pc:sldMk cId="109857222" sldId="256"/>
        </pc:sldMkLst>
        <pc:spChg chg="mod">
          <ac:chgData name="F GREIG" userId="S::eafiona.greig@glow.sch.uk::a1f3ddb1-908c-422c-8a6a-34d501dca022" providerId="AD" clId="Web-{977DE1C2-755E-7B58-50F3-D7660B8D96BC}" dt="2024-05-18T09:02:35.884" v="5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modSp">
        <pc:chgData name="F GREIG" userId="S::eafiona.greig@glow.sch.uk::a1f3ddb1-908c-422c-8a6a-34d501dca022" providerId="AD" clId="Web-{977DE1C2-755E-7B58-50F3-D7660B8D96BC}" dt="2024-05-18T09:32:45.166" v="1166" actId="20577"/>
        <pc:sldMkLst>
          <pc:docMk/>
          <pc:sldMk cId="4128998628" sldId="257"/>
        </pc:sldMkLst>
        <pc:spChg chg="mod">
          <ac:chgData name="F GREIG" userId="S::eafiona.greig@glow.sch.uk::a1f3ddb1-908c-422c-8a6a-34d501dca022" providerId="AD" clId="Web-{977DE1C2-755E-7B58-50F3-D7660B8D96BC}" dt="2024-05-18T09:03:13.386" v="71" actId="14100"/>
          <ac:spMkLst>
            <pc:docMk/>
            <pc:sldMk cId="4128998628" sldId="257"/>
            <ac:spMk id="2" creationId="{AEBFF242-8ED8-F8CA-53A5-CEA9F24C035A}"/>
          </ac:spMkLst>
        </pc:spChg>
        <pc:spChg chg="mod">
          <ac:chgData name="F GREIG" userId="S::eafiona.greig@glow.sch.uk::a1f3ddb1-908c-422c-8a6a-34d501dca022" providerId="AD" clId="Web-{977DE1C2-755E-7B58-50F3-D7660B8D96BC}" dt="2024-05-18T09:32:45.166" v="1166" actId="20577"/>
          <ac:spMkLst>
            <pc:docMk/>
            <pc:sldMk cId="4128998628" sldId="257"/>
            <ac:spMk id="3" creationId="{3F79EC15-6C54-1194-D2E6-830A51CE22A4}"/>
          </ac:spMkLst>
        </pc:spChg>
      </pc:sldChg>
      <pc:sldChg chg="modSp">
        <pc:chgData name="F GREIG" userId="S::eafiona.greig@glow.sch.uk::a1f3ddb1-908c-422c-8a6a-34d501dca022" providerId="AD" clId="Web-{977DE1C2-755E-7B58-50F3-D7660B8D96BC}" dt="2024-05-18T09:10:10.651" v="549" actId="20577"/>
        <pc:sldMkLst>
          <pc:docMk/>
          <pc:sldMk cId="3339533182" sldId="259"/>
        </pc:sldMkLst>
        <pc:spChg chg="mod">
          <ac:chgData name="F GREIG" userId="S::eafiona.greig@glow.sch.uk::a1f3ddb1-908c-422c-8a6a-34d501dca022" providerId="AD" clId="Web-{977DE1C2-755E-7B58-50F3-D7660B8D96BC}" dt="2024-05-18T09:07:21.456" v="350" actId="20577"/>
          <ac:spMkLst>
            <pc:docMk/>
            <pc:sldMk cId="3339533182" sldId="259"/>
            <ac:spMk id="2" creationId="{5ED19360-2CDB-5156-04B7-03F6A2543EF3}"/>
          </ac:spMkLst>
        </pc:spChg>
        <pc:spChg chg="mod">
          <ac:chgData name="F GREIG" userId="S::eafiona.greig@glow.sch.uk::a1f3ddb1-908c-422c-8a6a-34d501dca022" providerId="AD" clId="Web-{977DE1C2-755E-7B58-50F3-D7660B8D96BC}" dt="2024-05-18T09:10:10.651" v="549" actId="20577"/>
          <ac:spMkLst>
            <pc:docMk/>
            <pc:sldMk cId="3339533182" sldId="259"/>
            <ac:spMk id="3" creationId="{0083B6F7-30DF-2E87-D5AE-3BED04A0AE26}"/>
          </ac:spMkLst>
        </pc:spChg>
      </pc:sldChg>
      <pc:sldChg chg="modSp">
        <pc:chgData name="F GREIG" userId="S::eafiona.greig@glow.sch.uk::a1f3ddb1-908c-422c-8a6a-34d501dca022" providerId="AD" clId="Web-{977DE1C2-755E-7B58-50F3-D7660B8D96BC}" dt="2024-05-18T09:13:01.031" v="702" actId="1076"/>
        <pc:sldMkLst>
          <pc:docMk/>
          <pc:sldMk cId="517041511" sldId="261"/>
        </pc:sldMkLst>
        <pc:spChg chg="mod">
          <ac:chgData name="F GREIG" userId="S::eafiona.greig@glow.sch.uk::a1f3ddb1-908c-422c-8a6a-34d501dca022" providerId="AD" clId="Web-{977DE1C2-755E-7B58-50F3-D7660B8D96BC}" dt="2024-05-18T09:13:01.031" v="702" actId="1076"/>
          <ac:spMkLst>
            <pc:docMk/>
            <pc:sldMk cId="517041511" sldId="261"/>
            <ac:spMk id="3" creationId="{21F0B7B3-1180-E926-09D7-A8CA41F65D96}"/>
          </ac:spMkLst>
        </pc:spChg>
      </pc:sldChg>
      <pc:sldChg chg="delSp modSp">
        <pc:chgData name="F GREIG" userId="S::eafiona.greig@glow.sch.uk::a1f3ddb1-908c-422c-8a6a-34d501dca022" providerId="AD" clId="Web-{977DE1C2-755E-7B58-50F3-D7660B8D96BC}" dt="2024-05-18T09:20:57.172" v="862" actId="20577"/>
        <pc:sldMkLst>
          <pc:docMk/>
          <pc:sldMk cId="1245330768" sldId="262"/>
        </pc:sldMkLst>
        <pc:spChg chg="mod">
          <ac:chgData name="F GREIG" userId="S::eafiona.greig@glow.sch.uk::a1f3ddb1-908c-422c-8a6a-34d501dca022" providerId="AD" clId="Web-{977DE1C2-755E-7B58-50F3-D7660B8D96BC}" dt="2024-05-18T09:20:57.172" v="862" actId="20577"/>
          <ac:spMkLst>
            <pc:docMk/>
            <pc:sldMk cId="1245330768" sldId="262"/>
            <ac:spMk id="3" creationId="{9F4A9E86-9150-86F7-016D-97484BB93818}"/>
          </ac:spMkLst>
        </pc:spChg>
        <pc:spChg chg="mod">
          <ac:chgData name="F GREIG" userId="S::eafiona.greig@glow.sch.uk::a1f3ddb1-908c-422c-8a6a-34d501dca022" providerId="AD" clId="Web-{977DE1C2-755E-7B58-50F3-D7660B8D96BC}" dt="2024-05-18T09:20:32.984" v="844" actId="20577"/>
          <ac:spMkLst>
            <pc:docMk/>
            <pc:sldMk cId="1245330768" sldId="262"/>
            <ac:spMk id="5" creationId="{CE05B380-D111-9736-9145-4D9D0C0CBEF3}"/>
          </ac:spMkLst>
        </pc:spChg>
        <pc:spChg chg="del mod">
          <ac:chgData name="F GREIG" userId="S::eafiona.greig@glow.sch.uk::a1f3ddb1-908c-422c-8a6a-34d501dca022" providerId="AD" clId="Web-{977DE1C2-755E-7B58-50F3-D7660B8D96BC}" dt="2024-05-18T09:20:40.484" v="847"/>
          <ac:spMkLst>
            <pc:docMk/>
            <pc:sldMk cId="1245330768" sldId="262"/>
            <ac:spMk id="6" creationId="{0679EC8A-2F2B-747A-B540-D4E8A1A4CCAD}"/>
          </ac:spMkLst>
        </pc:spChg>
        <pc:spChg chg="del mod">
          <ac:chgData name="F GREIG" userId="S::eafiona.greig@glow.sch.uk::a1f3ddb1-908c-422c-8a6a-34d501dca022" providerId="AD" clId="Web-{977DE1C2-755E-7B58-50F3-D7660B8D96BC}" dt="2024-05-18T09:20:23.280" v="836"/>
          <ac:spMkLst>
            <pc:docMk/>
            <pc:sldMk cId="1245330768" sldId="262"/>
            <ac:spMk id="7" creationId="{784466A8-2903-6EC7-64CF-1179D78FC10A}"/>
          </ac:spMkLst>
        </pc:spChg>
        <pc:spChg chg="mod">
          <ac:chgData name="F GREIG" userId="S::eafiona.greig@glow.sch.uk::a1f3ddb1-908c-422c-8a6a-34d501dca022" providerId="AD" clId="Web-{977DE1C2-755E-7B58-50F3-D7660B8D96BC}" dt="2024-05-18T09:20:17.436" v="833" actId="14100"/>
          <ac:spMkLst>
            <pc:docMk/>
            <pc:sldMk cId="1245330768" sldId="262"/>
            <ac:spMk id="12" creationId="{5155CB44-EFD7-C8AF-35F9-E113A6605D42}"/>
          </ac:spMkLst>
        </pc:spChg>
      </pc:sldChg>
      <pc:sldChg chg="modSp">
        <pc:chgData name="F GREIG" userId="S::eafiona.greig@glow.sch.uk::a1f3ddb1-908c-422c-8a6a-34d501dca022" providerId="AD" clId="Web-{977DE1C2-755E-7B58-50F3-D7660B8D96BC}" dt="2024-05-18T09:25:49.292" v="919" actId="20577"/>
        <pc:sldMkLst>
          <pc:docMk/>
          <pc:sldMk cId="4281133367" sldId="264"/>
        </pc:sldMkLst>
        <pc:spChg chg="mod">
          <ac:chgData name="F GREIG" userId="S::eafiona.greig@glow.sch.uk::a1f3ddb1-908c-422c-8a6a-34d501dca022" providerId="AD" clId="Web-{977DE1C2-755E-7B58-50F3-D7660B8D96BC}" dt="2024-05-18T09:25:49.292" v="919" actId="20577"/>
          <ac:spMkLst>
            <pc:docMk/>
            <pc:sldMk cId="4281133367" sldId="264"/>
            <ac:spMk id="3" creationId="{B98FC7A6-FEF0-5284-1834-A951A5D8439A}"/>
          </ac:spMkLst>
        </pc:spChg>
      </pc:sldChg>
      <pc:sldChg chg="modSp">
        <pc:chgData name="F GREIG" userId="S::eafiona.greig@glow.sch.uk::a1f3ddb1-908c-422c-8a6a-34d501dca022" providerId="AD" clId="Web-{977DE1C2-755E-7B58-50F3-D7660B8D96BC}" dt="2024-05-18T09:26:28.372" v="951" actId="20577"/>
        <pc:sldMkLst>
          <pc:docMk/>
          <pc:sldMk cId="930749890" sldId="265"/>
        </pc:sldMkLst>
        <pc:spChg chg="mod">
          <ac:chgData name="F GREIG" userId="S::eafiona.greig@glow.sch.uk::a1f3ddb1-908c-422c-8a6a-34d501dca022" providerId="AD" clId="Web-{977DE1C2-755E-7B58-50F3-D7660B8D96BC}" dt="2024-05-18T09:26:28.372" v="951" actId="20577"/>
          <ac:spMkLst>
            <pc:docMk/>
            <pc:sldMk cId="930749890" sldId="265"/>
            <ac:spMk id="3" creationId="{E1DE45F4-7F2E-B2FC-FF43-640DA1F07769}"/>
          </ac:spMkLst>
        </pc:spChg>
      </pc:sldChg>
      <pc:sldChg chg="modSp">
        <pc:chgData name="F GREIG" userId="S::eafiona.greig@glow.sch.uk::a1f3ddb1-908c-422c-8a6a-34d501dca022" providerId="AD" clId="Web-{977DE1C2-755E-7B58-50F3-D7660B8D96BC}" dt="2024-05-18T09:30:15.974" v="1021" actId="20577"/>
        <pc:sldMkLst>
          <pc:docMk/>
          <pc:sldMk cId="2539477872" sldId="266"/>
        </pc:sldMkLst>
        <pc:spChg chg="mod">
          <ac:chgData name="F GREIG" userId="S::eafiona.greig@glow.sch.uk::a1f3ddb1-908c-422c-8a6a-34d501dca022" providerId="AD" clId="Web-{977DE1C2-755E-7B58-50F3-D7660B8D96BC}" dt="2024-05-18T09:30:15.974" v="1021" actId="20577"/>
          <ac:spMkLst>
            <pc:docMk/>
            <pc:sldMk cId="2539477872" sldId="266"/>
            <ac:spMk id="3" creationId="{D21853A5-BD81-BA7D-23E8-D3BAF45CD0BD}"/>
          </ac:spMkLst>
        </pc:spChg>
      </pc:sldChg>
      <pc:sldChg chg="modSp">
        <pc:chgData name="F GREIG" userId="S::eafiona.greig@glow.sch.uk::a1f3ddb1-908c-422c-8a6a-34d501dca022" providerId="AD" clId="Web-{977DE1C2-755E-7B58-50F3-D7660B8D96BC}" dt="2024-05-18T09:07:07.581" v="348" actId="14100"/>
        <pc:sldMkLst>
          <pc:docMk/>
          <pc:sldMk cId="1023148021" sldId="272"/>
        </pc:sldMkLst>
        <pc:spChg chg="mod">
          <ac:chgData name="F GREIG" userId="S::eafiona.greig@glow.sch.uk::a1f3ddb1-908c-422c-8a6a-34d501dca022" providerId="AD" clId="Web-{977DE1C2-755E-7B58-50F3-D7660B8D96BC}" dt="2024-05-18T09:06:59.534" v="346" actId="14100"/>
          <ac:spMkLst>
            <pc:docMk/>
            <pc:sldMk cId="1023148021" sldId="272"/>
            <ac:spMk id="2" creationId="{AEBFF242-8ED8-F8CA-53A5-CEA9F24C035A}"/>
          </ac:spMkLst>
        </pc:spChg>
        <pc:spChg chg="mod">
          <ac:chgData name="F GREIG" userId="S::eafiona.greig@glow.sch.uk::a1f3ddb1-908c-422c-8a6a-34d501dca022" providerId="AD" clId="Web-{977DE1C2-755E-7B58-50F3-D7660B8D96BC}" dt="2024-05-18T09:07:07.581" v="348" actId="14100"/>
          <ac:spMkLst>
            <pc:docMk/>
            <pc:sldMk cId="1023148021" sldId="272"/>
            <ac:spMk id="3" creationId="{3F79EC15-6C54-1194-D2E6-830A51CE22A4}"/>
          </ac:spMkLst>
        </pc:spChg>
      </pc:sldChg>
      <pc:sldChg chg="modSp">
        <pc:chgData name="F GREIG" userId="S::eafiona.greig@glow.sch.uk::a1f3ddb1-908c-422c-8a6a-34d501dca022" providerId="AD" clId="Web-{977DE1C2-755E-7B58-50F3-D7660B8D96BC}" dt="2024-05-18T09:34:54.749" v="1343" actId="20577"/>
        <pc:sldMkLst>
          <pc:docMk/>
          <pc:sldMk cId="549471368" sldId="276"/>
        </pc:sldMkLst>
        <pc:spChg chg="mod">
          <ac:chgData name="F GREIG" userId="S::eafiona.greig@glow.sch.uk::a1f3ddb1-908c-422c-8a6a-34d501dca022" providerId="AD" clId="Web-{977DE1C2-755E-7B58-50F3-D7660B8D96BC}" dt="2024-05-18T09:34:54.749" v="1343" actId="20577"/>
          <ac:spMkLst>
            <pc:docMk/>
            <pc:sldMk cId="549471368" sldId="276"/>
            <ac:spMk id="3" creationId="{AE000168-F351-A935-0B9C-7524AF5104FF}"/>
          </ac:spMkLst>
        </pc:spChg>
      </pc:sldChg>
      <pc:sldChg chg="modSp">
        <pc:chgData name="F GREIG" userId="S::eafiona.greig@glow.sch.uk::a1f3ddb1-908c-422c-8a6a-34d501dca022" providerId="AD" clId="Web-{977DE1C2-755E-7B58-50F3-D7660B8D96BC}" dt="2024-05-18T09:14:36.222" v="752"/>
        <pc:sldMkLst>
          <pc:docMk/>
          <pc:sldMk cId="4251914905" sldId="278"/>
        </pc:sldMkLst>
        <pc:spChg chg="mod">
          <ac:chgData name="F GREIG" userId="S::eafiona.greig@glow.sch.uk::a1f3ddb1-908c-422c-8a6a-34d501dca022" providerId="AD" clId="Web-{977DE1C2-755E-7B58-50F3-D7660B8D96BC}" dt="2024-05-18T09:14:23.081" v="745" actId="20577"/>
          <ac:spMkLst>
            <pc:docMk/>
            <pc:sldMk cId="4251914905" sldId="278"/>
            <ac:spMk id="2" creationId="{9FA213DA-A742-999A-9327-020D5D4F48C8}"/>
          </ac:spMkLst>
        </pc:spChg>
        <pc:graphicFrameChg chg="mod modGraphic">
          <ac:chgData name="F GREIG" userId="S::eafiona.greig@glow.sch.uk::a1f3ddb1-908c-422c-8a6a-34d501dca022" providerId="AD" clId="Web-{977DE1C2-755E-7B58-50F3-D7660B8D96BC}" dt="2024-05-18T09:14:36.222" v="752"/>
          <ac:graphicFrameMkLst>
            <pc:docMk/>
            <pc:sldMk cId="4251914905" sldId="278"/>
            <ac:graphicFrameMk id="4" creationId="{10144DCD-4BE3-1FAC-619D-623D7B91BED6}"/>
          </ac:graphicFrameMkLst>
        </pc:graphicFrameChg>
      </pc:sldChg>
      <pc:sldChg chg="modSp">
        <pc:chgData name="F GREIG" userId="S::eafiona.greig@glow.sch.uk::a1f3ddb1-908c-422c-8a6a-34d501dca022" providerId="AD" clId="Web-{977DE1C2-755E-7B58-50F3-D7660B8D96BC}" dt="2024-05-18T09:19:41.138" v="804"/>
        <pc:sldMkLst>
          <pc:docMk/>
          <pc:sldMk cId="256038060" sldId="279"/>
        </pc:sldMkLst>
        <pc:spChg chg="mod">
          <ac:chgData name="F GREIG" userId="S::eafiona.greig@glow.sch.uk::a1f3ddb1-908c-422c-8a6a-34d501dca022" providerId="AD" clId="Web-{977DE1C2-755E-7B58-50F3-D7660B8D96BC}" dt="2024-05-18T09:17:51.025" v="776" actId="1076"/>
          <ac:spMkLst>
            <pc:docMk/>
            <pc:sldMk cId="256038060" sldId="279"/>
            <ac:spMk id="5" creationId="{B59451FA-7DD9-0780-A288-DF06955F69C7}"/>
          </ac:spMkLst>
        </pc:spChg>
        <pc:graphicFrameChg chg="mod modGraphic">
          <ac:chgData name="F GREIG" userId="S::eafiona.greig@glow.sch.uk::a1f3ddb1-908c-422c-8a6a-34d501dca022" providerId="AD" clId="Web-{977DE1C2-755E-7B58-50F3-D7660B8D96BC}" dt="2024-05-18T09:19:41.138" v="804"/>
          <ac:graphicFrameMkLst>
            <pc:docMk/>
            <pc:sldMk cId="256038060" sldId="279"/>
            <ac:graphicFrameMk id="4" creationId="{471B1A50-85E5-2953-EABE-1E23927817E4}"/>
          </ac:graphicFrameMkLst>
        </pc:graphicFrameChg>
      </pc:sldChg>
      <pc:sldChg chg="modSp">
        <pc:chgData name="F GREIG" userId="S::eafiona.greig@glow.sch.uk::a1f3ddb1-908c-422c-8a6a-34d501dca022" providerId="AD" clId="Web-{977DE1C2-755E-7B58-50F3-D7660B8D96BC}" dt="2024-05-18T09:37:34.067" v="1353" actId="20577"/>
        <pc:sldMkLst>
          <pc:docMk/>
          <pc:sldMk cId="2184363362" sldId="280"/>
        </pc:sldMkLst>
        <pc:graphicFrameChg chg="modGraphic">
          <ac:chgData name="F GREIG" userId="S::eafiona.greig@glow.sch.uk::a1f3ddb1-908c-422c-8a6a-34d501dca022" providerId="AD" clId="Web-{977DE1C2-755E-7B58-50F3-D7660B8D96BC}" dt="2024-05-18T09:37:34.067" v="1353" actId="20577"/>
          <ac:graphicFrameMkLst>
            <pc:docMk/>
            <pc:sldMk cId="2184363362" sldId="280"/>
            <ac:graphicFrameMk id="5" creationId="{6C595DF3-1B61-21FA-C15F-362F20623C05}"/>
          </ac:graphicFrameMkLst>
        </pc:graphicFrameChg>
      </pc:sldChg>
      <pc:sldChg chg="addSp delSp modSp new mod setBg">
        <pc:chgData name="F GREIG" userId="S::eafiona.greig@glow.sch.uk::a1f3ddb1-908c-422c-8a6a-34d501dca022" providerId="AD" clId="Web-{977DE1C2-755E-7B58-50F3-D7660B8D96BC}" dt="2024-05-18T09:23:51.210" v="868"/>
        <pc:sldMkLst>
          <pc:docMk/>
          <pc:sldMk cId="2051749355" sldId="281"/>
        </pc:sldMkLst>
        <pc:spChg chg="del">
          <ac:chgData name="F GREIG" userId="S::eafiona.greig@glow.sch.uk::a1f3ddb1-908c-422c-8a6a-34d501dca022" providerId="AD" clId="Web-{977DE1C2-755E-7B58-50F3-D7660B8D96BC}" dt="2024-05-18T09:23:51.210" v="868"/>
          <ac:spMkLst>
            <pc:docMk/>
            <pc:sldMk cId="2051749355" sldId="281"/>
            <ac:spMk id="2" creationId="{AE521DDD-4F45-F28D-B60D-B7BE14173EB5}"/>
          </ac:spMkLst>
        </pc:spChg>
        <pc:spChg chg="del">
          <ac:chgData name="F GREIG" userId="S::eafiona.greig@glow.sch.uk::a1f3ddb1-908c-422c-8a6a-34d501dca022" providerId="AD" clId="Web-{977DE1C2-755E-7B58-50F3-D7660B8D96BC}" dt="2024-05-18T09:23:40.382" v="864"/>
          <ac:spMkLst>
            <pc:docMk/>
            <pc:sldMk cId="2051749355" sldId="281"/>
            <ac:spMk id="3" creationId="{1C8C29B7-14D5-E0FB-409C-951A5D278761}"/>
          </ac:spMkLst>
        </pc:spChg>
        <pc:spChg chg="add">
          <ac:chgData name="F GREIG" userId="S::eafiona.greig@glow.sch.uk::a1f3ddb1-908c-422c-8a6a-34d501dca022" providerId="AD" clId="Web-{977DE1C2-755E-7B58-50F3-D7660B8D96BC}" dt="2024-05-18T09:23:51.210" v="868"/>
          <ac:spMkLst>
            <pc:docMk/>
            <pc:sldMk cId="2051749355" sldId="281"/>
            <ac:spMk id="9" creationId="{AB8C311F-7253-4AED-9701-7FC0708C41C7}"/>
          </ac:spMkLst>
        </pc:spChg>
        <pc:spChg chg="add">
          <ac:chgData name="F GREIG" userId="S::eafiona.greig@glow.sch.uk::a1f3ddb1-908c-422c-8a6a-34d501dca022" providerId="AD" clId="Web-{977DE1C2-755E-7B58-50F3-D7660B8D96BC}" dt="2024-05-18T09:23:51.210" v="868"/>
          <ac:spMkLst>
            <pc:docMk/>
            <pc:sldMk cId="2051749355" sldId="281"/>
            <ac:spMk id="11" creationId="{E2384209-CB15-4CDF-9D31-C44FD9A3F20D}"/>
          </ac:spMkLst>
        </pc:spChg>
        <pc:spChg chg="add">
          <ac:chgData name="F GREIG" userId="S::eafiona.greig@glow.sch.uk::a1f3ddb1-908c-422c-8a6a-34d501dca022" providerId="AD" clId="Web-{977DE1C2-755E-7B58-50F3-D7660B8D96BC}" dt="2024-05-18T09:23:51.210" v="868"/>
          <ac:spMkLst>
            <pc:docMk/>
            <pc:sldMk cId="2051749355" sldId="281"/>
            <ac:spMk id="13" creationId="{2633B3B5-CC90-43F0-8714-D31D1F3F0209}"/>
          </ac:spMkLst>
        </pc:spChg>
        <pc:spChg chg="add">
          <ac:chgData name="F GREIG" userId="S::eafiona.greig@glow.sch.uk::a1f3ddb1-908c-422c-8a6a-34d501dca022" providerId="AD" clId="Web-{977DE1C2-755E-7B58-50F3-D7660B8D96BC}" dt="2024-05-18T09:23:51.210" v="868"/>
          <ac:spMkLst>
            <pc:docMk/>
            <pc:sldMk cId="2051749355" sldId="281"/>
            <ac:spMk id="15" creationId="{A8D57A06-A426-446D-B02C-A2DC6B62E45E}"/>
          </ac:spMkLst>
        </pc:spChg>
        <pc:picChg chg="add mod ord">
          <ac:chgData name="F GREIG" userId="S::eafiona.greig@glow.sch.uk::a1f3ddb1-908c-422c-8a6a-34d501dca022" providerId="AD" clId="Web-{977DE1C2-755E-7B58-50F3-D7660B8D96BC}" dt="2024-05-18T09:23:51.210" v="868"/>
          <ac:picMkLst>
            <pc:docMk/>
            <pc:sldMk cId="2051749355" sldId="281"/>
            <ac:picMk id="4" creationId="{4C0FF743-2426-180E-314A-0F7DE8C70983}"/>
          </ac:picMkLst>
        </pc:picChg>
      </pc:sldChg>
      <pc:sldChg chg="addSp delSp modSp new mod setBg">
        <pc:chgData name="F GREIG" userId="S::eafiona.greig@glow.sch.uk::a1f3ddb1-908c-422c-8a6a-34d501dca022" providerId="AD" clId="Web-{977DE1C2-755E-7B58-50F3-D7660B8D96BC}" dt="2024-05-18T09:24:19.571" v="874"/>
        <pc:sldMkLst>
          <pc:docMk/>
          <pc:sldMk cId="3469869048" sldId="282"/>
        </pc:sldMkLst>
        <pc:spChg chg="del">
          <ac:chgData name="F GREIG" userId="S::eafiona.greig@glow.sch.uk::a1f3ddb1-908c-422c-8a6a-34d501dca022" providerId="AD" clId="Web-{977DE1C2-755E-7B58-50F3-D7660B8D96BC}" dt="2024-05-18T09:24:19.571" v="874"/>
          <ac:spMkLst>
            <pc:docMk/>
            <pc:sldMk cId="3469869048" sldId="282"/>
            <ac:spMk id="2" creationId="{CCE68DFA-E94A-1F38-9BB7-E675F297FD6E}"/>
          </ac:spMkLst>
        </pc:spChg>
        <pc:spChg chg="del">
          <ac:chgData name="F GREIG" userId="S::eafiona.greig@glow.sch.uk::a1f3ddb1-908c-422c-8a6a-34d501dca022" providerId="AD" clId="Web-{977DE1C2-755E-7B58-50F3-D7660B8D96BC}" dt="2024-05-18T09:24:10.226" v="870"/>
          <ac:spMkLst>
            <pc:docMk/>
            <pc:sldMk cId="3469869048" sldId="282"/>
            <ac:spMk id="3" creationId="{96B128D9-3313-AC26-5278-0D4155E50B6E}"/>
          </ac:spMkLst>
        </pc:spChg>
        <pc:spChg chg="add">
          <ac:chgData name="F GREIG" userId="S::eafiona.greig@glow.sch.uk::a1f3ddb1-908c-422c-8a6a-34d501dca022" providerId="AD" clId="Web-{977DE1C2-755E-7B58-50F3-D7660B8D96BC}" dt="2024-05-18T09:24:19.571" v="874"/>
          <ac:spMkLst>
            <pc:docMk/>
            <pc:sldMk cId="3469869048" sldId="282"/>
            <ac:spMk id="9" creationId="{AB8C311F-7253-4AED-9701-7FC0708C41C7}"/>
          </ac:spMkLst>
        </pc:spChg>
        <pc:spChg chg="add">
          <ac:chgData name="F GREIG" userId="S::eafiona.greig@glow.sch.uk::a1f3ddb1-908c-422c-8a6a-34d501dca022" providerId="AD" clId="Web-{977DE1C2-755E-7B58-50F3-D7660B8D96BC}" dt="2024-05-18T09:24:19.571" v="874"/>
          <ac:spMkLst>
            <pc:docMk/>
            <pc:sldMk cId="3469869048" sldId="282"/>
            <ac:spMk id="11" creationId="{E2384209-CB15-4CDF-9D31-C44FD9A3F20D}"/>
          </ac:spMkLst>
        </pc:spChg>
        <pc:spChg chg="add">
          <ac:chgData name="F GREIG" userId="S::eafiona.greig@glow.sch.uk::a1f3ddb1-908c-422c-8a6a-34d501dca022" providerId="AD" clId="Web-{977DE1C2-755E-7B58-50F3-D7660B8D96BC}" dt="2024-05-18T09:24:19.571" v="874"/>
          <ac:spMkLst>
            <pc:docMk/>
            <pc:sldMk cId="3469869048" sldId="282"/>
            <ac:spMk id="13" creationId="{2633B3B5-CC90-43F0-8714-D31D1F3F0209}"/>
          </ac:spMkLst>
        </pc:spChg>
        <pc:spChg chg="add">
          <ac:chgData name="F GREIG" userId="S::eafiona.greig@glow.sch.uk::a1f3ddb1-908c-422c-8a6a-34d501dca022" providerId="AD" clId="Web-{977DE1C2-755E-7B58-50F3-D7660B8D96BC}" dt="2024-05-18T09:24:19.571" v="874"/>
          <ac:spMkLst>
            <pc:docMk/>
            <pc:sldMk cId="3469869048" sldId="282"/>
            <ac:spMk id="15" creationId="{A8D57A06-A426-446D-B02C-A2DC6B62E45E}"/>
          </ac:spMkLst>
        </pc:spChg>
        <pc:picChg chg="add mod ord">
          <ac:chgData name="F GREIG" userId="S::eafiona.greig@glow.sch.uk::a1f3ddb1-908c-422c-8a6a-34d501dca022" providerId="AD" clId="Web-{977DE1C2-755E-7B58-50F3-D7660B8D96BC}" dt="2024-05-18T09:24:19.571" v="874"/>
          <ac:picMkLst>
            <pc:docMk/>
            <pc:sldMk cId="3469869048" sldId="282"/>
            <ac:picMk id="4" creationId="{5EFFC8D4-CD10-E6A5-637F-C48BDA457048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88E513-6ADF-4E06-9EB4-2B7834849FEB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B9018927-1C68-4EC4-8BA6-15E1AEC95503}">
      <dgm:prSet/>
      <dgm:spPr/>
      <dgm:t>
        <a:bodyPr/>
        <a:lstStyle/>
        <a:p>
          <a:pPr rtl="0"/>
          <a:r>
            <a:rPr lang="en-US" dirty="0" smtClean="0"/>
            <a:t>P2/1 </a:t>
          </a:r>
          <a:r>
            <a:rPr lang="en-US" dirty="0"/>
            <a:t>- 14 P1 coming in and 7 P2</a:t>
          </a:r>
          <a:r>
            <a:rPr lang="en-US" dirty="0">
              <a:latin typeface="Calibri Light" panose="020F0302020204030204"/>
            </a:rPr>
            <a:t> 21 pupils</a:t>
          </a:r>
          <a:endParaRPr lang="en-US" dirty="0"/>
        </a:p>
      </dgm:t>
    </dgm:pt>
    <dgm:pt modelId="{5E46C4F7-57F0-4CD4-8C88-23D8B94B61C2}" type="parTrans" cxnId="{2D2ADA5C-C185-4205-8B83-044A75AD4419}">
      <dgm:prSet/>
      <dgm:spPr/>
      <dgm:t>
        <a:bodyPr/>
        <a:lstStyle/>
        <a:p>
          <a:endParaRPr lang="en-US"/>
        </a:p>
      </dgm:t>
    </dgm:pt>
    <dgm:pt modelId="{1F1D1AE1-EDE6-4765-A0BE-45825CAD588D}" type="sibTrans" cxnId="{2D2ADA5C-C185-4205-8B83-044A75AD4419}">
      <dgm:prSet/>
      <dgm:spPr/>
      <dgm:t>
        <a:bodyPr/>
        <a:lstStyle/>
        <a:p>
          <a:endParaRPr lang="en-US"/>
        </a:p>
      </dgm:t>
    </dgm:pt>
    <dgm:pt modelId="{8651DB27-26AB-4D20-94E9-68329FCD1975}">
      <dgm:prSet/>
      <dgm:spPr/>
      <dgm:t>
        <a:bodyPr/>
        <a:lstStyle/>
        <a:p>
          <a:r>
            <a:rPr lang="en-US" dirty="0" smtClean="0"/>
            <a:t>P4/3 </a:t>
          </a:r>
          <a:r>
            <a:rPr lang="en-US" dirty="0"/>
            <a:t>- 20 pupils</a:t>
          </a:r>
        </a:p>
      </dgm:t>
    </dgm:pt>
    <dgm:pt modelId="{9EBF7D53-B7C9-406A-8F3C-6C4A925000FD}" type="parTrans" cxnId="{3CDB17D8-9E23-438A-9555-8BBB6321DC8F}">
      <dgm:prSet/>
      <dgm:spPr/>
      <dgm:t>
        <a:bodyPr/>
        <a:lstStyle/>
        <a:p>
          <a:endParaRPr lang="en-US"/>
        </a:p>
      </dgm:t>
    </dgm:pt>
    <dgm:pt modelId="{1B63229B-DE34-45C4-AFB4-7B469156DFB6}" type="sibTrans" cxnId="{3CDB17D8-9E23-438A-9555-8BBB6321DC8F}">
      <dgm:prSet/>
      <dgm:spPr/>
      <dgm:t>
        <a:bodyPr/>
        <a:lstStyle/>
        <a:p>
          <a:endParaRPr lang="en-US"/>
        </a:p>
      </dgm:t>
    </dgm:pt>
    <dgm:pt modelId="{12848CAE-0801-46F5-9DF2-6919CF149F61}">
      <dgm:prSet/>
      <dgm:spPr/>
      <dgm:t>
        <a:bodyPr/>
        <a:lstStyle/>
        <a:p>
          <a:r>
            <a:rPr lang="en-US" dirty="0" smtClean="0"/>
            <a:t>P5/4 </a:t>
          </a:r>
          <a:r>
            <a:rPr lang="en-US" dirty="0"/>
            <a:t>- </a:t>
          </a:r>
          <a:r>
            <a:rPr lang="en-US" dirty="0">
              <a:latin typeface="Calibri Light" panose="020F0302020204030204"/>
            </a:rPr>
            <a:t>21</a:t>
          </a:r>
          <a:r>
            <a:rPr lang="en-US" dirty="0"/>
            <a:t> pupils</a:t>
          </a:r>
        </a:p>
      </dgm:t>
    </dgm:pt>
    <dgm:pt modelId="{D3949CDC-1C0B-4715-9534-49981A9A584F}" type="parTrans" cxnId="{BA93CAD5-9925-4CE9-A340-93A3BD7804BC}">
      <dgm:prSet/>
      <dgm:spPr/>
      <dgm:t>
        <a:bodyPr/>
        <a:lstStyle/>
        <a:p>
          <a:endParaRPr lang="en-US"/>
        </a:p>
      </dgm:t>
    </dgm:pt>
    <dgm:pt modelId="{ED4A1C9E-6D4B-4F9A-9617-9AA65DEF830A}" type="sibTrans" cxnId="{BA93CAD5-9925-4CE9-A340-93A3BD7804BC}">
      <dgm:prSet/>
      <dgm:spPr/>
      <dgm:t>
        <a:bodyPr/>
        <a:lstStyle/>
        <a:p>
          <a:endParaRPr lang="en-US"/>
        </a:p>
      </dgm:t>
    </dgm:pt>
    <dgm:pt modelId="{316393E5-4FAD-4547-B66D-E61FF0ABADDB}">
      <dgm:prSet/>
      <dgm:spPr/>
      <dgm:t>
        <a:bodyPr/>
        <a:lstStyle/>
        <a:p>
          <a:r>
            <a:rPr lang="en-US" dirty="0" smtClean="0"/>
            <a:t>P7/6 </a:t>
          </a:r>
          <a:r>
            <a:rPr lang="en-US" dirty="0"/>
            <a:t>- </a:t>
          </a:r>
          <a:r>
            <a:rPr lang="en-US" dirty="0">
              <a:latin typeface="Calibri Light" panose="020F0302020204030204"/>
            </a:rPr>
            <a:t>23</a:t>
          </a:r>
          <a:r>
            <a:rPr lang="en-US" dirty="0"/>
            <a:t> pupils</a:t>
          </a:r>
        </a:p>
      </dgm:t>
    </dgm:pt>
    <dgm:pt modelId="{3E6C6DEB-A68D-4508-B507-51FD8E96D858}" type="parTrans" cxnId="{EAEF7A33-8D1B-4C23-87A4-08FC9D60B515}">
      <dgm:prSet/>
      <dgm:spPr/>
      <dgm:t>
        <a:bodyPr/>
        <a:lstStyle/>
        <a:p>
          <a:endParaRPr lang="en-US"/>
        </a:p>
      </dgm:t>
    </dgm:pt>
    <dgm:pt modelId="{A567DCDC-BBA9-437F-898F-575ED12B43B4}" type="sibTrans" cxnId="{EAEF7A33-8D1B-4C23-87A4-08FC9D60B515}">
      <dgm:prSet/>
      <dgm:spPr/>
      <dgm:t>
        <a:bodyPr/>
        <a:lstStyle/>
        <a:p>
          <a:endParaRPr lang="en-US"/>
        </a:p>
      </dgm:t>
    </dgm:pt>
    <dgm:pt modelId="{79A98B38-B899-49DC-804D-FC5F1ADCB964}" type="pres">
      <dgm:prSet presAssocID="{5C88E513-6ADF-4E06-9EB4-2B7834849FE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AAE06C9-31FD-4A33-A519-750E75478749}" type="pres">
      <dgm:prSet presAssocID="{B9018927-1C68-4EC4-8BA6-15E1AEC95503}" presName="hierRoot1" presStyleCnt="0"/>
      <dgm:spPr/>
    </dgm:pt>
    <dgm:pt modelId="{D7C41EA1-2FD8-48BC-8F11-D1C9933F7138}" type="pres">
      <dgm:prSet presAssocID="{B9018927-1C68-4EC4-8BA6-15E1AEC95503}" presName="composite" presStyleCnt="0"/>
      <dgm:spPr/>
    </dgm:pt>
    <dgm:pt modelId="{31EC0D99-6CE8-441E-B8B8-078C7531183F}" type="pres">
      <dgm:prSet presAssocID="{B9018927-1C68-4EC4-8BA6-15E1AEC95503}" presName="background" presStyleLbl="node0" presStyleIdx="0" presStyleCnt="4"/>
      <dgm:spPr/>
    </dgm:pt>
    <dgm:pt modelId="{44409E06-23D0-4793-8560-E9FFC9C84C93}" type="pres">
      <dgm:prSet presAssocID="{B9018927-1C68-4EC4-8BA6-15E1AEC95503}" presName="text" presStyleLbl="fgAcc0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98A9A8-3F6F-49AE-A135-9F2622CBB9F1}" type="pres">
      <dgm:prSet presAssocID="{B9018927-1C68-4EC4-8BA6-15E1AEC95503}" presName="hierChild2" presStyleCnt="0"/>
      <dgm:spPr/>
    </dgm:pt>
    <dgm:pt modelId="{FE389C1D-1DA2-4EAE-9965-FC7C998050A5}" type="pres">
      <dgm:prSet presAssocID="{8651DB27-26AB-4D20-94E9-68329FCD1975}" presName="hierRoot1" presStyleCnt="0"/>
      <dgm:spPr/>
    </dgm:pt>
    <dgm:pt modelId="{08326754-7FE9-43D7-AA36-B5F3A7D8BA28}" type="pres">
      <dgm:prSet presAssocID="{8651DB27-26AB-4D20-94E9-68329FCD1975}" presName="composite" presStyleCnt="0"/>
      <dgm:spPr/>
    </dgm:pt>
    <dgm:pt modelId="{20D12FE7-8474-42E6-844A-44AC75110CF2}" type="pres">
      <dgm:prSet presAssocID="{8651DB27-26AB-4D20-94E9-68329FCD1975}" presName="background" presStyleLbl="node0" presStyleIdx="1" presStyleCnt="4"/>
      <dgm:spPr/>
    </dgm:pt>
    <dgm:pt modelId="{E7C5785B-8AAE-4715-A53A-D166D00DFACF}" type="pres">
      <dgm:prSet presAssocID="{8651DB27-26AB-4D20-94E9-68329FCD1975}" presName="text" presStyleLbl="fgAcc0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E780AA0-9CB4-4BC1-BF09-3C5E946B3DEE}" type="pres">
      <dgm:prSet presAssocID="{8651DB27-26AB-4D20-94E9-68329FCD1975}" presName="hierChild2" presStyleCnt="0"/>
      <dgm:spPr/>
    </dgm:pt>
    <dgm:pt modelId="{F0A63161-3C2A-4F43-A4B9-EAD66598F68B}" type="pres">
      <dgm:prSet presAssocID="{12848CAE-0801-46F5-9DF2-6919CF149F61}" presName="hierRoot1" presStyleCnt="0"/>
      <dgm:spPr/>
    </dgm:pt>
    <dgm:pt modelId="{F5A3C599-C1E5-444C-8973-F20DC10F0604}" type="pres">
      <dgm:prSet presAssocID="{12848CAE-0801-46F5-9DF2-6919CF149F61}" presName="composite" presStyleCnt="0"/>
      <dgm:spPr/>
    </dgm:pt>
    <dgm:pt modelId="{455A0665-2DCC-4C91-92FB-44EFC505F955}" type="pres">
      <dgm:prSet presAssocID="{12848CAE-0801-46F5-9DF2-6919CF149F61}" presName="background" presStyleLbl="node0" presStyleIdx="2" presStyleCnt="4"/>
      <dgm:spPr/>
    </dgm:pt>
    <dgm:pt modelId="{DF7DC489-DF5C-4B20-8391-DD79E8A8946A}" type="pres">
      <dgm:prSet presAssocID="{12848CAE-0801-46F5-9DF2-6919CF149F61}" presName="text" presStyleLbl="fgAcc0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662847-A26A-4D52-ACF5-C368EE07DC89}" type="pres">
      <dgm:prSet presAssocID="{12848CAE-0801-46F5-9DF2-6919CF149F61}" presName="hierChild2" presStyleCnt="0"/>
      <dgm:spPr/>
    </dgm:pt>
    <dgm:pt modelId="{26CABA4C-CAD1-47DC-BD6E-DF360710E2FA}" type="pres">
      <dgm:prSet presAssocID="{316393E5-4FAD-4547-B66D-E61FF0ABADDB}" presName="hierRoot1" presStyleCnt="0"/>
      <dgm:spPr/>
    </dgm:pt>
    <dgm:pt modelId="{E315FA38-ADA8-42B3-B820-0856CB8EEEF1}" type="pres">
      <dgm:prSet presAssocID="{316393E5-4FAD-4547-B66D-E61FF0ABADDB}" presName="composite" presStyleCnt="0"/>
      <dgm:spPr/>
    </dgm:pt>
    <dgm:pt modelId="{E110122F-10EE-470C-AFDA-92A08F5866C4}" type="pres">
      <dgm:prSet presAssocID="{316393E5-4FAD-4547-B66D-E61FF0ABADDB}" presName="background" presStyleLbl="node0" presStyleIdx="3" presStyleCnt="4"/>
      <dgm:spPr/>
    </dgm:pt>
    <dgm:pt modelId="{2C50C40D-25AB-4757-87B6-91FFBF3A6D75}" type="pres">
      <dgm:prSet presAssocID="{316393E5-4FAD-4547-B66D-E61FF0ABADDB}" presName="text" presStyleLbl="fgAcc0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DB9822-E802-405E-A166-E8772CB73B4D}" type="pres">
      <dgm:prSet presAssocID="{316393E5-4FAD-4547-B66D-E61FF0ABADDB}" presName="hierChild2" presStyleCnt="0"/>
      <dgm:spPr/>
    </dgm:pt>
  </dgm:ptLst>
  <dgm:cxnLst>
    <dgm:cxn modelId="{BA93CAD5-9925-4CE9-A340-93A3BD7804BC}" srcId="{5C88E513-6ADF-4E06-9EB4-2B7834849FEB}" destId="{12848CAE-0801-46F5-9DF2-6919CF149F61}" srcOrd="2" destOrd="0" parTransId="{D3949CDC-1C0B-4715-9534-49981A9A584F}" sibTransId="{ED4A1C9E-6D4B-4F9A-9617-9AA65DEF830A}"/>
    <dgm:cxn modelId="{1B645BDA-DFCF-478B-9745-F91031D5F0D3}" type="presOf" srcId="{12848CAE-0801-46F5-9DF2-6919CF149F61}" destId="{DF7DC489-DF5C-4B20-8391-DD79E8A8946A}" srcOrd="0" destOrd="0" presId="urn:microsoft.com/office/officeart/2005/8/layout/hierarchy1"/>
    <dgm:cxn modelId="{DB2F88CA-C6C9-47B9-BD27-0B53EFC023FB}" type="presOf" srcId="{8651DB27-26AB-4D20-94E9-68329FCD1975}" destId="{E7C5785B-8AAE-4715-A53A-D166D00DFACF}" srcOrd="0" destOrd="0" presId="urn:microsoft.com/office/officeart/2005/8/layout/hierarchy1"/>
    <dgm:cxn modelId="{3CDB17D8-9E23-438A-9555-8BBB6321DC8F}" srcId="{5C88E513-6ADF-4E06-9EB4-2B7834849FEB}" destId="{8651DB27-26AB-4D20-94E9-68329FCD1975}" srcOrd="1" destOrd="0" parTransId="{9EBF7D53-B7C9-406A-8F3C-6C4A925000FD}" sibTransId="{1B63229B-DE34-45C4-AFB4-7B469156DFB6}"/>
    <dgm:cxn modelId="{A8F82311-A789-4CB3-865E-5F6D51ACED0F}" type="presOf" srcId="{5C88E513-6ADF-4E06-9EB4-2B7834849FEB}" destId="{79A98B38-B899-49DC-804D-FC5F1ADCB964}" srcOrd="0" destOrd="0" presId="urn:microsoft.com/office/officeart/2005/8/layout/hierarchy1"/>
    <dgm:cxn modelId="{6D34A795-A455-44C3-B5F3-11569AB97647}" type="presOf" srcId="{B9018927-1C68-4EC4-8BA6-15E1AEC95503}" destId="{44409E06-23D0-4793-8560-E9FFC9C84C93}" srcOrd="0" destOrd="0" presId="urn:microsoft.com/office/officeart/2005/8/layout/hierarchy1"/>
    <dgm:cxn modelId="{1E434772-EB58-4F33-8FBF-40EC1AE3F571}" type="presOf" srcId="{316393E5-4FAD-4547-B66D-E61FF0ABADDB}" destId="{2C50C40D-25AB-4757-87B6-91FFBF3A6D75}" srcOrd="0" destOrd="0" presId="urn:microsoft.com/office/officeart/2005/8/layout/hierarchy1"/>
    <dgm:cxn modelId="{EAEF7A33-8D1B-4C23-87A4-08FC9D60B515}" srcId="{5C88E513-6ADF-4E06-9EB4-2B7834849FEB}" destId="{316393E5-4FAD-4547-B66D-E61FF0ABADDB}" srcOrd="3" destOrd="0" parTransId="{3E6C6DEB-A68D-4508-B507-51FD8E96D858}" sibTransId="{A567DCDC-BBA9-437F-898F-575ED12B43B4}"/>
    <dgm:cxn modelId="{2D2ADA5C-C185-4205-8B83-044A75AD4419}" srcId="{5C88E513-6ADF-4E06-9EB4-2B7834849FEB}" destId="{B9018927-1C68-4EC4-8BA6-15E1AEC95503}" srcOrd="0" destOrd="0" parTransId="{5E46C4F7-57F0-4CD4-8C88-23D8B94B61C2}" sibTransId="{1F1D1AE1-EDE6-4765-A0BE-45825CAD588D}"/>
    <dgm:cxn modelId="{36A1C499-9EDE-4A97-9B6B-5842B5742A6D}" type="presParOf" srcId="{79A98B38-B899-49DC-804D-FC5F1ADCB964}" destId="{CAAE06C9-31FD-4A33-A519-750E75478749}" srcOrd="0" destOrd="0" presId="urn:microsoft.com/office/officeart/2005/8/layout/hierarchy1"/>
    <dgm:cxn modelId="{1A4FB2FF-04CA-4300-97F5-0382D3BD155E}" type="presParOf" srcId="{CAAE06C9-31FD-4A33-A519-750E75478749}" destId="{D7C41EA1-2FD8-48BC-8F11-D1C9933F7138}" srcOrd="0" destOrd="0" presId="urn:microsoft.com/office/officeart/2005/8/layout/hierarchy1"/>
    <dgm:cxn modelId="{F9F06706-1AB7-4C21-BDA7-AAFEE5E677CD}" type="presParOf" srcId="{D7C41EA1-2FD8-48BC-8F11-D1C9933F7138}" destId="{31EC0D99-6CE8-441E-B8B8-078C7531183F}" srcOrd="0" destOrd="0" presId="urn:microsoft.com/office/officeart/2005/8/layout/hierarchy1"/>
    <dgm:cxn modelId="{05FE43E9-FB8C-420A-B9D9-531E9D98DEC6}" type="presParOf" srcId="{D7C41EA1-2FD8-48BC-8F11-D1C9933F7138}" destId="{44409E06-23D0-4793-8560-E9FFC9C84C93}" srcOrd="1" destOrd="0" presId="urn:microsoft.com/office/officeart/2005/8/layout/hierarchy1"/>
    <dgm:cxn modelId="{B085CBFE-C7EB-4200-B3F3-3E97D5FEDBC6}" type="presParOf" srcId="{CAAE06C9-31FD-4A33-A519-750E75478749}" destId="{CF98A9A8-3F6F-49AE-A135-9F2622CBB9F1}" srcOrd="1" destOrd="0" presId="urn:microsoft.com/office/officeart/2005/8/layout/hierarchy1"/>
    <dgm:cxn modelId="{4D9F7051-6F5A-466A-8C4C-B5857A7E9DD4}" type="presParOf" srcId="{79A98B38-B899-49DC-804D-FC5F1ADCB964}" destId="{FE389C1D-1DA2-4EAE-9965-FC7C998050A5}" srcOrd="1" destOrd="0" presId="urn:microsoft.com/office/officeart/2005/8/layout/hierarchy1"/>
    <dgm:cxn modelId="{BA14D681-2CD6-423B-B1DB-0119752333A3}" type="presParOf" srcId="{FE389C1D-1DA2-4EAE-9965-FC7C998050A5}" destId="{08326754-7FE9-43D7-AA36-B5F3A7D8BA28}" srcOrd="0" destOrd="0" presId="urn:microsoft.com/office/officeart/2005/8/layout/hierarchy1"/>
    <dgm:cxn modelId="{BAC0DCAE-71AE-4034-A10B-25813AB5A6C8}" type="presParOf" srcId="{08326754-7FE9-43D7-AA36-B5F3A7D8BA28}" destId="{20D12FE7-8474-42E6-844A-44AC75110CF2}" srcOrd="0" destOrd="0" presId="urn:microsoft.com/office/officeart/2005/8/layout/hierarchy1"/>
    <dgm:cxn modelId="{2A2AAD64-2677-4CCF-81EB-EEC49A5CB766}" type="presParOf" srcId="{08326754-7FE9-43D7-AA36-B5F3A7D8BA28}" destId="{E7C5785B-8AAE-4715-A53A-D166D00DFACF}" srcOrd="1" destOrd="0" presId="urn:microsoft.com/office/officeart/2005/8/layout/hierarchy1"/>
    <dgm:cxn modelId="{17BA1D0E-1FEE-4C2C-A192-9A235468B760}" type="presParOf" srcId="{FE389C1D-1DA2-4EAE-9965-FC7C998050A5}" destId="{BE780AA0-9CB4-4BC1-BF09-3C5E946B3DEE}" srcOrd="1" destOrd="0" presId="urn:microsoft.com/office/officeart/2005/8/layout/hierarchy1"/>
    <dgm:cxn modelId="{29CA1490-DDC2-443F-8E86-0BA060A83F4B}" type="presParOf" srcId="{79A98B38-B899-49DC-804D-FC5F1ADCB964}" destId="{F0A63161-3C2A-4F43-A4B9-EAD66598F68B}" srcOrd="2" destOrd="0" presId="urn:microsoft.com/office/officeart/2005/8/layout/hierarchy1"/>
    <dgm:cxn modelId="{65C3D60B-D6A1-438A-8554-05B933E49ABF}" type="presParOf" srcId="{F0A63161-3C2A-4F43-A4B9-EAD66598F68B}" destId="{F5A3C599-C1E5-444C-8973-F20DC10F0604}" srcOrd="0" destOrd="0" presId="urn:microsoft.com/office/officeart/2005/8/layout/hierarchy1"/>
    <dgm:cxn modelId="{6064DB61-B552-4BF7-AD2D-2511A4D358CA}" type="presParOf" srcId="{F5A3C599-C1E5-444C-8973-F20DC10F0604}" destId="{455A0665-2DCC-4C91-92FB-44EFC505F955}" srcOrd="0" destOrd="0" presId="urn:microsoft.com/office/officeart/2005/8/layout/hierarchy1"/>
    <dgm:cxn modelId="{791A9B51-5831-4A4C-98D7-C56F878085DF}" type="presParOf" srcId="{F5A3C599-C1E5-444C-8973-F20DC10F0604}" destId="{DF7DC489-DF5C-4B20-8391-DD79E8A8946A}" srcOrd="1" destOrd="0" presId="urn:microsoft.com/office/officeart/2005/8/layout/hierarchy1"/>
    <dgm:cxn modelId="{5289F089-E3CC-45AD-A6CF-4B9F058B956C}" type="presParOf" srcId="{F0A63161-3C2A-4F43-A4B9-EAD66598F68B}" destId="{F9662847-A26A-4D52-ACF5-C368EE07DC89}" srcOrd="1" destOrd="0" presId="urn:microsoft.com/office/officeart/2005/8/layout/hierarchy1"/>
    <dgm:cxn modelId="{5777F9A9-3331-4E57-A8C6-3CB4F4CC3EB9}" type="presParOf" srcId="{79A98B38-B899-49DC-804D-FC5F1ADCB964}" destId="{26CABA4C-CAD1-47DC-BD6E-DF360710E2FA}" srcOrd="3" destOrd="0" presId="urn:microsoft.com/office/officeart/2005/8/layout/hierarchy1"/>
    <dgm:cxn modelId="{FBE54928-BDA6-4323-8C90-E4176540E2DB}" type="presParOf" srcId="{26CABA4C-CAD1-47DC-BD6E-DF360710E2FA}" destId="{E315FA38-ADA8-42B3-B820-0856CB8EEEF1}" srcOrd="0" destOrd="0" presId="urn:microsoft.com/office/officeart/2005/8/layout/hierarchy1"/>
    <dgm:cxn modelId="{D73E0DF1-E0A9-416B-AA0F-687ECC1DA35A}" type="presParOf" srcId="{E315FA38-ADA8-42B3-B820-0856CB8EEEF1}" destId="{E110122F-10EE-470C-AFDA-92A08F5866C4}" srcOrd="0" destOrd="0" presId="urn:microsoft.com/office/officeart/2005/8/layout/hierarchy1"/>
    <dgm:cxn modelId="{F4068846-33D5-4FAC-9BF8-F91EFDD0ED2B}" type="presParOf" srcId="{E315FA38-ADA8-42B3-B820-0856CB8EEEF1}" destId="{2C50C40D-25AB-4757-87B6-91FFBF3A6D75}" srcOrd="1" destOrd="0" presId="urn:microsoft.com/office/officeart/2005/8/layout/hierarchy1"/>
    <dgm:cxn modelId="{0BF40643-3608-489C-A110-829424FDE902}" type="presParOf" srcId="{26CABA4C-CAD1-47DC-BD6E-DF360710E2FA}" destId="{E2DB9822-E802-405E-A166-E8772CB73B4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EC0D99-6CE8-441E-B8B8-078C7531183F}">
      <dsp:nvSpPr>
        <dsp:cNvPr id="0" name=""/>
        <dsp:cNvSpPr/>
      </dsp:nvSpPr>
      <dsp:spPr>
        <a:xfrm>
          <a:off x="3040" y="801093"/>
          <a:ext cx="2170958" cy="137855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409E06-23D0-4793-8560-E9FFC9C84C93}">
      <dsp:nvSpPr>
        <dsp:cNvPr id="0" name=""/>
        <dsp:cNvSpPr/>
      </dsp:nvSpPr>
      <dsp:spPr>
        <a:xfrm>
          <a:off x="244258" y="1030249"/>
          <a:ext cx="2170958" cy="137855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P2/1 </a:t>
          </a:r>
          <a:r>
            <a:rPr lang="en-US" sz="2600" kern="1200" dirty="0"/>
            <a:t>- 14 P1 coming in and 7 P2</a:t>
          </a:r>
          <a:r>
            <a:rPr lang="en-US" sz="2600" kern="1200" dirty="0">
              <a:latin typeface="Calibri Light" panose="020F0302020204030204"/>
            </a:rPr>
            <a:t> 21 pupils</a:t>
          </a:r>
          <a:endParaRPr lang="en-US" sz="2600" kern="1200" dirty="0"/>
        </a:p>
      </dsp:txBody>
      <dsp:txXfrm>
        <a:off x="284635" y="1070626"/>
        <a:ext cx="2090204" cy="1297804"/>
      </dsp:txXfrm>
    </dsp:sp>
    <dsp:sp modelId="{20D12FE7-8474-42E6-844A-44AC75110CF2}">
      <dsp:nvSpPr>
        <dsp:cNvPr id="0" name=""/>
        <dsp:cNvSpPr/>
      </dsp:nvSpPr>
      <dsp:spPr>
        <a:xfrm>
          <a:off x="2656434" y="801093"/>
          <a:ext cx="2170958" cy="137855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C5785B-8AAE-4715-A53A-D166D00DFACF}">
      <dsp:nvSpPr>
        <dsp:cNvPr id="0" name=""/>
        <dsp:cNvSpPr/>
      </dsp:nvSpPr>
      <dsp:spPr>
        <a:xfrm>
          <a:off x="2897652" y="1030249"/>
          <a:ext cx="2170958" cy="137855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P4/3 </a:t>
          </a:r>
          <a:r>
            <a:rPr lang="en-US" sz="2600" kern="1200" dirty="0"/>
            <a:t>- 20 pupils</a:t>
          </a:r>
        </a:p>
      </dsp:txBody>
      <dsp:txXfrm>
        <a:off x="2938029" y="1070626"/>
        <a:ext cx="2090204" cy="1297804"/>
      </dsp:txXfrm>
    </dsp:sp>
    <dsp:sp modelId="{455A0665-2DCC-4C91-92FB-44EFC505F955}">
      <dsp:nvSpPr>
        <dsp:cNvPr id="0" name=""/>
        <dsp:cNvSpPr/>
      </dsp:nvSpPr>
      <dsp:spPr>
        <a:xfrm>
          <a:off x="5309828" y="801093"/>
          <a:ext cx="2170958" cy="137855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7DC489-DF5C-4B20-8391-DD79E8A8946A}">
      <dsp:nvSpPr>
        <dsp:cNvPr id="0" name=""/>
        <dsp:cNvSpPr/>
      </dsp:nvSpPr>
      <dsp:spPr>
        <a:xfrm>
          <a:off x="5551046" y="1030249"/>
          <a:ext cx="2170958" cy="137855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P5/4 </a:t>
          </a:r>
          <a:r>
            <a:rPr lang="en-US" sz="2600" kern="1200" dirty="0"/>
            <a:t>- </a:t>
          </a:r>
          <a:r>
            <a:rPr lang="en-US" sz="2600" kern="1200" dirty="0">
              <a:latin typeface="Calibri Light" panose="020F0302020204030204"/>
            </a:rPr>
            <a:t>21</a:t>
          </a:r>
          <a:r>
            <a:rPr lang="en-US" sz="2600" kern="1200" dirty="0"/>
            <a:t> pupils</a:t>
          </a:r>
        </a:p>
      </dsp:txBody>
      <dsp:txXfrm>
        <a:off x="5591423" y="1070626"/>
        <a:ext cx="2090204" cy="1297804"/>
      </dsp:txXfrm>
    </dsp:sp>
    <dsp:sp modelId="{E110122F-10EE-470C-AFDA-92A08F5866C4}">
      <dsp:nvSpPr>
        <dsp:cNvPr id="0" name=""/>
        <dsp:cNvSpPr/>
      </dsp:nvSpPr>
      <dsp:spPr>
        <a:xfrm>
          <a:off x="7963222" y="801093"/>
          <a:ext cx="2170958" cy="137855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50C40D-25AB-4757-87B6-91FFBF3A6D75}">
      <dsp:nvSpPr>
        <dsp:cNvPr id="0" name=""/>
        <dsp:cNvSpPr/>
      </dsp:nvSpPr>
      <dsp:spPr>
        <a:xfrm>
          <a:off x="8204440" y="1030249"/>
          <a:ext cx="2170958" cy="137855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P7/6 </a:t>
          </a:r>
          <a:r>
            <a:rPr lang="en-US" sz="2600" kern="1200" dirty="0"/>
            <a:t>- </a:t>
          </a:r>
          <a:r>
            <a:rPr lang="en-US" sz="2600" kern="1200" dirty="0">
              <a:latin typeface="Calibri Light" panose="020F0302020204030204"/>
            </a:rPr>
            <a:t>23</a:t>
          </a:r>
          <a:r>
            <a:rPr lang="en-US" sz="2600" kern="1200" dirty="0"/>
            <a:t> pupils</a:t>
          </a:r>
        </a:p>
      </dsp:txBody>
      <dsp:txXfrm>
        <a:off x="8244817" y="1070626"/>
        <a:ext cx="2090204" cy="12978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nosansar.org/2013/05/call-for-volunteers-eco-song-competition-2013/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/3.0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reachoutasc.com/autism-in-the-early-years/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d/3.0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bluediamondgallery.com/handwriting/i/improvement.html" TargetMode="External"/><Relationship Id="rId7" Type="http://schemas.openxmlformats.org/officeDocument/2006/relationships/hyperlink" Target="https://creativecommons.org/licenses/by/3.0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eativecommons.org/licenses/by-sa/3.0/" TargetMode="External"/><Relationship Id="rId5" Type="http://schemas.openxmlformats.org/officeDocument/2006/relationships/hyperlink" Target="https://escientificpublishers.com/staffing-plan-for-meeting-recruitment-needs-in-healthcare-related-occupations-proposed-recommendations-JMSS-01-0011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ccampus.ca/2017/06/13/learning-teaching-courses-to-help-facilitate-learning-online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/3.0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Lihttps:/blogs.glowscotland.org.uk/ea/dalmellingtonpseccmain2017/maths-masterclasses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Triangle 32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5201" y="1036674"/>
            <a:ext cx="3689096" cy="3514364"/>
          </a:xfrm>
        </p:spPr>
        <p:txBody>
          <a:bodyPr anchor="b">
            <a:normAutofit/>
          </a:bodyPr>
          <a:lstStyle/>
          <a:p>
            <a:pPr algn="r"/>
            <a:r>
              <a:rPr lang="en-US" sz="4500" dirty="0">
                <a:cs typeface="Calibri Light"/>
              </a:rPr>
              <a:t>Parent Council Meeting</a:t>
            </a:r>
            <a:br>
              <a:rPr lang="en-US" sz="4500" dirty="0">
                <a:cs typeface="Calibri Light"/>
              </a:rPr>
            </a:br>
            <a:r>
              <a:rPr lang="en-US" sz="4500" dirty="0">
                <a:cs typeface="Calibri Light"/>
              </a:rPr>
              <a:t>Monday 20th May</a:t>
            </a:r>
            <a:endParaRPr lang="en-US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202" y="4582814"/>
            <a:ext cx="3689094" cy="1312657"/>
          </a:xfrm>
        </p:spPr>
        <p:txBody>
          <a:bodyPr anchor="t">
            <a:normAutofit/>
          </a:bodyPr>
          <a:lstStyle/>
          <a:p>
            <a:pPr algn="r"/>
            <a:endParaRPr lang="en-US" sz="2000"/>
          </a:p>
        </p:txBody>
      </p:sp>
      <p:pic>
        <p:nvPicPr>
          <p:cNvPr id="4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FC89B777-1C59-8997-4669-6EA5AD496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2862" y="1990681"/>
            <a:ext cx="4811872" cy="2309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626476-E788-68C9-6C56-BC15EA986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US" sz="4800">
                <a:cs typeface="Calibri Light"/>
              </a:rPr>
              <a:t>Pupil Groups</a:t>
            </a:r>
            <a:endParaRPr lang="en-US" sz="48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FC7A6-FEF0-5284-1834-A951A5D84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r>
              <a:rPr lang="en-US" sz="2000" dirty="0">
                <a:cs typeface="Calibri"/>
              </a:rPr>
              <a:t>Junior Librarians –Reading Schools Silver Achieved – 5th school in EA</a:t>
            </a:r>
            <a:endParaRPr lang="en-US" sz="2000">
              <a:ea typeface="Calibri"/>
              <a:cs typeface="Calibri"/>
            </a:endParaRPr>
          </a:p>
          <a:p>
            <a:r>
              <a:rPr lang="en-US" sz="2000" dirty="0">
                <a:cs typeface="Calibri"/>
              </a:rPr>
              <a:t>Pupil Council – PB funding update and Junior Leader Award</a:t>
            </a:r>
            <a:endParaRPr lang="en-US" sz="2000" dirty="0">
              <a:ea typeface="Calibri"/>
              <a:cs typeface="Calibri"/>
            </a:endParaRPr>
          </a:p>
          <a:p>
            <a:r>
              <a:rPr lang="en-US" sz="2000" dirty="0">
                <a:ea typeface="Calibri"/>
                <a:cs typeface="Calibri"/>
              </a:rPr>
              <a:t>Eco Committee – out in the Community/Care Homes</a:t>
            </a:r>
            <a:r>
              <a:rPr lang="en-GB" sz="2000" dirty="0">
                <a:ea typeface="Calibri"/>
                <a:cs typeface="Calibri"/>
              </a:rPr>
              <a:t> </a:t>
            </a:r>
          </a:p>
          <a:p>
            <a:r>
              <a:rPr lang="en-GB" sz="2000" dirty="0">
                <a:ea typeface="Calibri"/>
                <a:cs typeface="Calibri"/>
              </a:rPr>
              <a:t>Sports Committee Sports Day</a:t>
            </a:r>
          </a:p>
          <a:p>
            <a:r>
              <a:rPr lang="en-GB" sz="2000" dirty="0">
                <a:ea typeface="Calibri"/>
                <a:cs typeface="Calibri"/>
              </a:rPr>
              <a:t>JRSO Walk to School Week</a:t>
            </a:r>
          </a:p>
          <a:p>
            <a:r>
              <a:rPr lang="en-GB" sz="2000" dirty="0">
                <a:ea typeface="Calibri"/>
                <a:cs typeface="Calibri"/>
              </a:rPr>
              <a:t>Digital Leaders support IT every week</a:t>
            </a:r>
          </a:p>
          <a:p>
            <a:r>
              <a:rPr lang="en-GB" sz="2000" dirty="0">
                <a:ea typeface="Calibri"/>
                <a:cs typeface="Calibri"/>
              </a:rPr>
              <a:t>Dexters Learning Squad achieved Communication Friendly Accreditation </a:t>
            </a:r>
            <a:endParaRPr lang="en-US" sz="2000" dirty="0">
              <a:ea typeface="Calibri"/>
              <a:cs typeface="Calibri"/>
            </a:endParaRPr>
          </a:p>
          <a:p>
            <a:endParaRPr lang="en-US" sz="2000" dirty="0">
              <a:ea typeface="Calibri"/>
              <a:cs typeface="Calibri"/>
            </a:endParaRPr>
          </a:p>
        </p:txBody>
      </p:sp>
      <p:pic>
        <p:nvPicPr>
          <p:cNvPr id="4" name="Picture 4" descr="Logo&#10;&#10;Description automatically generated">
            <a:extLst>
              <a:ext uri="{FF2B5EF4-FFF2-40B4-BE49-F238E27FC236}">
                <a16:creationId xmlns:a16="http://schemas.microsoft.com/office/drawing/2014/main" id="{0D2F87EA-6064-BBCB-2734-C89ED2B357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5911532" y="2564531"/>
            <a:ext cx="5150277" cy="3553691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3CD742-7DF8-996B-6608-7DF9D1534B57}"/>
              </a:ext>
            </a:extLst>
          </p:cNvPr>
          <p:cNvSpPr txBox="1"/>
          <p:nvPr/>
        </p:nvSpPr>
        <p:spPr>
          <a:xfrm>
            <a:off x="8727517" y="5918167"/>
            <a:ext cx="2334292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1133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0155C5-48E9-5410-CBCC-A999EE837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US" sz="4800">
                <a:cs typeface="Calibri Light"/>
              </a:rPr>
              <a:t>ECC</a:t>
            </a:r>
            <a:endParaRPr lang="en-US" sz="48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E45F4-7F2E-B2FC-FF43-640DA1F07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2000" dirty="0">
              <a:ea typeface="Calibri"/>
              <a:cs typeface="Calibri"/>
            </a:endParaRPr>
          </a:p>
          <a:p>
            <a:r>
              <a:rPr lang="en-US" sz="2000" dirty="0">
                <a:ea typeface="Calibri"/>
                <a:cs typeface="Calibri"/>
              </a:rPr>
              <a:t>All Care Plan meetings took place</a:t>
            </a:r>
          </a:p>
          <a:p>
            <a:r>
              <a:rPr lang="en-US" sz="2000" dirty="0">
                <a:ea typeface="Calibri"/>
                <a:cs typeface="Calibri"/>
              </a:rPr>
              <a:t>Den Building</a:t>
            </a:r>
            <a:endParaRPr lang="en-US" dirty="0"/>
          </a:p>
          <a:p>
            <a:r>
              <a:rPr lang="en-US" sz="2000" dirty="0">
                <a:ea typeface="Calibri"/>
                <a:cs typeface="Calibri"/>
              </a:rPr>
              <a:t>Dean Park Trip next parent event</a:t>
            </a:r>
            <a:endParaRPr lang="en-US" dirty="0"/>
          </a:p>
          <a:p>
            <a:r>
              <a:rPr lang="en-US" sz="2000" dirty="0">
                <a:ea typeface="Calibri"/>
                <a:cs typeface="Calibri"/>
              </a:rPr>
              <a:t>Graduation plans</a:t>
            </a:r>
            <a:endParaRPr lang="en-US" dirty="0"/>
          </a:p>
          <a:p>
            <a:endParaRPr lang="en-US" sz="2000" dirty="0">
              <a:ea typeface="Calibri"/>
              <a:cs typeface="Calibri"/>
            </a:endParaRPr>
          </a:p>
          <a:p>
            <a:endParaRPr lang="en-GB" sz="2000">
              <a:ea typeface="Calibri" panose="020F0502020204030204"/>
              <a:cs typeface="Calibri"/>
            </a:endParaRPr>
          </a:p>
        </p:txBody>
      </p:sp>
      <p:pic>
        <p:nvPicPr>
          <p:cNvPr id="4" name="Picture 4" descr="A picture containing handwear, colorful&#10;&#10;Description automatically generated">
            <a:extLst>
              <a:ext uri="{FF2B5EF4-FFF2-40B4-BE49-F238E27FC236}">
                <a16:creationId xmlns:a16="http://schemas.microsoft.com/office/drawing/2014/main" id="{23CB752A-85BC-A1A8-491D-66799038BE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6010508" y="2484255"/>
            <a:ext cx="4952325" cy="3714244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8EEC23-3D47-0099-06FC-C3975C7703B8}"/>
              </a:ext>
            </a:extLst>
          </p:cNvPr>
          <p:cNvSpPr txBox="1"/>
          <p:nvPr/>
        </p:nvSpPr>
        <p:spPr>
          <a:xfrm>
            <a:off x="8622129" y="5998444"/>
            <a:ext cx="234070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CC BY-ND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0749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E4AF08-314A-BE55-CC74-FBCB35636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US" sz="4800">
                <a:cs typeface="Calibri Light"/>
              </a:rPr>
              <a:t>Doon Valley Community Campus</a:t>
            </a:r>
            <a:endParaRPr lang="en-US" sz="480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853A5-BD81-BA7D-23E8-D3BAF45CD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400" dirty="0" err="1">
                <a:latin typeface="Arial"/>
                <a:ea typeface="Calibri"/>
                <a:cs typeface="Arial"/>
              </a:rPr>
              <a:t>Councillors</a:t>
            </a:r>
            <a:r>
              <a:rPr lang="en-US" sz="2400" dirty="0">
                <a:latin typeface="Arial"/>
                <a:ea typeface="Calibri"/>
                <a:cs typeface="Arial"/>
              </a:rPr>
              <a:t> visited the Campus to look at the existing building as part of the decision making process.</a:t>
            </a:r>
          </a:p>
          <a:p>
            <a:r>
              <a:rPr lang="en-US" sz="2400" dirty="0">
                <a:latin typeface="Arial"/>
                <a:ea typeface="Calibri"/>
                <a:cs typeface="Arial"/>
              </a:rPr>
              <a:t>No further update from then.</a:t>
            </a:r>
          </a:p>
          <a:p>
            <a:endParaRPr lang="en-US" sz="2000">
              <a:ea typeface="Calibri"/>
              <a:cs typeface="Calibri"/>
            </a:endParaRPr>
          </a:p>
        </p:txBody>
      </p:sp>
      <p:pic>
        <p:nvPicPr>
          <p:cNvPr id="4" name="Picture 3" descr="Doon valley community campus · East Ayrshire Council">
            <a:extLst>
              <a:ext uri="{FF2B5EF4-FFF2-40B4-BE49-F238E27FC236}">
                <a16:creationId xmlns:a16="http://schemas.microsoft.com/office/drawing/2014/main" id="{4D45375B-0D97-BCBD-965D-84D923F475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1532" y="3556814"/>
            <a:ext cx="5150277" cy="1569126"/>
          </a:xfrm>
          <a:prstGeom prst="rect">
            <a:avLst/>
          </a:prstGeom>
        </p:spPr>
      </p:pic>
      <p:sp>
        <p:nvSpPr>
          <p:cNvPr id="61" name="Rectangle 60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477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BD023F-D22E-3E06-2490-1741929F4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5400">
                <a:cs typeface="Calibri Light"/>
              </a:rPr>
              <a:t>Transition</a:t>
            </a:r>
            <a:endParaRPr lang="en-US" sz="540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00168-F351-A935-0B9C-7524AF510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600" dirty="0">
                <a:cs typeface="Calibri"/>
              </a:rPr>
              <a:t>ECC – Have had 3 sessions in the P1 class. They have 2 more sessions before they join with the new P2 for bump up day</a:t>
            </a:r>
            <a:endParaRPr lang="en-US" sz="1600" dirty="0">
              <a:ea typeface="Calibri"/>
              <a:cs typeface="Calibri"/>
            </a:endParaRPr>
          </a:p>
          <a:p>
            <a:r>
              <a:rPr lang="en-US" sz="1600" dirty="0">
                <a:ea typeface="Calibri"/>
                <a:cs typeface="Calibri"/>
              </a:rPr>
              <a:t>ECC/P1 Practitioner Enquiry has been completed</a:t>
            </a:r>
          </a:p>
          <a:p>
            <a:r>
              <a:rPr lang="en-US" sz="1600" dirty="0">
                <a:cs typeface="Calibri"/>
              </a:rPr>
              <a:t>P7 – S1 – working with Joanne HLW since October P7s all achieved their RSPB award working with Joanne</a:t>
            </a:r>
            <a:endParaRPr lang="en-US" sz="1600" dirty="0">
              <a:ea typeface="Calibri"/>
              <a:cs typeface="Calibri"/>
            </a:endParaRPr>
          </a:p>
          <a:p>
            <a:r>
              <a:rPr lang="en-US" sz="1600" dirty="0">
                <a:cs typeface="Calibri"/>
              </a:rPr>
              <a:t>P7 have visited subject areas in Doon Academy for face to face sessions – these to continue until the induction days</a:t>
            </a:r>
            <a:endParaRPr lang="en-US" sz="1600" dirty="0">
              <a:ea typeface="Calibri"/>
              <a:cs typeface="Calibri"/>
            </a:endParaRPr>
          </a:p>
          <a:p>
            <a:r>
              <a:rPr lang="en-US" sz="1600" dirty="0">
                <a:cs typeface="Calibri"/>
              </a:rPr>
              <a:t>May – 2 STEAM (Science, Technology, Engineering, Art and </a:t>
            </a:r>
            <a:r>
              <a:rPr lang="en-US" sz="1600" err="1">
                <a:cs typeface="Calibri"/>
              </a:rPr>
              <a:t>Maths</a:t>
            </a:r>
            <a:r>
              <a:rPr lang="en-US" sz="1600" dirty="0">
                <a:cs typeface="Calibri"/>
              </a:rPr>
              <a:t>) Days</a:t>
            </a:r>
            <a:endParaRPr lang="en-US" sz="1600" dirty="0">
              <a:ea typeface="Calibri"/>
              <a:cs typeface="Calibri"/>
            </a:endParaRPr>
          </a:p>
          <a:p>
            <a:r>
              <a:rPr lang="en-US" sz="1600" dirty="0">
                <a:cs typeface="Calibri"/>
              </a:rPr>
              <a:t>June – Induction Days – follow an S1 timetable</a:t>
            </a:r>
            <a:endParaRPr lang="en-US" sz="1600" dirty="0">
              <a:ea typeface="Calibri"/>
              <a:cs typeface="Calibri"/>
            </a:endParaRPr>
          </a:p>
          <a:p>
            <a:r>
              <a:rPr lang="en-US" sz="1600" err="1">
                <a:ea typeface="Calibri"/>
                <a:cs typeface="Calibri"/>
              </a:rPr>
              <a:t>Mrs</a:t>
            </a:r>
            <a:r>
              <a:rPr lang="en-US" sz="1600" dirty="0">
                <a:ea typeface="Calibri"/>
                <a:cs typeface="Calibri"/>
              </a:rPr>
              <a:t> </a:t>
            </a:r>
            <a:r>
              <a:rPr lang="en-US" sz="1600" err="1">
                <a:ea typeface="Calibri"/>
                <a:cs typeface="Calibri"/>
              </a:rPr>
              <a:t>McLurkin</a:t>
            </a:r>
            <a:r>
              <a:rPr lang="en-US" sz="1600" dirty="0">
                <a:ea typeface="Calibri"/>
                <a:cs typeface="Calibri"/>
              </a:rPr>
              <a:t> working a project based on the children's local communities. Started P7 to complete in S1</a:t>
            </a:r>
          </a:p>
          <a:p>
            <a:r>
              <a:rPr lang="en-US" sz="1600" dirty="0" err="1">
                <a:ea typeface="Calibri"/>
                <a:cs typeface="Calibri"/>
              </a:rPr>
              <a:t>Mrs</a:t>
            </a:r>
            <a:r>
              <a:rPr lang="en-US" sz="1600" dirty="0">
                <a:ea typeface="Calibri"/>
                <a:cs typeface="Calibri"/>
              </a:rPr>
              <a:t> Telfer has consulted with P7 and P6 around Doon Academy's new values/uniform/house </a:t>
            </a:r>
            <a:r>
              <a:rPr lang="en-US" sz="1600" dirty="0" err="1">
                <a:ea typeface="Calibri"/>
                <a:cs typeface="Calibri"/>
              </a:rPr>
              <a:t>sytem</a:t>
            </a:r>
          </a:p>
        </p:txBody>
      </p:sp>
    </p:spTree>
    <p:extLst>
      <p:ext uri="{BB962C8B-B14F-4D97-AF65-F5344CB8AC3E}">
        <p14:creationId xmlns:p14="http://schemas.microsoft.com/office/powerpoint/2010/main" val="5494713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ABEDF8-7EAC-FC34-61ED-745F21431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en-US" sz="4800">
                <a:ea typeface="Calibri Light"/>
                <a:cs typeface="Calibri Light"/>
              </a:rPr>
              <a:t>Proposed Class Structure for 2024-2025</a:t>
            </a:r>
            <a:endParaRPr lang="en-US" sz="480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C595DF3-1B61-21FA-C15F-362F20623C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1411430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4363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DCF72F19-1473-448C-AA14-0CB8AA374C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BFF242-8ED8-F8CA-53A5-CEA9F24C0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609" y="679731"/>
            <a:ext cx="4171994" cy="188123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/>
              <a:t>Staffing - School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9EC15-6C54-1194-D2E6-830A51CE2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609" y="2564941"/>
            <a:ext cx="4171994" cy="318925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Core staffing is same as last year.</a:t>
            </a:r>
          </a:p>
          <a:p>
            <a:pPr marL="0" indent="0">
              <a:buNone/>
            </a:pPr>
            <a:r>
              <a:rPr lang="en-US" sz="2400" dirty="0">
                <a:ea typeface="Calibri"/>
                <a:cs typeface="Calibri"/>
              </a:rPr>
              <a:t>Waiting on information regarding Classroom Assistant hours and probationer.</a:t>
            </a:r>
          </a:p>
          <a:p>
            <a:pPr marL="0" indent="0">
              <a:buNone/>
            </a:pPr>
            <a:r>
              <a:rPr lang="en-US" sz="2400" dirty="0">
                <a:ea typeface="Calibri"/>
                <a:cs typeface="Calibri"/>
              </a:rPr>
              <a:t>Proposals have been submitted to retain CA hours and probationer teacher to allow for flexibility in teaching groups.</a:t>
            </a:r>
          </a:p>
          <a:p>
            <a:pPr marL="0" indent="0">
              <a:buNone/>
            </a:pPr>
            <a:r>
              <a:rPr lang="en-US" sz="2400" dirty="0">
                <a:ea typeface="Calibri"/>
                <a:cs typeface="Calibri"/>
              </a:rPr>
              <a:t>No Home Link Worker support at present</a:t>
            </a:r>
          </a:p>
          <a:p>
            <a:pPr marL="0" indent="0">
              <a:buNone/>
            </a:pPr>
            <a:endParaRPr lang="en-US" sz="2400" dirty="0">
              <a:ea typeface="Calibri"/>
              <a:cs typeface="Calibri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AF6A671-C637-4547-85F4-51B6D18813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416432" y="1"/>
            <a:ext cx="2446384" cy="5777808"/>
            <a:chOff x="329184" y="1"/>
            <a:chExt cx="524256" cy="5777808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575CF26-3D3C-4C5A-A2B7-00432016EF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1208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9413ED5-9ED4-4772-BCE4-2BCAE6B12E3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6598" y="269324"/>
            <a:ext cx="6116779" cy="62087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School Students Education · Free image on Pixabay">
            <a:extLst>
              <a:ext uri="{FF2B5EF4-FFF2-40B4-BE49-F238E27FC236}">
                <a16:creationId xmlns:a16="http://schemas.microsoft.com/office/drawing/2014/main" id="{1B718B5B-1598-FF91-E15E-934ADD1C80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467" r="9138"/>
          <a:stretch/>
        </p:blipFill>
        <p:spPr>
          <a:xfrm>
            <a:off x="5640572" y="557360"/>
            <a:ext cx="5608830" cy="563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998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BFF242-8ED8-F8CA-53A5-CEA9F24C0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973972"/>
          </a:xfrm>
        </p:spPr>
        <p:txBody>
          <a:bodyPr anchor="b">
            <a:normAutofit/>
          </a:bodyPr>
          <a:lstStyle/>
          <a:p>
            <a:r>
              <a:rPr lang="en-US" sz="5400" dirty="0">
                <a:cs typeface="Calibri Light"/>
              </a:rPr>
              <a:t>Staffing - ECC</a:t>
            </a:r>
            <a:endParaRPr lang="en-US" sz="5400" dirty="0"/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9EC15-6C54-1194-D2E6-830A51CE2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29334"/>
            <a:ext cx="5458371" cy="3464233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sz="2200" dirty="0">
                <a:ea typeface="Calibri"/>
                <a:cs typeface="Calibri"/>
              </a:rPr>
              <a:t>Rachel has been needed at another ECC to maintain ratios </a:t>
            </a:r>
            <a:r>
              <a:rPr lang="en-US" sz="2200">
                <a:ea typeface="Calibri"/>
                <a:cs typeface="Calibri"/>
              </a:rPr>
              <a:t>there.</a:t>
            </a:r>
            <a:endParaRPr lang="en-US" sz="2200" dirty="0">
              <a:ea typeface="Calibri"/>
              <a:cs typeface="Calibri"/>
            </a:endParaRPr>
          </a:p>
          <a:p>
            <a:r>
              <a:rPr lang="en-US" sz="2200" dirty="0">
                <a:ea typeface="Calibri"/>
                <a:cs typeface="Calibri"/>
              </a:rPr>
              <a:t>Supply to help us cover lunches while she is elsewhere.</a:t>
            </a:r>
          </a:p>
          <a:p>
            <a:r>
              <a:rPr lang="en-US" sz="2200" dirty="0">
                <a:ea typeface="Calibri"/>
                <a:cs typeface="Calibri"/>
              </a:rPr>
              <a:t>Next session, we have a smaller cohort of 12 children in the ECC so staffing required will be 2.5 ELCPs.</a:t>
            </a:r>
          </a:p>
          <a:p>
            <a:r>
              <a:rPr lang="en-US" sz="2200" dirty="0">
                <a:ea typeface="Calibri"/>
                <a:cs typeface="Calibri"/>
              </a:rPr>
              <a:t>Awaiting guidance on how this will </a:t>
            </a:r>
            <a:r>
              <a:rPr lang="en-US" sz="2200">
                <a:ea typeface="Calibri"/>
                <a:cs typeface="Calibri"/>
              </a:rPr>
              <a:t>be </a:t>
            </a:r>
            <a:r>
              <a:rPr lang="en-US" sz="2200" err="1">
                <a:ea typeface="Calibri"/>
                <a:cs typeface="Calibri"/>
              </a:rPr>
              <a:t>organised</a:t>
            </a:r>
            <a:r>
              <a:rPr lang="en-US" sz="2200">
                <a:ea typeface="Calibri"/>
                <a:cs typeface="Calibri"/>
              </a:rPr>
              <a:t>.</a:t>
            </a:r>
            <a:endParaRPr lang="en-US" sz="2200" dirty="0">
              <a:ea typeface="Calibri"/>
              <a:cs typeface="Calibri"/>
            </a:endParaRPr>
          </a:p>
          <a:p>
            <a:r>
              <a:rPr lang="en-US" sz="2200" dirty="0">
                <a:ea typeface="Calibri"/>
                <a:cs typeface="Calibri"/>
              </a:rPr>
              <a:t>Review of 52 week provision. Doesn't affect us directly.</a:t>
            </a:r>
          </a:p>
          <a:p>
            <a:endParaRPr lang="en-US" sz="2200" dirty="0">
              <a:ea typeface="Calibri"/>
              <a:cs typeface="Calibri"/>
            </a:endParaRPr>
          </a:p>
        </p:txBody>
      </p:sp>
      <p:pic>
        <p:nvPicPr>
          <p:cNvPr id="5" name="Picture 4" descr="A cartoon of a bear in a shield&#10;&#10;Description automatically generated">
            <a:extLst>
              <a:ext uri="{FF2B5EF4-FFF2-40B4-BE49-F238E27FC236}">
                <a16:creationId xmlns:a16="http://schemas.microsoft.com/office/drawing/2014/main" id="{FBCD56C0-D400-DBC4-6193-33BCD3E905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5900" y="1618244"/>
            <a:ext cx="3658539" cy="383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148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AAAE94E3-A7DB-4868-B1E3-E49703488B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D19360-2CDB-5156-04B7-03F6A2543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355762"/>
            <a:ext cx="5882184" cy="1128068"/>
          </a:xfrm>
        </p:spPr>
        <p:txBody>
          <a:bodyPr anchor="ctr">
            <a:normAutofit/>
          </a:bodyPr>
          <a:lstStyle/>
          <a:p>
            <a:r>
              <a:rPr lang="en-US" sz="3700" dirty="0">
                <a:cs typeface="Calibri Light"/>
              </a:rPr>
              <a:t>Improvement Plan – Term 4</a:t>
            </a:r>
            <a:endParaRPr lang="en-US" sz="3700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123821"/>
            <a:ext cx="4975066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3B6F7-30DF-2E87-D5AE-3BED04A0A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823" y="2172245"/>
            <a:ext cx="6172588" cy="4671037"/>
          </a:xfr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r>
              <a:rPr lang="en-US" sz="2000" dirty="0">
                <a:ea typeface="Calibri"/>
                <a:cs typeface="Calibri"/>
              </a:rPr>
              <a:t>Communication Friendly Approaches - Awarded</a:t>
            </a:r>
          </a:p>
          <a:p>
            <a:r>
              <a:rPr lang="en-US" sz="2000" dirty="0">
                <a:ea typeface="Calibri"/>
                <a:cs typeface="Calibri"/>
              </a:rPr>
              <a:t>Refocus on the 4 capacities – curriculum drivers </a:t>
            </a:r>
            <a:r>
              <a:rPr lang="en-US" sz="2000">
                <a:ea typeface="Calibri"/>
                <a:cs typeface="Calibri"/>
              </a:rPr>
              <a:t>Community and Learning for Sustainability – Outdoor Learning</a:t>
            </a:r>
          </a:p>
          <a:p>
            <a:r>
              <a:rPr lang="en-US" sz="2000" dirty="0">
                <a:ea typeface="Calibri"/>
                <a:cs typeface="Calibri"/>
              </a:rPr>
              <a:t>Rights Respecting Schools – looking at the Gold Action Plan . Focus on </a:t>
            </a:r>
            <a:r>
              <a:rPr lang="en-US" sz="2000" err="1">
                <a:ea typeface="Calibri"/>
                <a:cs typeface="Calibri"/>
              </a:rPr>
              <a:t>LfS</a:t>
            </a:r>
            <a:r>
              <a:rPr lang="en-US" sz="2000">
                <a:ea typeface="Calibri"/>
                <a:cs typeface="Calibri"/>
              </a:rPr>
              <a:t> will help drive this forward</a:t>
            </a:r>
            <a:endParaRPr lang="en-US" sz="2000" dirty="0">
              <a:ea typeface="Calibri"/>
              <a:cs typeface="Calibri"/>
            </a:endParaRPr>
          </a:p>
          <a:p>
            <a:r>
              <a:rPr lang="en-US" sz="2000" dirty="0">
                <a:ea typeface="Calibri"/>
                <a:cs typeface="Calibri"/>
              </a:rPr>
              <a:t>Completed work with the Education Manager. High Quality </a:t>
            </a:r>
            <a:r>
              <a:rPr lang="en-US" sz="2000" err="1">
                <a:ea typeface="Calibri"/>
                <a:cs typeface="Calibri"/>
              </a:rPr>
              <a:t>Maths</a:t>
            </a:r>
            <a:r>
              <a:rPr lang="en-US" sz="2000" dirty="0">
                <a:ea typeface="Calibri"/>
                <a:cs typeface="Calibri"/>
              </a:rPr>
              <a:t> assessments used in classes. Question Bank for each </a:t>
            </a:r>
            <a:r>
              <a:rPr lang="en-US" sz="2000" err="1">
                <a:ea typeface="Calibri"/>
                <a:cs typeface="Calibri"/>
              </a:rPr>
              <a:t>maths</a:t>
            </a:r>
            <a:r>
              <a:rPr lang="en-US" sz="2000">
                <a:ea typeface="Calibri"/>
                <a:cs typeface="Calibri"/>
              </a:rPr>
              <a:t> topic to identify children's starting points</a:t>
            </a:r>
          </a:p>
          <a:p>
            <a:r>
              <a:rPr lang="en-US" sz="2000">
                <a:ea typeface="Calibri"/>
                <a:cs typeface="Calibri"/>
              </a:rPr>
              <a:t>Evaluation Toolkit – has been used for classroom observations</a:t>
            </a:r>
          </a:p>
          <a:p>
            <a:r>
              <a:rPr lang="en-US" sz="2000" dirty="0">
                <a:ea typeface="Calibri"/>
                <a:cs typeface="Calibri"/>
              </a:rPr>
              <a:t>ECC – Circle Framework – approaches to assessment of Language and Communication</a:t>
            </a:r>
            <a:endParaRPr lang="en-US"/>
          </a:p>
          <a:p>
            <a:r>
              <a:rPr lang="en-US" sz="2000" dirty="0">
                <a:ea typeface="Calibri"/>
                <a:cs typeface="Calibri"/>
              </a:rPr>
              <a:t>ECC – Using the new curriculum framework milestones for observations</a:t>
            </a:r>
          </a:p>
          <a:p>
            <a:r>
              <a:rPr lang="en-US" sz="2000" dirty="0">
                <a:ea typeface="Calibri"/>
                <a:cs typeface="Calibri"/>
              </a:rPr>
              <a:t>ECC/P1 Practitioner Enquiry Playful </a:t>
            </a:r>
            <a:r>
              <a:rPr lang="en-US" sz="2000" dirty="0" err="1">
                <a:ea typeface="Calibri"/>
                <a:cs typeface="Calibri"/>
              </a:rPr>
              <a:t>Maths</a:t>
            </a:r>
            <a:r>
              <a:rPr lang="en-US" sz="2000" dirty="0">
                <a:ea typeface="Calibri"/>
                <a:cs typeface="Calibri"/>
              </a:rPr>
              <a:t> - completed</a:t>
            </a:r>
          </a:p>
          <a:p>
            <a:r>
              <a:rPr lang="en-US" sz="2000" dirty="0">
                <a:ea typeface="Calibri"/>
                <a:cs typeface="Calibri"/>
              </a:rPr>
              <a:t>School – Reading Enquiry – bringing together results of this in June. We will share the results with parents.</a:t>
            </a:r>
          </a:p>
          <a:p>
            <a:endParaRPr lang="en-US" sz="2000" dirty="0">
              <a:ea typeface="Calibri"/>
              <a:cs typeface="Calibri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7447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93E7F618-8C3B-9D4C-8B9D-6CD0DA1437F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r="-1" b="4107"/>
          <a:stretch/>
        </p:blipFill>
        <p:spPr>
          <a:xfrm>
            <a:off x="7314605" y="581892"/>
            <a:ext cx="3935068" cy="2518756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8CB5D2D7-DF65-4E86-BFBA-FFB9B5ACEB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05479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Diagram&#10;&#10;Description automatically generated">
            <a:extLst>
              <a:ext uri="{FF2B5EF4-FFF2-40B4-BE49-F238E27FC236}">
                <a16:creationId xmlns:a16="http://schemas.microsoft.com/office/drawing/2014/main" id="{43EEB29C-6BA4-C6E2-3AF2-ABB4B98A2FD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837473B0-CC2E-450A-ABE3-18F120FF3D39}">
                <a1611:picAttrSrcUrl xmlns:a1611="http://schemas.microsoft.com/office/drawing/2016/11/main" xmlns="" r:id="rId5"/>
              </a:ext>
            </a:extLst>
          </a:blip>
          <a:srcRect r="3" b="8879"/>
          <a:stretch/>
        </p:blipFill>
        <p:spPr>
          <a:xfrm>
            <a:off x="8065001" y="3707894"/>
            <a:ext cx="2432412" cy="251875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ECED91A-0A12-9F5C-6675-12B8F6D63955}"/>
              </a:ext>
            </a:extLst>
          </p:cNvPr>
          <p:cNvSpPr txBox="1"/>
          <p:nvPr/>
        </p:nvSpPr>
        <p:spPr>
          <a:xfrm>
            <a:off x="8928205" y="2900593"/>
            <a:ext cx="2321468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CC BY-SA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0431C7-343C-0B52-1BAA-1B46352AEB7A}"/>
              </a:ext>
            </a:extLst>
          </p:cNvPr>
          <p:cNvSpPr txBox="1"/>
          <p:nvPr/>
        </p:nvSpPr>
        <p:spPr>
          <a:xfrm>
            <a:off x="8296169" y="6026595"/>
            <a:ext cx="220124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CC BY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9533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8C12AA-5DD9-9E74-B62C-E8CE3BDB1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US" sz="4800">
                <a:cs typeface="Calibri Light"/>
              </a:rPr>
              <a:t>Learning and Teaching</a:t>
            </a:r>
            <a:endParaRPr lang="en-US" sz="48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0B7B3-1180-E926-09D7-A8CA41F65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618" y="2698901"/>
            <a:ext cx="4530898" cy="327501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700" dirty="0">
                <a:latin typeface="Calibri Light"/>
                <a:cs typeface="Calibri"/>
              </a:rPr>
              <a:t>Tracking period 3 is being completed this week </a:t>
            </a:r>
            <a:endParaRPr lang="en-US" sz="1700" dirty="0">
              <a:latin typeface="Calibri Light"/>
              <a:ea typeface="Calibri Light"/>
              <a:cs typeface="Calibri"/>
            </a:endParaRPr>
          </a:p>
          <a:p>
            <a:r>
              <a:rPr lang="en-US" sz="1700" dirty="0" err="1">
                <a:latin typeface="Calibri Light"/>
                <a:cs typeface="Calibri"/>
              </a:rPr>
              <a:t>Programme</a:t>
            </a:r>
            <a:r>
              <a:rPr lang="en-US" sz="1700" dirty="0">
                <a:latin typeface="Calibri Light"/>
                <a:cs typeface="Calibri"/>
              </a:rPr>
              <a:t> for monthly discussions with the teacher have allowed us to identify gaps in learning quickly and put supports in place</a:t>
            </a:r>
            <a:endParaRPr lang="en-US" sz="1700" dirty="0">
              <a:latin typeface="Calibri Light"/>
              <a:ea typeface="Calibri Light"/>
              <a:cs typeface="Calibri"/>
            </a:endParaRPr>
          </a:p>
          <a:p>
            <a:r>
              <a:rPr lang="en-US" sz="1700" dirty="0">
                <a:latin typeface="Calibri Light"/>
                <a:ea typeface="Calibri Light"/>
                <a:cs typeface="Calibri"/>
              </a:rPr>
              <a:t>Curriculum Overviews developed – with room for creativity and innovation</a:t>
            </a:r>
          </a:p>
          <a:p>
            <a:r>
              <a:rPr lang="en-US" sz="1700" dirty="0">
                <a:latin typeface="Calibri Light"/>
                <a:cs typeface="Calibri"/>
              </a:rPr>
              <a:t>Continue to review our approach to target setting so all children have at least monthly conversations with a trusted adult about their learning.</a:t>
            </a:r>
          </a:p>
          <a:p>
            <a:endParaRPr lang="en-US" sz="1700" dirty="0">
              <a:latin typeface="Calibri Light"/>
              <a:ea typeface="Calibri Light"/>
              <a:cs typeface="Calibri"/>
            </a:endParaRPr>
          </a:p>
        </p:txBody>
      </p:sp>
      <p:pic>
        <p:nvPicPr>
          <p:cNvPr id="4" name="Picture 4" descr="Text, whiteboard&#10;&#10;Description automatically generated">
            <a:extLst>
              <a:ext uri="{FF2B5EF4-FFF2-40B4-BE49-F238E27FC236}">
                <a16:creationId xmlns:a16="http://schemas.microsoft.com/office/drawing/2014/main" id="{431448D0-0352-5966-5C86-E2E72752F67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l="18200" r="29642"/>
          <a:stretch/>
        </p:blipFill>
        <p:spPr>
          <a:xfrm>
            <a:off x="6623906" y="2484255"/>
            <a:ext cx="3725529" cy="3714244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0AD961-B3CD-2DBD-6DB1-5F2AC6238FE0}"/>
              </a:ext>
            </a:extLst>
          </p:cNvPr>
          <p:cNvSpPr txBox="1"/>
          <p:nvPr/>
        </p:nvSpPr>
        <p:spPr>
          <a:xfrm>
            <a:off x="8148191" y="5998444"/>
            <a:ext cx="220124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CC BY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041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8FA511-AA1B-AAED-29A4-132259612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7200">
                <a:ea typeface="Calibri Light"/>
                <a:cs typeface="Calibri Light"/>
              </a:rPr>
              <a:t>Attendance</a:t>
            </a:r>
            <a:endParaRPr lang="en-US" sz="7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21EB0-8987-5C19-1EA4-D5E59FB10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3402881" cy="2800395"/>
          </a:xfrm>
        </p:spPr>
        <p:txBody>
          <a:bodyPr anchor="t">
            <a:normAutofit/>
          </a:bodyPr>
          <a:lstStyle/>
          <a:p>
            <a:r>
              <a:rPr lang="en-US" sz="2400" dirty="0">
                <a:ea typeface="Calibri"/>
                <a:cs typeface="Calibri"/>
              </a:rPr>
              <a:t>Maintaining attendance and learning engagement levels about 90% is crucial for children's progress in learning and their peer relationships</a:t>
            </a:r>
            <a:endParaRPr lang="en-US" sz="24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71B1A50-85E5-2953-EABE-1E23927817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380162"/>
              </p:ext>
            </p:extLst>
          </p:nvPr>
        </p:nvGraphicFramePr>
        <p:xfrm>
          <a:off x="6233409" y="1049311"/>
          <a:ext cx="4199898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9949">
                  <a:extLst>
                    <a:ext uri="{9D8B030D-6E8A-4147-A177-3AD203B41FA5}">
                      <a16:colId xmlns:a16="http://schemas.microsoft.com/office/drawing/2014/main" val="3043601157"/>
                    </a:ext>
                  </a:extLst>
                </a:gridCol>
                <a:gridCol w="2099949">
                  <a:extLst>
                    <a:ext uri="{9D8B030D-6E8A-4147-A177-3AD203B41FA5}">
                      <a16:colId xmlns:a16="http://schemas.microsoft.com/office/drawing/2014/main" val="4048771580"/>
                    </a:ext>
                  </a:extLst>
                </a:gridCol>
              </a:tblGrid>
              <a:tr h="365411">
                <a:tc>
                  <a:txBody>
                    <a:bodyPr/>
                    <a:lstStyle/>
                    <a:p>
                      <a:r>
                        <a:rPr lang="en-US" dirty="0"/>
                        <a:t>Month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Average Attendance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336582"/>
                  </a:ext>
                </a:extLst>
              </a:tr>
              <a:tr h="365411">
                <a:tc>
                  <a:txBody>
                    <a:bodyPr/>
                    <a:lstStyle/>
                    <a:p>
                      <a:r>
                        <a:rPr lang="en-US" dirty="0"/>
                        <a:t>August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411186"/>
                  </a:ext>
                </a:extLst>
              </a:tr>
              <a:tr h="365411">
                <a:tc>
                  <a:txBody>
                    <a:bodyPr/>
                    <a:lstStyle/>
                    <a:p>
                      <a:r>
                        <a:rPr lang="en-US" dirty="0"/>
                        <a:t>September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152565"/>
                  </a:ext>
                </a:extLst>
              </a:tr>
              <a:tr h="365411">
                <a:tc>
                  <a:txBody>
                    <a:bodyPr/>
                    <a:lstStyle/>
                    <a:p>
                      <a:r>
                        <a:rPr lang="en-US" dirty="0"/>
                        <a:t>October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708881"/>
                  </a:ext>
                </a:extLst>
              </a:tr>
              <a:tr h="365411">
                <a:tc>
                  <a:txBody>
                    <a:bodyPr/>
                    <a:lstStyle/>
                    <a:p>
                      <a:r>
                        <a:rPr lang="en-US" dirty="0"/>
                        <a:t>November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497958"/>
                  </a:ext>
                </a:extLst>
              </a:tr>
              <a:tr h="365411">
                <a:tc>
                  <a:txBody>
                    <a:bodyPr/>
                    <a:lstStyle/>
                    <a:p>
                      <a:r>
                        <a:rPr lang="en-US" dirty="0"/>
                        <a:t>December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288345"/>
                  </a:ext>
                </a:extLst>
              </a:tr>
              <a:tr h="365411">
                <a:tc>
                  <a:txBody>
                    <a:bodyPr/>
                    <a:lstStyle/>
                    <a:p>
                      <a:r>
                        <a:rPr lang="en-US" dirty="0"/>
                        <a:t>January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1636000"/>
                  </a:ext>
                </a:extLst>
              </a:tr>
              <a:tr h="365411">
                <a:tc>
                  <a:txBody>
                    <a:bodyPr/>
                    <a:lstStyle/>
                    <a:p>
                      <a:r>
                        <a:rPr lang="en-US" dirty="0"/>
                        <a:t>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729414"/>
                  </a:ext>
                </a:extLst>
              </a:tr>
              <a:tr h="36541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March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89%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683381"/>
                  </a:ext>
                </a:extLst>
              </a:tr>
              <a:tr h="36541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94%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415125"/>
                  </a:ext>
                </a:extLst>
              </a:tr>
              <a:tr h="36541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Average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89%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962979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59451FA-7DD9-0780-A288-DF06955F69C7}"/>
              </a:ext>
            </a:extLst>
          </p:cNvPr>
          <p:cNvSpPr txBox="1"/>
          <p:nvPr/>
        </p:nvSpPr>
        <p:spPr>
          <a:xfrm>
            <a:off x="5221886" y="5083986"/>
            <a:ext cx="3117542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Calibri"/>
                <a:cs typeface="Calibri"/>
              </a:rPr>
              <a:t>Develop a policy</a:t>
            </a:r>
          </a:p>
          <a:p>
            <a:r>
              <a:rPr lang="en-US" dirty="0">
                <a:ea typeface="Calibri"/>
                <a:cs typeface="Calibri"/>
              </a:rPr>
              <a:t>Promoting this with parents via the app and at Parents' Night</a:t>
            </a:r>
          </a:p>
        </p:txBody>
      </p:sp>
    </p:spTree>
    <p:extLst>
      <p:ext uri="{BB962C8B-B14F-4D97-AF65-F5344CB8AC3E}">
        <p14:creationId xmlns:p14="http://schemas.microsoft.com/office/powerpoint/2010/main" val="256038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374D24-F581-5A41-AB9B-38CA6FB62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en-US" sz="5000" dirty="0">
                <a:cs typeface="Calibri Light"/>
              </a:rPr>
              <a:t>Parental Engagement</a:t>
            </a:r>
            <a:endParaRPr lang="en-US" sz="5000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A9E86-9150-86F7-016D-97484BB93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295" y="2807208"/>
            <a:ext cx="4205416" cy="365755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200" dirty="0">
                <a:cs typeface="Calibri"/>
              </a:rPr>
              <a:t>Sharing the Learning Event</a:t>
            </a:r>
            <a:endParaRPr lang="en-US" dirty="0">
              <a:ea typeface="Calibri"/>
              <a:cs typeface="Calibri"/>
            </a:endParaRPr>
          </a:p>
          <a:p>
            <a:r>
              <a:rPr lang="en-US" sz="2200" dirty="0">
                <a:ea typeface="Calibri"/>
                <a:cs typeface="Calibri"/>
              </a:rPr>
              <a:t>Outdoor</a:t>
            </a:r>
            <a:endParaRPr lang="en-US" sz="2200" dirty="0">
              <a:cs typeface="Calibri"/>
            </a:endParaRPr>
          </a:p>
          <a:p>
            <a:r>
              <a:rPr lang="en-US" sz="2200" dirty="0">
                <a:ea typeface="Calibri"/>
                <a:cs typeface="Calibri"/>
              </a:rPr>
              <a:t>PE</a:t>
            </a:r>
            <a:endParaRPr lang="en-US" sz="2200" dirty="0">
              <a:cs typeface="Calibri"/>
            </a:endParaRPr>
          </a:p>
          <a:p>
            <a:r>
              <a:rPr lang="en-US" sz="2200" dirty="0">
                <a:ea typeface="Calibri"/>
                <a:cs typeface="Calibri"/>
              </a:rPr>
              <a:t>STEM</a:t>
            </a:r>
            <a:endParaRPr lang="en-US" sz="2200" dirty="0">
              <a:cs typeface="Calibri"/>
            </a:endParaRPr>
          </a:p>
          <a:p>
            <a:r>
              <a:rPr lang="en-US" sz="2200" dirty="0">
                <a:cs typeface="Calibri"/>
              </a:rPr>
              <a:t>Baking lessons</a:t>
            </a:r>
            <a:endParaRPr lang="en-US" dirty="0"/>
          </a:p>
          <a:p>
            <a:pPr lvl="1"/>
            <a:r>
              <a:rPr lang="en-US" sz="1800" dirty="0">
                <a:cs typeface="Calibri"/>
              </a:rPr>
              <a:t>P1/2 autumn completed</a:t>
            </a:r>
          </a:p>
          <a:p>
            <a:pPr lvl="1"/>
            <a:r>
              <a:rPr lang="en-US" sz="1800" dirty="0">
                <a:cs typeface="Calibri"/>
              </a:rPr>
              <a:t>P3/4 Summer term</a:t>
            </a:r>
            <a:endParaRPr lang="en-US" sz="1800" dirty="0">
              <a:ea typeface="Calibri"/>
              <a:cs typeface="Calibri"/>
            </a:endParaRPr>
          </a:p>
          <a:p>
            <a:pPr lvl="1"/>
            <a:r>
              <a:rPr lang="en-US" sz="1800" dirty="0">
                <a:cs typeface="Calibri"/>
              </a:rPr>
              <a:t>P5/6 Feb – completed</a:t>
            </a:r>
            <a:endParaRPr lang="en-US" sz="1800" dirty="0">
              <a:ea typeface="Calibri" panose="020F0502020204030204"/>
              <a:cs typeface="Calibri"/>
            </a:endParaRPr>
          </a:p>
          <a:p>
            <a:pPr lvl="1"/>
            <a:r>
              <a:rPr lang="en-US" sz="1800" dirty="0">
                <a:cs typeface="Calibri"/>
              </a:rPr>
              <a:t>P6/7 Jan-Feb completed</a:t>
            </a:r>
            <a:endParaRPr lang="en-US" sz="1800" dirty="0">
              <a:ea typeface="Calibri"/>
              <a:cs typeface="Calibri"/>
            </a:endParaRPr>
          </a:p>
          <a:p>
            <a:pPr lvl="1"/>
            <a:r>
              <a:rPr lang="en-US" sz="1800" dirty="0">
                <a:cs typeface="Calibri"/>
              </a:rPr>
              <a:t>ECC throughout the session</a:t>
            </a:r>
          </a:p>
        </p:txBody>
      </p:sp>
      <p:pic>
        <p:nvPicPr>
          <p:cNvPr id="4" name="Picture 4" descr="Clipart - Extended Community Circle">
            <a:extLst>
              <a:ext uri="{FF2B5EF4-FFF2-40B4-BE49-F238E27FC236}">
                <a16:creationId xmlns:a16="http://schemas.microsoft.com/office/drawing/2014/main" id="{F3EC4968-0803-3C43-A574-42959E7616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296" y="638038"/>
            <a:ext cx="6903720" cy="226096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B4C5337-DCEF-195A-0A9D-11F0AF08F977}"/>
              </a:ext>
            </a:extLst>
          </p:cNvPr>
          <p:cNvSpPr txBox="1"/>
          <p:nvPr/>
        </p:nvSpPr>
        <p:spPr>
          <a:xfrm>
            <a:off x="5674753" y="5258872"/>
            <a:ext cx="503080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2400" b="1" dirty="0">
              <a:latin typeface="Calibri Light"/>
              <a:ea typeface="Calibri Light"/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05B380-D111-9736-9145-4D9D0C0CBEF3}"/>
              </a:ext>
            </a:extLst>
          </p:cNvPr>
          <p:cNvSpPr txBox="1"/>
          <p:nvPr/>
        </p:nvSpPr>
        <p:spPr>
          <a:xfrm>
            <a:off x="4894997" y="3166280"/>
            <a:ext cx="3637127" cy="2585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ea typeface="Calibri"/>
                <a:cs typeface="Calibri"/>
              </a:rPr>
              <a:t>ECC</a:t>
            </a:r>
          </a:p>
          <a:p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Craft and Play 6th Dec</a:t>
            </a:r>
          </a:p>
          <a:p>
            <a:r>
              <a:rPr lang="en-US" dirty="0">
                <a:ea typeface="Calibri"/>
                <a:cs typeface="Calibri"/>
              </a:rPr>
              <a:t>Winter Community Walk 31st Jan</a:t>
            </a:r>
          </a:p>
          <a:p>
            <a:r>
              <a:rPr lang="en-US" dirty="0">
                <a:ea typeface="Calibri"/>
                <a:cs typeface="Calibri"/>
              </a:rPr>
              <a:t>Reading Breakfast 7th Mar – whole school</a:t>
            </a:r>
          </a:p>
          <a:p>
            <a:r>
              <a:rPr lang="en-US" dirty="0">
                <a:ea typeface="Calibri"/>
                <a:cs typeface="Calibri"/>
              </a:rPr>
              <a:t>Den Building 8th May</a:t>
            </a:r>
          </a:p>
          <a:p>
            <a:r>
              <a:rPr lang="en-US" dirty="0">
                <a:ea typeface="Calibri"/>
                <a:cs typeface="Calibri"/>
              </a:rPr>
              <a:t>Dean </a:t>
            </a:r>
            <a:r>
              <a:rPr lang="en-US" dirty="0" err="1">
                <a:ea typeface="Calibri"/>
                <a:cs typeface="Calibri"/>
              </a:rPr>
              <a:t>PArk</a:t>
            </a:r>
            <a:r>
              <a:rPr lang="en-US" dirty="0">
                <a:ea typeface="Calibri"/>
                <a:cs typeface="Calibri"/>
              </a:rPr>
              <a:t> Trip 7th June</a:t>
            </a:r>
          </a:p>
          <a:p>
            <a:r>
              <a:rPr lang="en-US" dirty="0">
                <a:ea typeface="Calibri"/>
                <a:cs typeface="Calibri"/>
              </a:rPr>
              <a:t>ECC Graduation 21st June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55CB44-EFD7-C8AF-35F9-E113A6605D42}"/>
              </a:ext>
            </a:extLst>
          </p:cNvPr>
          <p:cNvSpPr txBox="1"/>
          <p:nvPr/>
        </p:nvSpPr>
        <p:spPr>
          <a:xfrm>
            <a:off x="8104168" y="5497891"/>
            <a:ext cx="3638189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  <a:hlinkClick r:id="rId3"/>
              </a:rPr>
              <a:t>Link to all materials from workshops </a:t>
            </a:r>
            <a:endParaRPr lang="en-US"/>
          </a:p>
          <a:p>
            <a:r>
              <a:rPr lang="en-US" dirty="0">
                <a:ea typeface="+mn-lt"/>
                <a:cs typeface="+mn-lt"/>
                <a:hlinkClick r:id="rId3"/>
              </a:rPr>
              <a:t>https://blogs.glowscotland.org.uk/ea/dalmellingtonpseccmain2017/maths-masterclasses/</a:t>
            </a:r>
            <a:endParaRPr lang="en-US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5330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A screenshot of a computer&#10;&#10;Description automatically generated">
            <a:extLst>
              <a:ext uri="{FF2B5EF4-FFF2-40B4-BE49-F238E27FC236}">
                <a16:creationId xmlns:a16="http://schemas.microsoft.com/office/drawing/2014/main" id="{4C0FF743-2426-180E-314A-0F7DE8C709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7651" y="457200"/>
            <a:ext cx="10336697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749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A screenshot of a computer&#10;&#10;Description automatically generated">
            <a:extLst>
              <a:ext uri="{FF2B5EF4-FFF2-40B4-BE49-F238E27FC236}">
                <a16:creationId xmlns:a16="http://schemas.microsoft.com/office/drawing/2014/main" id="{5EFFC8D4-CD10-E6A5-637F-C48BDA4570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4196" y="457200"/>
            <a:ext cx="10203607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869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775</Words>
  <Application>Microsoft Office PowerPoint</Application>
  <PresentationFormat>Widescreen</PresentationFormat>
  <Paragraphs>110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Parent Council Meeting Monday 20th May</vt:lpstr>
      <vt:lpstr>Staffing - School</vt:lpstr>
      <vt:lpstr>Staffing - ECC</vt:lpstr>
      <vt:lpstr>Improvement Plan – Term 4</vt:lpstr>
      <vt:lpstr>Learning and Teaching</vt:lpstr>
      <vt:lpstr>Attendance</vt:lpstr>
      <vt:lpstr>Parental Engagement</vt:lpstr>
      <vt:lpstr>PowerPoint Presentation</vt:lpstr>
      <vt:lpstr>PowerPoint Presentation</vt:lpstr>
      <vt:lpstr>Pupil Groups</vt:lpstr>
      <vt:lpstr>ECC</vt:lpstr>
      <vt:lpstr>Doon Valley Community Campus</vt:lpstr>
      <vt:lpstr>Transition</vt:lpstr>
      <vt:lpstr>Proposed Class Structure for 2024-2025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F GREIG</cp:lastModifiedBy>
  <cp:revision>1360</cp:revision>
  <dcterms:created xsi:type="dcterms:W3CDTF">2023-04-24T17:34:49Z</dcterms:created>
  <dcterms:modified xsi:type="dcterms:W3CDTF">2024-05-25T10:35:16Z</dcterms:modified>
</cp:coreProperties>
</file>