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2" r:id="rId4"/>
    <p:sldId id="259" r:id="rId5"/>
    <p:sldId id="261" r:id="rId6"/>
    <p:sldId id="262" r:id="rId7"/>
    <p:sldId id="264" r:id="rId8"/>
    <p:sldId id="265" r:id="rId9"/>
    <p:sldId id="266" r:id="rId10"/>
    <p:sldId id="276" r:id="rId11"/>
    <p:sldId id="273" r:id="rId12"/>
    <p:sldId id="275" r:id="rId13"/>
    <p:sldId id="274" r:id="rId14"/>
    <p:sldId id="27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FFA4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 GREIG" userId="a1f3ddb1-908c-422c-8a6a-34d501dca022" providerId="ADAL" clId="{B3811190-F48F-A845-94D9-0E99C74F9BA0}"/>
    <pc:docChg chg="custSel modSld">
      <pc:chgData name="F GREIG" userId="a1f3ddb1-908c-422c-8a6a-34d501dca022" providerId="ADAL" clId="{B3811190-F48F-A845-94D9-0E99C74F9BA0}" dt="2024-01-18T19:28:49.980" v="381" actId="20577"/>
      <pc:docMkLst>
        <pc:docMk/>
      </pc:docMkLst>
      <pc:sldChg chg="modSp">
        <pc:chgData name="F GREIG" userId="a1f3ddb1-908c-422c-8a6a-34d501dca022" providerId="ADAL" clId="{B3811190-F48F-A845-94D9-0E99C74F9BA0}" dt="2024-01-18T19:21:09.149" v="110" actId="20577"/>
        <pc:sldMkLst>
          <pc:docMk/>
          <pc:sldMk cId="517041511" sldId="261"/>
        </pc:sldMkLst>
        <pc:spChg chg="mod">
          <ac:chgData name="F GREIG" userId="a1f3ddb1-908c-422c-8a6a-34d501dca022" providerId="ADAL" clId="{B3811190-F48F-A845-94D9-0E99C74F9BA0}" dt="2024-01-18T19:21:09.149" v="110" actId="20577"/>
          <ac:spMkLst>
            <pc:docMk/>
            <pc:sldMk cId="517041511" sldId="261"/>
            <ac:spMk id="3" creationId="{21F0B7B3-1180-E926-09D7-A8CA41F65D96}"/>
          </ac:spMkLst>
        </pc:spChg>
      </pc:sldChg>
      <pc:sldChg chg="modSp">
        <pc:chgData name="F GREIG" userId="a1f3ddb1-908c-422c-8a6a-34d501dca022" providerId="ADAL" clId="{B3811190-F48F-A845-94D9-0E99C74F9BA0}" dt="2024-01-18T19:27:20.952" v="377" actId="20577"/>
        <pc:sldMkLst>
          <pc:docMk/>
          <pc:sldMk cId="4281133367" sldId="264"/>
        </pc:sldMkLst>
        <pc:spChg chg="mod">
          <ac:chgData name="F GREIG" userId="a1f3ddb1-908c-422c-8a6a-34d501dca022" providerId="ADAL" clId="{B3811190-F48F-A845-94D9-0E99C74F9BA0}" dt="2024-01-18T19:27:20.952" v="377" actId="20577"/>
          <ac:spMkLst>
            <pc:docMk/>
            <pc:sldMk cId="4281133367" sldId="264"/>
            <ac:spMk id="3" creationId="{B98FC7A6-FEF0-5284-1834-A951A5D8439A}"/>
          </ac:spMkLst>
        </pc:spChg>
      </pc:sldChg>
      <pc:sldChg chg="modSp">
        <pc:chgData name="F GREIG" userId="a1f3ddb1-908c-422c-8a6a-34d501dca022" providerId="ADAL" clId="{B3811190-F48F-A845-94D9-0E99C74F9BA0}" dt="2024-01-18T19:28:49.980" v="381" actId="20577"/>
        <pc:sldMkLst>
          <pc:docMk/>
          <pc:sldMk cId="930749890" sldId="265"/>
        </pc:sldMkLst>
        <pc:spChg chg="mod">
          <ac:chgData name="F GREIG" userId="a1f3ddb1-908c-422c-8a6a-34d501dca022" providerId="ADAL" clId="{B3811190-F48F-A845-94D9-0E99C74F9BA0}" dt="2024-01-18T19:28:49.980" v="381" actId="20577"/>
          <ac:spMkLst>
            <pc:docMk/>
            <pc:sldMk cId="930749890" sldId="265"/>
            <ac:spMk id="3" creationId="{E1DE45F4-7F2E-B2FC-FF43-640DA1F07769}"/>
          </ac:spMkLst>
        </pc:spChg>
      </pc:sldChg>
    </pc:docChg>
  </pc:docChgLst>
  <pc:docChgLst>
    <pc:chgData name="F GREIG" userId="S::eafiona.greig@glow.sch.uk::a1f3ddb1-908c-422c-8a6a-34d501dca022" providerId="AD" clId="Web-{7B9A15C4-2CA0-72F7-6844-5E4195A69ECD}"/>
    <pc:docChg chg="addSld delSld modSld">
      <pc:chgData name="F GREIG" userId="S::eafiona.greig@glow.sch.uk::a1f3ddb1-908c-422c-8a6a-34d501dca022" providerId="AD" clId="Web-{7B9A15C4-2CA0-72F7-6844-5E4195A69ECD}" dt="2024-01-17T14:12:37.536" v="592" actId="20577"/>
      <pc:docMkLst>
        <pc:docMk/>
      </pc:docMkLst>
      <pc:sldChg chg="del">
        <pc:chgData name="F GREIG" userId="S::eafiona.greig@glow.sch.uk::a1f3ddb1-908c-422c-8a6a-34d501dca022" providerId="AD" clId="Web-{7B9A15C4-2CA0-72F7-6844-5E4195A69ECD}" dt="2024-01-17T08:36:14.653" v="6"/>
        <pc:sldMkLst>
          <pc:docMk/>
          <pc:sldMk cId="2719660068" sldId="258"/>
        </pc:sldMkLst>
      </pc:sldChg>
      <pc:sldChg chg="modSp">
        <pc:chgData name="F GREIG" userId="S::eafiona.greig@glow.sch.uk::a1f3ddb1-908c-422c-8a6a-34d501dca022" providerId="AD" clId="Web-{7B9A15C4-2CA0-72F7-6844-5E4195A69ECD}" dt="2024-01-17T14:06:46.637" v="583" actId="20577"/>
        <pc:sldMkLst>
          <pc:docMk/>
          <pc:sldMk cId="3339533182" sldId="259"/>
        </pc:sldMkLst>
        <pc:spChg chg="mod">
          <ac:chgData name="F GREIG" userId="S::eafiona.greig@glow.sch.uk::a1f3ddb1-908c-422c-8a6a-34d501dca022" providerId="AD" clId="Web-{7B9A15C4-2CA0-72F7-6844-5E4195A69ECD}" dt="2024-01-17T08:36:06.090" v="1" actId="20577"/>
          <ac:spMkLst>
            <pc:docMk/>
            <pc:sldMk cId="3339533182" sldId="259"/>
            <ac:spMk id="2" creationId="{5ED19360-2CDB-5156-04B7-03F6A2543EF3}"/>
          </ac:spMkLst>
        </pc:spChg>
        <pc:spChg chg="mod">
          <ac:chgData name="F GREIG" userId="S::eafiona.greig@glow.sch.uk::a1f3ddb1-908c-422c-8a6a-34d501dca022" providerId="AD" clId="Web-{7B9A15C4-2CA0-72F7-6844-5E4195A69ECD}" dt="2024-01-17T14:06:46.637" v="583" actId="20577"/>
          <ac:spMkLst>
            <pc:docMk/>
            <pc:sldMk cId="3339533182" sldId="259"/>
            <ac:spMk id="3" creationId="{0083B6F7-30DF-2E87-D5AE-3BED04A0AE26}"/>
          </ac:spMkLst>
        </pc:spChg>
      </pc:sldChg>
      <pc:sldChg chg="modSp">
        <pc:chgData name="F GREIG" userId="S::eafiona.greig@glow.sch.uk::a1f3ddb1-908c-422c-8a6a-34d501dca022" providerId="AD" clId="Web-{7B9A15C4-2CA0-72F7-6844-5E4195A69ECD}" dt="2024-01-17T13:24:42.213" v="277" actId="20577"/>
        <pc:sldMkLst>
          <pc:docMk/>
          <pc:sldMk cId="517041511" sldId="261"/>
        </pc:sldMkLst>
        <pc:spChg chg="mod">
          <ac:chgData name="F GREIG" userId="S::eafiona.greig@glow.sch.uk::a1f3ddb1-908c-422c-8a6a-34d501dca022" providerId="AD" clId="Web-{7B9A15C4-2CA0-72F7-6844-5E4195A69ECD}" dt="2024-01-17T13:24:42.213" v="277" actId="20577"/>
          <ac:spMkLst>
            <pc:docMk/>
            <pc:sldMk cId="517041511" sldId="261"/>
            <ac:spMk id="3" creationId="{21F0B7B3-1180-E926-09D7-A8CA41F65D96}"/>
          </ac:spMkLst>
        </pc:spChg>
      </pc:sldChg>
      <pc:sldChg chg="addSp delSp modSp">
        <pc:chgData name="F GREIG" userId="S::eafiona.greig@glow.sch.uk::a1f3ddb1-908c-422c-8a6a-34d501dca022" providerId="AD" clId="Web-{7B9A15C4-2CA0-72F7-6844-5E4195A69ECD}" dt="2024-01-17T13:20:38.205" v="187" actId="20577"/>
        <pc:sldMkLst>
          <pc:docMk/>
          <pc:sldMk cId="1245330768" sldId="262"/>
        </pc:sldMkLst>
        <pc:spChg chg="mod">
          <ac:chgData name="F GREIG" userId="S::eafiona.greig@glow.sch.uk::a1f3ddb1-908c-422c-8a6a-34d501dca022" providerId="AD" clId="Web-{7B9A15C4-2CA0-72F7-6844-5E4195A69ECD}" dt="2024-01-17T13:17:38.308" v="155" actId="20577"/>
          <ac:spMkLst>
            <pc:docMk/>
            <pc:sldMk cId="1245330768" sldId="262"/>
            <ac:spMk id="3" creationId="{9F4A9E86-9150-86F7-016D-97484BB93818}"/>
          </ac:spMkLst>
        </pc:spChg>
        <pc:spChg chg="mod">
          <ac:chgData name="F GREIG" userId="S::eafiona.greig@glow.sch.uk::a1f3ddb1-908c-422c-8a6a-34d501dca022" providerId="AD" clId="Web-{7B9A15C4-2CA0-72F7-6844-5E4195A69ECD}" dt="2024-01-17T13:17:56.059" v="161" actId="20577"/>
          <ac:spMkLst>
            <pc:docMk/>
            <pc:sldMk cId="1245330768" sldId="262"/>
            <ac:spMk id="5" creationId="{CE05B380-D111-9736-9145-4D9D0C0CBEF3}"/>
          </ac:spMkLst>
        </pc:spChg>
        <pc:spChg chg="add mod">
          <ac:chgData name="F GREIG" userId="S::eafiona.greig@glow.sch.uk::a1f3ddb1-908c-422c-8a6a-34d501dca022" providerId="AD" clId="Web-{7B9A15C4-2CA0-72F7-6844-5E4195A69ECD}" dt="2024-01-17T13:19:28.577" v="170" actId="1076"/>
          <ac:spMkLst>
            <pc:docMk/>
            <pc:sldMk cId="1245330768" sldId="262"/>
            <ac:spMk id="7" creationId="{784466A8-2903-6EC7-64CF-1179D78FC10A}"/>
          </ac:spMkLst>
        </pc:spChg>
        <pc:spChg chg="add del mod">
          <ac:chgData name="F GREIG" userId="S::eafiona.greig@glow.sch.uk::a1f3ddb1-908c-422c-8a6a-34d501dca022" providerId="AD" clId="Web-{7B9A15C4-2CA0-72F7-6844-5E4195A69ECD}" dt="2024-01-17T13:19:38.265" v="173"/>
          <ac:spMkLst>
            <pc:docMk/>
            <pc:sldMk cId="1245330768" sldId="262"/>
            <ac:spMk id="8" creationId="{980D6967-4225-91C8-06F9-3B113C21D524}"/>
          </ac:spMkLst>
        </pc:spChg>
        <pc:spChg chg="add mod">
          <ac:chgData name="F GREIG" userId="S::eafiona.greig@glow.sch.uk::a1f3ddb1-908c-422c-8a6a-34d501dca022" providerId="AD" clId="Web-{7B9A15C4-2CA0-72F7-6844-5E4195A69ECD}" dt="2024-01-17T13:20:38.205" v="187" actId="20577"/>
          <ac:spMkLst>
            <pc:docMk/>
            <pc:sldMk cId="1245330768" sldId="262"/>
            <ac:spMk id="12" creationId="{5155CB44-EFD7-C8AF-35F9-E113A6605D42}"/>
          </ac:spMkLst>
        </pc:spChg>
      </pc:sldChg>
      <pc:sldChg chg="modSp">
        <pc:chgData name="F GREIG" userId="S::eafiona.greig@glow.sch.uk::a1f3ddb1-908c-422c-8a6a-34d501dca022" providerId="AD" clId="Web-{7B9A15C4-2CA0-72F7-6844-5E4195A69ECD}" dt="2024-01-17T13:21:53.020" v="206" actId="20577"/>
        <pc:sldMkLst>
          <pc:docMk/>
          <pc:sldMk cId="4281133367" sldId="264"/>
        </pc:sldMkLst>
        <pc:spChg chg="mod">
          <ac:chgData name="F GREIG" userId="S::eafiona.greig@glow.sch.uk::a1f3ddb1-908c-422c-8a6a-34d501dca022" providerId="AD" clId="Web-{7B9A15C4-2CA0-72F7-6844-5E4195A69ECD}" dt="2024-01-17T13:21:53.020" v="206" actId="20577"/>
          <ac:spMkLst>
            <pc:docMk/>
            <pc:sldMk cId="4281133367" sldId="264"/>
            <ac:spMk id="3" creationId="{B98FC7A6-FEF0-5284-1834-A951A5D8439A}"/>
          </ac:spMkLst>
        </pc:spChg>
      </pc:sldChg>
      <pc:sldChg chg="modSp">
        <pc:chgData name="F GREIG" userId="S::eafiona.greig@glow.sch.uk::a1f3ddb1-908c-422c-8a6a-34d501dca022" providerId="AD" clId="Web-{7B9A15C4-2CA0-72F7-6844-5E4195A69ECD}" dt="2024-01-17T13:22:14.302" v="223" actId="20577"/>
        <pc:sldMkLst>
          <pc:docMk/>
          <pc:sldMk cId="930749890" sldId="265"/>
        </pc:sldMkLst>
        <pc:spChg chg="mod">
          <ac:chgData name="F GREIG" userId="S::eafiona.greig@glow.sch.uk::a1f3ddb1-908c-422c-8a6a-34d501dca022" providerId="AD" clId="Web-{7B9A15C4-2CA0-72F7-6844-5E4195A69ECD}" dt="2024-01-17T13:22:14.302" v="223" actId="20577"/>
          <ac:spMkLst>
            <pc:docMk/>
            <pc:sldMk cId="930749890" sldId="265"/>
            <ac:spMk id="3" creationId="{E1DE45F4-7F2E-B2FC-FF43-640DA1F07769}"/>
          </ac:spMkLst>
        </pc:spChg>
      </pc:sldChg>
      <pc:sldChg chg="modSp">
        <pc:chgData name="F GREIG" userId="S::eafiona.greig@glow.sch.uk::a1f3ddb1-908c-422c-8a6a-34d501dca022" providerId="AD" clId="Web-{7B9A15C4-2CA0-72F7-6844-5E4195A69ECD}" dt="2024-01-17T13:22:33.958" v="233" actId="20577"/>
        <pc:sldMkLst>
          <pc:docMk/>
          <pc:sldMk cId="2539477872" sldId="266"/>
        </pc:sldMkLst>
        <pc:spChg chg="mod">
          <ac:chgData name="F GREIG" userId="S::eafiona.greig@glow.sch.uk::a1f3ddb1-908c-422c-8a6a-34d501dca022" providerId="AD" clId="Web-{7B9A15C4-2CA0-72F7-6844-5E4195A69ECD}" dt="2024-01-17T13:22:33.958" v="233" actId="20577"/>
          <ac:spMkLst>
            <pc:docMk/>
            <pc:sldMk cId="2539477872" sldId="266"/>
            <ac:spMk id="3" creationId="{D21853A5-BD81-BA7D-23E8-D3BAF45CD0BD}"/>
          </ac:spMkLst>
        </pc:spChg>
      </pc:sldChg>
      <pc:sldChg chg="addSp modSp new mod setBg">
        <pc:chgData name="F GREIG" userId="S::eafiona.greig@glow.sch.uk::a1f3ddb1-908c-422c-8a6a-34d501dca022" providerId="AD" clId="Web-{7B9A15C4-2CA0-72F7-6844-5E4195A69ECD}" dt="2024-01-17T13:37:00.799" v="342"/>
        <pc:sldMkLst>
          <pc:docMk/>
          <pc:sldMk cId="33337973" sldId="273"/>
        </pc:sldMkLst>
        <pc:spChg chg="mod">
          <ac:chgData name="F GREIG" userId="S::eafiona.greig@glow.sch.uk::a1f3ddb1-908c-422c-8a6a-34d501dca022" providerId="AD" clId="Web-{7B9A15C4-2CA0-72F7-6844-5E4195A69ECD}" dt="2024-01-17T13:37:00.799" v="342"/>
          <ac:spMkLst>
            <pc:docMk/>
            <pc:sldMk cId="33337973" sldId="273"/>
            <ac:spMk id="2" creationId="{F198C99F-0B95-9DF5-F05E-E302EA9669EE}"/>
          </ac:spMkLst>
        </pc:spChg>
        <pc:spChg chg="mod">
          <ac:chgData name="F GREIG" userId="S::eafiona.greig@glow.sch.uk::a1f3ddb1-908c-422c-8a6a-34d501dca022" providerId="AD" clId="Web-{7B9A15C4-2CA0-72F7-6844-5E4195A69ECD}" dt="2024-01-17T13:37:00.799" v="342"/>
          <ac:spMkLst>
            <pc:docMk/>
            <pc:sldMk cId="33337973" sldId="273"/>
            <ac:spMk id="3" creationId="{C6BB80F9-BCA2-2BD0-DFA0-B80B9BDAEE33}"/>
          </ac:spMkLst>
        </pc:spChg>
        <pc:spChg chg="add">
          <ac:chgData name="F GREIG" userId="S::eafiona.greig@glow.sch.uk::a1f3ddb1-908c-422c-8a6a-34d501dca022" providerId="AD" clId="Web-{7B9A15C4-2CA0-72F7-6844-5E4195A69ECD}" dt="2024-01-17T13:37:00.799" v="342"/>
          <ac:spMkLst>
            <pc:docMk/>
            <pc:sldMk cId="33337973" sldId="273"/>
            <ac:spMk id="8" creationId="{1BB867FF-FC45-48F7-8104-F89BE54909F1}"/>
          </ac:spMkLst>
        </pc:spChg>
        <pc:spChg chg="add">
          <ac:chgData name="F GREIG" userId="S::eafiona.greig@glow.sch.uk::a1f3ddb1-908c-422c-8a6a-34d501dca022" providerId="AD" clId="Web-{7B9A15C4-2CA0-72F7-6844-5E4195A69ECD}" dt="2024-01-17T13:37:00.799" v="342"/>
          <ac:spMkLst>
            <pc:docMk/>
            <pc:sldMk cId="33337973" sldId="273"/>
            <ac:spMk id="10" creationId="{8BB56887-D0D5-4F0C-9E19-7247EB83C8B7}"/>
          </ac:spMkLst>
        </pc:spChg>
        <pc:spChg chg="add">
          <ac:chgData name="F GREIG" userId="S::eafiona.greig@glow.sch.uk::a1f3ddb1-908c-422c-8a6a-34d501dca022" providerId="AD" clId="Web-{7B9A15C4-2CA0-72F7-6844-5E4195A69ECD}" dt="2024-01-17T13:37:00.799" v="342"/>
          <ac:spMkLst>
            <pc:docMk/>
            <pc:sldMk cId="33337973" sldId="273"/>
            <ac:spMk id="12" creationId="{081E4A58-353D-44AE-B2FC-2A74E2E400F7}"/>
          </ac:spMkLst>
        </pc:spChg>
      </pc:sldChg>
      <pc:sldChg chg="modSp new del">
        <pc:chgData name="F GREIG" userId="S::eafiona.greig@glow.sch.uk::a1f3ddb1-908c-422c-8a6a-34d501dca022" providerId="AD" clId="Web-{7B9A15C4-2CA0-72F7-6844-5E4195A69ECD}" dt="2024-01-17T13:23:32.538" v="245"/>
        <pc:sldMkLst>
          <pc:docMk/>
          <pc:sldMk cId="1135607995" sldId="273"/>
        </pc:sldMkLst>
        <pc:spChg chg="mod">
          <ac:chgData name="F GREIG" userId="S::eafiona.greig@glow.sch.uk::a1f3ddb1-908c-422c-8a6a-34d501dca022" providerId="AD" clId="Web-{7B9A15C4-2CA0-72F7-6844-5E4195A69ECD}" dt="2024-01-17T13:22:49.100" v="236" actId="20577"/>
          <ac:spMkLst>
            <pc:docMk/>
            <pc:sldMk cId="1135607995" sldId="273"/>
            <ac:spMk id="2" creationId="{247FF0F8-E8B8-A2A7-C24D-C8145E018B11}"/>
          </ac:spMkLst>
        </pc:spChg>
        <pc:spChg chg="mod">
          <ac:chgData name="F GREIG" userId="S::eafiona.greig@glow.sch.uk::a1f3ddb1-908c-422c-8a6a-34d501dca022" providerId="AD" clId="Web-{7B9A15C4-2CA0-72F7-6844-5E4195A69ECD}" dt="2024-01-17T13:23:26.913" v="244" actId="20577"/>
          <ac:spMkLst>
            <pc:docMk/>
            <pc:sldMk cId="1135607995" sldId="273"/>
            <ac:spMk id="3" creationId="{46B0A865-CC61-855A-D453-80F8DC7F85D3}"/>
          </ac:spMkLst>
        </pc:spChg>
      </pc:sldChg>
      <pc:sldChg chg="addSp modSp new mod setBg">
        <pc:chgData name="F GREIG" userId="S::eafiona.greig@glow.sch.uk::a1f3ddb1-908c-422c-8a6a-34d501dca022" providerId="AD" clId="Web-{7B9A15C4-2CA0-72F7-6844-5E4195A69ECD}" dt="2024-01-17T13:38:32.271" v="373"/>
        <pc:sldMkLst>
          <pc:docMk/>
          <pc:sldMk cId="532452339" sldId="274"/>
        </pc:sldMkLst>
        <pc:spChg chg="mod">
          <ac:chgData name="F GREIG" userId="S::eafiona.greig@glow.sch.uk::a1f3ddb1-908c-422c-8a6a-34d501dca022" providerId="AD" clId="Web-{7B9A15C4-2CA0-72F7-6844-5E4195A69ECD}" dt="2024-01-17T13:38:32.271" v="373"/>
          <ac:spMkLst>
            <pc:docMk/>
            <pc:sldMk cId="532452339" sldId="274"/>
            <ac:spMk id="2" creationId="{4DCFE8FF-30DD-3ADC-5A87-A23F17FA2611}"/>
          </ac:spMkLst>
        </pc:spChg>
        <pc:spChg chg="mod">
          <ac:chgData name="F GREIG" userId="S::eafiona.greig@glow.sch.uk::a1f3ddb1-908c-422c-8a6a-34d501dca022" providerId="AD" clId="Web-{7B9A15C4-2CA0-72F7-6844-5E4195A69ECD}" dt="2024-01-17T13:38:32.271" v="373"/>
          <ac:spMkLst>
            <pc:docMk/>
            <pc:sldMk cId="532452339" sldId="274"/>
            <ac:spMk id="3" creationId="{680F9F8D-61B4-878D-2A9A-870EF12FFB12}"/>
          </ac:spMkLst>
        </pc:spChg>
        <pc:spChg chg="add">
          <ac:chgData name="F GREIG" userId="S::eafiona.greig@glow.sch.uk::a1f3ddb1-908c-422c-8a6a-34d501dca022" providerId="AD" clId="Web-{7B9A15C4-2CA0-72F7-6844-5E4195A69ECD}" dt="2024-01-17T13:38:32.271" v="373"/>
          <ac:spMkLst>
            <pc:docMk/>
            <pc:sldMk cId="532452339" sldId="274"/>
            <ac:spMk id="8" creationId="{1BB867FF-FC45-48F7-8104-F89BE54909F1}"/>
          </ac:spMkLst>
        </pc:spChg>
        <pc:spChg chg="add">
          <ac:chgData name="F GREIG" userId="S::eafiona.greig@glow.sch.uk::a1f3ddb1-908c-422c-8a6a-34d501dca022" providerId="AD" clId="Web-{7B9A15C4-2CA0-72F7-6844-5E4195A69ECD}" dt="2024-01-17T13:38:32.271" v="373"/>
          <ac:spMkLst>
            <pc:docMk/>
            <pc:sldMk cId="532452339" sldId="274"/>
            <ac:spMk id="10" creationId="{8BB56887-D0D5-4F0C-9E19-7247EB83C8B7}"/>
          </ac:spMkLst>
        </pc:spChg>
        <pc:spChg chg="add">
          <ac:chgData name="F GREIG" userId="S::eafiona.greig@glow.sch.uk::a1f3ddb1-908c-422c-8a6a-34d501dca022" providerId="AD" clId="Web-{7B9A15C4-2CA0-72F7-6844-5E4195A69ECD}" dt="2024-01-17T13:38:32.271" v="373"/>
          <ac:spMkLst>
            <pc:docMk/>
            <pc:sldMk cId="532452339" sldId="274"/>
            <ac:spMk id="12" creationId="{081E4A58-353D-44AE-B2FC-2A74E2E400F7}"/>
          </ac:spMkLst>
        </pc:spChg>
      </pc:sldChg>
      <pc:sldChg chg="addSp modSp new mod setBg">
        <pc:chgData name="F GREIG" userId="S::eafiona.greig@glow.sch.uk::a1f3ddb1-908c-422c-8a6a-34d501dca022" providerId="AD" clId="Web-{7B9A15C4-2CA0-72F7-6844-5E4195A69ECD}" dt="2024-01-17T13:39:31.226" v="393"/>
        <pc:sldMkLst>
          <pc:docMk/>
          <pc:sldMk cId="13728261" sldId="275"/>
        </pc:sldMkLst>
        <pc:spChg chg="mod">
          <ac:chgData name="F GREIG" userId="S::eafiona.greig@glow.sch.uk::a1f3ddb1-908c-422c-8a6a-34d501dca022" providerId="AD" clId="Web-{7B9A15C4-2CA0-72F7-6844-5E4195A69ECD}" dt="2024-01-17T13:39:31.226" v="393"/>
          <ac:spMkLst>
            <pc:docMk/>
            <pc:sldMk cId="13728261" sldId="275"/>
            <ac:spMk id="2" creationId="{9646EA8B-93D5-CD57-A896-009E3C2E13F5}"/>
          </ac:spMkLst>
        </pc:spChg>
        <pc:spChg chg="mod">
          <ac:chgData name="F GREIG" userId="S::eafiona.greig@glow.sch.uk::a1f3ddb1-908c-422c-8a6a-34d501dca022" providerId="AD" clId="Web-{7B9A15C4-2CA0-72F7-6844-5E4195A69ECD}" dt="2024-01-17T13:39:31.226" v="393"/>
          <ac:spMkLst>
            <pc:docMk/>
            <pc:sldMk cId="13728261" sldId="275"/>
            <ac:spMk id="3" creationId="{86CBDDA1-50D4-9936-4BEF-DA8ECC352B52}"/>
          </ac:spMkLst>
        </pc:spChg>
        <pc:spChg chg="add">
          <ac:chgData name="F GREIG" userId="S::eafiona.greig@glow.sch.uk::a1f3ddb1-908c-422c-8a6a-34d501dca022" providerId="AD" clId="Web-{7B9A15C4-2CA0-72F7-6844-5E4195A69ECD}" dt="2024-01-17T13:39:31.226" v="393"/>
          <ac:spMkLst>
            <pc:docMk/>
            <pc:sldMk cId="13728261" sldId="275"/>
            <ac:spMk id="8" creationId="{1BB867FF-FC45-48F7-8104-F89BE54909F1}"/>
          </ac:spMkLst>
        </pc:spChg>
        <pc:spChg chg="add">
          <ac:chgData name="F GREIG" userId="S::eafiona.greig@glow.sch.uk::a1f3ddb1-908c-422c-8a6a-34d501dca022" providerId="AD" clId="Web-{7B9A15C4-2CA0-72F7-6844-5E4195A69ECD}" dt="2024-01-17T13:39:31.226" v="393"/>
          <ac:spMkLst>
            <pc:docMk/>
            <pc:sldMk cId="13728261" sldId="275"/>
            <ac:spMk id="10" creationId="{8BB56887-D0D5-4F0C-9E19-7247EB83C8B7}"/>
          </ac:spMkLst>
        </pc:spChg>
        <pc:spChg chg="add">
          <ac:chgData name="F GREIG" userId="S::eafiona.greig@glow.sch.uk::a1f3ddb1-908c-422c-8a6a-34d501dca022" providerId="AD" clId="Web-{7B9A15C4-2CA0-72F7-6844-5E4195A69ECD}" dt="2024-01-17T13:39:31.226" v="393"/>
          <ac:spMkLst>
            <pc:docMk/>
            <pc:sldMk cId="13728261" sldId="275"/>
            <ac:spMk id="12" creationId="{081E4A58-353D-44AE-B2FC-2A74E2E400F7}"/>
          </ac:spMkLst>
        </pc:spChg>
      </pc:sldChg>
      <pc:sldChg chg="addSp modSp new mod setBg">
        <pc:chgData name="F GREIG" userId="S::eafiona.greig@glow.sch.uk::a1f3ddb1-908c-422c-8a6a-34d501dca022" providerId="AD" clId="Web-{7B9A15C4-2CA0-72F7-6844-5E4195A69ECD}" dt="2024-01-17T13:48:47.588" v="580" actId="20577"/>
        <pc:sldMkLst>
          <pc:docMk/>
          <pc:sldMk cId="549471368" sldId="276"/>
        </pc:sldMkLst>
        <pc:spChg chg="mod">
          <ac:chgData name="F GREIG" userId="S::eafiona.greig@glow.sch.uk::a1f3ddb1-908c-422c-8a6a-34d501dca022" providerId="AD" clId="Web-{7B9A15C4-2CA0-72F7-6844-5E4195A69ECD}" dt="2024-01-17T13:41:53.590" v="404"/>
          <ac:spMkLst>
            <pc:docMk/>
            <pc:sldMk cId="549471368" sldId="276"/>
            <ac:spMk id="2" creationId="{AEBD023F-D22E-3E06-2490-1741929F4E7E}"/>
          </ac:spMkLst>
        </pc:spChg>
        <pc:spChg chg="mod">
          <ac:chgData name="F GREIG" userId="S::eafiona.greig@glow.sch.uk::a1f3ddb1-908c-422c-8a6a-34d501dca022" providerId="AD" clId="Web-{7B9A15C4-2CA0-72F7-6844-5E4195A69ECD}" dt="2024-01-17T13:48:47.588" v="580" actId="20577"/>
          <ac:spMkLst>
            <pc:docMk/>
            <pc:sldMk cId="549471368" sldId="276"/>
            <ac:spMk id="3" creationId="{AE000168-F351-A935-0B9C-7524AF5104FF}"/>
          </ac:spMkLst>
        </pc:spChg>
        <pc:spChg chg="add">
          <ac:chgData name="F GREIG" userId="S::eafiona.greig@glow.sch.uk::a1f3ddb1-908c-422c-8a6a-34d501dca022" providerId="AD" clId="Web-{7B9A15C4-2CA0-72F7-6844-5E4195A69ECD}" dt="2024-01-17T13:41:53.590" v="404"/>
          <ac:spMkLst>
            <pc:docMk/>
            <pc:sldMk cId="549471368" sldId="276"/>
            <ac:spMk id="8" creationId="{1BB867FF-FC45-48F7-8104-F89BE54909F1}"/>
          </ac:spMkLst>
        </pc:spChg>
        <pc:spChg chg="add">
          <ac:chgData name="F GREIG" userId="S::eafiona.greig@glow.sch.uk::a1f3ddb1-908c-422c-8a6a-34d501dca022" providerId="AD" clId="Web-{7B9A15C4-2CA0-72F7-6844-5E4195A69ECD}" dt="2024-01-17T13:41:53.590" v="404"/>
          <ac:spMkLst>
            <pc:docMk/>
            <pc:sldMk cId="549471368" sldId="276"/>
            <ac:spMk id="10" creationId="{8BB56887-D0D5-4F0C-9E19-7247EB83C8B7}"/>
          </ac:spMkLst>
        </pc:spChg>
        <pc:spChg chg="add">
          <ac:chgData name="F GREIG" userId="S::eafiona.greig@glow.sch.uk::a1f3ddb1-908c-422c-8a6a-34d501dca022" providerId="AD" clId="Web-{7B9A15C4-2CA0-72F7-6844-5E4195A69ECD}" dt="2024-01-17T13:41:53.590" v="404"/>
          <ac:spMkLst>
            <pc:docMk/>
            <pc:sldMk cId="549471368" sldId="276"/>
            <ac:spMk id="12" creationId="{081E4A58-353D-44AE-B2FC-2A74E2E400F7}"/>
          </ac:spMkLst>
        </pc:spChg>
      </pc:sldChg>
      <pc:sldChg chg="del">
        <pc:chgData name="F GREIG" userId="S::eafiona.greig@glow.sch.uk::a1f3ddb1-908c-422c-8a6a-34d501dca022" providerId="AD" clId="Web-{7B9A15C4-2CA0-72F7-6844-5E4195A69ECD}" dt="2024-01-17T08:36:11.934" v="5"/>
        <pc:sldMkLst>
          <pc:docMk/>
          <pc:sldMk cId="1409186091" sldId="276"/>
        </pc:sldMkLst>
      </pc:sldChg>
      <pc:sldChg chg="modSp new">
        <pc:chgData name="F GREIG" userId="S::eafiona.greig@glow.sch.uk::a1f3ddb1-908c-422c-8a6a-34d501dca022" providerId="AD" clId="Web-{7B9A15C4-2CA0-72F7-6844-5E4195A69ECD}" dt="2024-01-17T14:12:37.536" v="592" actId="20577"/>
        <pc:sldMkLst>
          <pc:docMk/>
          <pc:sldMk cId="55469618" sldId="277"/>
        </pc:sldMkLst>
        <pc:spChg chg="mod">
          <ac:chgData name="F GREIG" userId="S::eafiona.greig@glow.sch.uk::a1f3ddb1-908c-422c-8a6a-34d501dca022" providerId="AD" clId="Web-{7B9A15C4-2CA0-72F7-6844-5E4195A69ECD}" dt="2024-01-17T14:12:28.004" v="587" actId="20577"/>
          <ac:spMkLst>
            <pc:docMk/>
            <pc:sldMk cId="55469618" sldId="277"/>
            <ac:spMk id="2" creationId="{681081E7-D525-B799-26EA-18F042E79135}"/>
          </ac:spMkLst>
        </pc:spChg>
        <pc:spChg chg="mod">
          <ac:chgData name="F GREIG" userId="S::eafiona.greig@glow.sch.uk::a1f3ddb1-908c-422c-8a6a-34d501dca022" providerId="AD" clId="Web-{7B9A15C4-2CA0-72F7-6844-5E4195A69ECD}" dt="2024-01-17T14:12:37.536" v="592" actId="20577"/>
          <ac:spMkLst>
            <pc:docMk/>
            <pc:sldMk cId="55469618" sldId="277"/>
            <ac:spMk id="3" creationId="{0443A5C3-7B57-287F-AE10-3298E6475939}"/>
          </ac:spMkLst>
        </pc:spChg>
      </pc:sldChg>
      <pc:sldChg chg="del">
        <pc:chgData name="F GREIG" userId="S::eafiona.greig@glow.sch.uk::a1f3ddb1-908c-422c-8a6a-34d501dca022" providerId="AD" clId="Web-{7B9A15C4-2CA0-72F7-6844-5E4195A69ECD}" dt="2024-01-17T08:36:10.950" v="4"/>
        <pc:sldMkLst>
          <pc:docMk/>
          <pc:sldMk cId="4157541926" sldId="277"/>
        </pc:sldMkLst>
      </pc:sldChg>
      <pc:sldChg chg="del">
        <pc:chgData name="F GREIG" userId="S::eafiona.greig@glow.sch.uk::a1f3ddb1-908c-422c-8a6a-34d501dca022" providerId="AD" clId="Web-{7B9A15C4-2CA0-72F7-6844-5E4195A69ECD}" dt="2024-01-17T08:36:10.309" v="3"/>
        <pc:sldMkLst>
          <pc:docMk/>
          <pc:sldMk cId="2255781596" sldId="279"/>
        </pc:sldMkLst>
      </pc:sldChg>
      <pc:sldChg chg="del">
        <pc:chgData name="F GREIG" userId="S::eafiona.greig@glow.sch.uk::a1f3ddb1-908c-422c-8a6a-34d501dca022" providerId="AD" clId="Web-{7B9A15C4-2CA0-72F7-6844-5E4195A69ECD}" dt="2024-01-17T08:36:09.481" v="2"/>
        <pc:sldMkLst>
          <pc:docMk/>
          <pc:sldMk cId="3352866440" sldId="280"/>
        </pc:sldMkLst>
      </pc:sldChg>
      <pc:sldChg chg="del">
        <pc:chgData name="F GREIG" userId="S::eafiona.greig@glow.sch.uk::a1f3ddb1-908c-422c-8a6a-34d501dca022" providerId="AD" clId="Web-{7B9A15C4-2CA0-72F7-6844-5E4195A69ECD}" dt="2024-01-17T13:16:29.447" v="141"/>
        <pc:sldMkLst>
          <pc:docMk/>
          <pc:sldMk cId="4211749661" sldId="281"/>
        </pc:sldMkLst>
      </pc:sldChg>
    </pc:docChg>
  </pc:docChgLst>
  <pc:docChgLst>
    <pc:chgData name="F GREIG" userId="S::eafiona.greig@glow.sch.uk::a1f3ddb1-908c-422c-8a6a-34d501dca022" providerId="AD" clId="Web-{BF925415-D5B9-D8A8-8148-B3CA2BCACBAB}"/>
    <pc:docChg chg="addSld delSld modSld">
      <pc:chgData name="F GREIG" userId="S::eafiona.greig@glow.sch.uk::a1f3ddb1-908c-422c-8a6a-34d501dca022" providerId="AD" clId="Web-{BF925415-D5B9-D8A8-8148-B3CA2BCACBAB}" dt="2024-01-16T20:25:41.178" v="96"/>
      <pc:docMkLst>
        <pc:docMk/>
      </pc:docMkLst>
      <pc:sldChg chg="modSp">
        <pc:chgData name="F GREIG" userId="S::eafiona.greig@glow.sch.uk::a1f3ddb1-908c-422c-8a6a-34d501dca022" providerId="AD" clId="Web-{BF925415-D5B9-D8A8-8148-B3CA2BCACBAB}" dt="2024-01-16T20:22:42.234" v="13" actId="20577"/>
        <pc:sldMkLst>
          <pc:docMk/>
          <pc:sldMk cId="109857222" sldId="256"/>
        </pc:sldMkLst>
        <pc:spChg chg="mod">
          <ac:chgData name="F GREIG" userId="S::eafiona.greig@glow.sch.uk::a1f3ddb1-908c-422c-8a6a-34d501dca022" providerId="AD" clId="Web-{BF925415-D5B9-D8A8-8148-B3CA2BCACBAB}" dt="2024-01-16T20:22:42.234" v="13" actId="20577"/>
          <ac:spMkLst>
            <pc:docMk/>
            <pc:sldMk cId="109857222" sldId="256"/>
            <ac:spMk id="2" creationId="{00000000-0000-0000-0000-000000000000}"/>
          </ac:spMkLst>
        </pc:spChg>
      </pc:sldChg>
      <pc:sldChg chg="add del">
        <pc:chgData name="F GREIG" userId="S::eafiona.greig@glow.sch.uk::a1f3ddb1-908c-422c-8a6a-34d501dca022" providerId="AD" clId="Web-{BF925415-D5B9-D8A8-8148-B3CA2BCACBAB}" dt="2024-01-16T20:25:41.178" v="96"/>
        <pc:sldMkLst>
          <pc:docMk/>
          <pc:sldMk cId="2719660068" sldId="258"/>
        </pc:sldMkLst>
      </pc:sldChg>
      <pc:sldChg chg="modSp">
        <pc:chgData name="F GREIG" userId="S::eafiona.greig@glow.sch.uk::a1f3ddb1-908c-422c-8a6a-34d501dca022" providerId="AD" clId="Web-{BF925415-D5B9-D8A8-8148-B3CA2BCACBAB}" dt="2024-01-16T20:24:46.754" v="88" actId="20577"/>
        <pc:sldMkLst>
          <pc:docMk/>
          <pc:sldMk cId="1023148021" sldId="272"/>
        </pc:sldMkLst>
        <pc:spChg chg="mod">
          <ac:chgData name="F GREIG" userId="S::eafiona.greig@glow.sch.uk::a1f3ddb1-908c-422c-8a6a-34d501dca022" providerId="AD" clId="Web-{BF925415-D5B9-D8A8-8148-B3CA2BCACBAB}" dt="2024-01-16T20:24:46.754" v="88" actId="20577"/>
          <ac:spMkLst>
            <pc:docMk/>
            <pc:sldMk cId="1023148021" sldId="272"/>
            <ac:spMk id="3" creationId="{3F79EC15-6C54-1194-D2E6-830A51CE22A4}"/>
          </ac:spMkLst>
        </pc:spChg>
      </pc:sldChg>
      <pc:sldChg chg="add del">
        <pc:chgData name="F GREIG" userId="S::eafiona.greig@glow.sch.uk::a1f3ddb1-908c-422c-8a6a-34d501dca022" providerId="AD" clId="Web-{BF925415-D5B9-D8A8-8148-B3CA2BCACBAB}" dt="2024-01-16T20:25:38.224" v="95"/>
        <pc:sldMkLst>
          <pc:docMk/>
          <pc:sldMk cId="1409186091" sldId="276"/>
        </pc:sldMkLst>
      </pc:sldChg>
      <pc:sldChg chg="add del">
        <pc:chgData name="F GREIG" userId="S::eafiona.greig@glow.sch.uk::a1f3ddb1-908c-422c-8a6a-34d501dca022" providerId="AD" clId="Web-{BF925415-D5B9-D8A8-8148-B3CA2BCACBAB}" dt="2024-01-16T20:25:34.396" v="94"/>
        <pc:sldMkLst>
          <pc:docMk/>
          <pc:sldMk cId="4157541926" sldId="277"/>
        </pc:sldMkLst>
      </pc:sldChg>
      <pc:sldChg chg="add del">
        <pc:chgData name="F GREIG" userId="S::eafiona.greig@glow.sch.uk::a1f3ddb1-908c-422c-8a6a-34d501dca022" providerId="AD" clId="Web-{BF925415-D5B9-D8A8-8148-B3CA2BCACBAB}" dt="2024-01-16T20:25:31.740" v="93"/>
        <pc:sldMkLst>
          <pc:docMk/>
          <pc:sldMk cId="2255781596" sldId="279"/>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1/18/24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1/18/24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1/18/24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1/18/24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1/18/24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1/18/24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1/18/24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thebluediamondgallery.com/handwriting/i/improvement.html" TargetMode="External"/><Relationship Id="rId7" Type="http://schemas.openxmlformats.org/officeDocument/2006/relationships/hyperlink" Target="https://creativecommons.org/licenses/by/3.0/" TargetMode="Externa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hyperlink" Target="https://creativecommons.org/licenses/by-sa/3.0/" TargetMode="External"/><Relationship Id="rId5" Type="http://schemas.openxmlformats.org/officeDocument/2006/relationships/hyperlink" Target="https://escientificpublishers.com/staffing-plan-for-meeting-recruitment-needs-in-healthcare-related-occupations-proposed-recommendations-JMSS-01-0011" TargetMode="Externa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hyperlink" Target="https://bccampus.ca/2017/06/13/learning-teaching-courses-to-help-facilitate-learning-online/" TargetMode="External"/><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hyperlink" Target="https://creativecommons.org/licenses/by/3.0/"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Lihttps:/blogs.glowscotland.org.uk/ea/dalmellingtonpseccmain2017/maths-masterclasses/"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sanosansar.org/2013/05/call-for-volunteers-eco-song-competition-2013/" TargetMode="External"/><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hyperlink" Target="https://creativecommons.org/licenses/by-nc/3.0/"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reachoutasc.com/autism-in-the-early-years/" TargetMode="External"/><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hyperlink" Target="https://creativecommons.org/licenses/by-nd/3.0/"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93245F62-CCC4-49E4-B95B-EA6C1E7905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38882" y="3577456"/>
            <a:ext cx="10909640" cy="1687814"/>
          </a:xfrm>
        </p:spPr>
        <p:txBody>
          <a:bodyPr anchor="b">
            <a:normAutofit/>
          </a:bodyPr>
          <a:lstStyle/>
          <a:p>
            <a:r>
              <a:rPr lang="en-US" sz="5600" dirty="0">
                <a:cs typeface="Calibri Light"/>
              </a:rPr>
              <a:t>Parent Council Meeting</a:t>
            </a:r>
            <a:br>
              <a:rPr lang="en-US" sz="5600" dirty="0">
                <a:cs typeface="Calibri Light"/>
              </a:rPr>
            </a:br>
            <a:r>
              <a:rPr lang="en-US" sz="5600" dirty="0">
                <a:cs typeface="Calibri Light"/>
              </a:rPr>
              <a:t>Wednesday 18th January 2024</a:t>
            </a:r>
            <a:endParaRPr lang="en-US" sz="5600" dirty="0"/>
          </a:p>
        </p:txBody>
      </p:sp>
      <p:sp>
        <p:nvSpPr>
          <p:cNvPr id="3" name="Subtitle 2"/>
          <p:cNvSpPr>
            <a:spLocks noGrp="1"/>
          </p:cNvSpPr>
          <p:nvPr>
            <p:ph type="subTitle" idx="1"/>
          </p:nvPr>
        </p:nvSpPr>
        <p:spPr>
          <a:xfrm>
            <a:off x="638881" y="5660607"/>
            <a:ext cx="10909643" cy="552659"/>
          </a:xfrm>
        </p:spPr>
        <p:txBody>
          <a:bodyPr anchor="t">
            <a:normAutofit/>
          </a:bodyPr>
          <a:lstStyle/>
          <a:p>
            <a:endParaRPr lang="en-US"/>
          </a:p>
        </p:txBody>
      </p:sp>
      <p:pic>
        <p:nvPicPr>
          <p:cNvPr id="4" name="Picture 4" descr="Logo, company name&#10;&#10;Description automatically generated">
            <a:extLst>
              <a:ext uri="{FF2B5EF4-FFF2-40B4-BE49-F238E27FC236}">
                <a16:creationId xmlns:a16="http://schemas.microsoft.com/office/drawing/2014/main" id="{FC89B777-1C59-8997-4669-6EA5AD496EAB}"/>
              </a:ext>
            </a:extLst>
          </p:cNvPr>
          <p:cNvPicPr>
            <a:picLocks noChangeAspect="1"/>
          </p:cNvPicPr>
          <p:nvPr/>
        </p:nvPicPr>
        <p:blipFill>
          <a:blip r:embed="rId2"/>
          <a:stretch>
            <a:fillRect/>
          </a:stretch>
        </p:blipFill>
        <p:spPr>
          <a:xfrm>
            <a:off x="3237447" y="591670"/>
            <a:ext cx="5712509" cy="2742004"/>
          </a:xfrm>
          <a:prstGeom prst="rect">
            <a:avLst/>
          </a:prstGeom>
        </p:spPr>
      </p:pic>
      <p:sp>
        <p:nvSpPr>
          <p:cNvPr id="26" name="sketch line">
            <a:extLst>
              <a:ext uri="{FF2B5EF4-FFF2-40B4-BE49-F238E27FC236}">
                <a16:creationId xmlns:a16="http://schemas.microsoft.com/office/drawing/2014/main" id="{E6C0DD6B-6AA3-448F-9B99-8386295BC1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07702" y="5509052"/>
            <a:ext cx="4572000" cy="18288"/>
          </a:xfrm>
          <a:custGeom>
            <a:avLst/>
            <a:gdLst>
              <a:gd name="connsiteX0" fmla="*/ 0 w 4572000"/>
              <a:gd name="connsiteY0" fmla="*/ 0 h 18288"/>
              <a:gd name="connsiteX1" fmla="*/ 515983 w 4572000"/>
              <a:gd name="connsiteY1" fmla="*/ 0 h 18288"/>
              <a:gd name="connsiteX2" fmla="*/ 1031966 w 4572000"/>
              <a:gd name="connsiteY2" fmla="*/ 0 h 18288"/>
              <a:gd name="connsiteX3" fmla="*/ 1639389 w 4572000"/>
              <a:gd name="connsiteY3" fmla="*/ 0 h 18288"/>
              <a:gd name="connsiteX4" fmla="*/ 2383971 w 4572000"/>
              <a:gd name="connsiteY4" fmla="*/ 0 h 18288"/>
              <a:gd name="connsiteX5" fmla="*/ 2945674 w 4572000"/>
              <a:gd name="connsiteY5" fmla="*/ 0 h 18288"/>
              <a:gd name="connsiteX6" fmla="*/ 3507377 w 4572000"/>
              <a:gd name="connsiteY6" fmla="*/ 0 h 18288"/>
              <a:gd name="connsiteX7" fmla="*/ 4572000 w 4572000"/>
              <a:gd name="connsiteY7" fmla="*/ 0 h 18288"/>
              <a:gd name="connsiteX8" fmla="*/ 4572000 w 4572000"/>
              <a:gd name="connsiteY8" fmla="*/ 18288 h 18288"/>
              <a:gd name="connsiteX9" fmla="*/ 3873137 w 4572000"/>
              <a:gd name="connsiteY9" fmla="*/ 18288 h 18288"/>
              <a:gd name="connsiteX10" fmla="*/ 3311434 w 4572000"/>
              <a:gd name="connsiteY10" fmla="*/ 18288 h 18288"/>
              <a:gd name="connsiteX11" fmla="*/ 2749731 w 4572000"/>
              <a:gd name="connsiteY11" fmla="*/ 18288 h 18288"/>
              <a:gd name="connsiteX12" fmla="*/ 2050869 w 4572000"/>
              <a:gd name="connsiteY12" fmla="*/ 18288 h 18288"/>
              <a:gd name="connsiteX13" fmla="*/ 1306286 w 4572000"/>
              <a:gd name="connsiteY13" fmla="*/ 18288 h 18288"/>
              <a:gd name="connsiteX14" fmla="*/ 790303 w 4572000"/>
              <a:gd name="connsiteY14" fmla="*/ 18288 h 18288"/>
              <a:gd name="connsiteX15" fmla="*/ 0 w 4572000"/>
              <a:gd name="connsiteY15" fmla="*/ 18288 h 18288"/>
              <a:gd name="connsiteX16" fmla="*/ 0 w 457200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0" h="18288" fill="none" extrusionOk="0">
                <a:moveTo>
                  <a:pt x="0" y="0"/>
                </a:moveTo>
                <a:cubicBezTo>
                  <a:pt x="105156" y="-20963"/>
                  <a:pt x="340432" y="822"/>
                  <a:pt x="515983" y="0"/>
                </a:cubicBezTo>
                <a:cubicBezTo>
                  <a:pt x="691534" y="-822"/>
                  <a:pt x="850679" y="16479"/>
                  <a:pt x="1031966" y="0"/>
                </a:cubicBezTo>
                <a:cubicBezTo>
                  <a:pt x="1213253" y="-16479"/>
                  <a:pt x="1443646" y="-18730"/>
                  <a:pt x="1639389" y="0"/>
                </a:cubicBezTo>
                <a:cubicBezTo>
                  <a:pt x="1835132" y="18730"/>
                  <a:pt x="2159975" y="18531"/>
                  <a:pt x="2383971" y="0"/>
                </a:cubicBezTo>
                <a:cubicBezTo>
                  <a:pt x="2607967" y="-18531"/>
                  <a:pt x="2719096" y="-12030"/>
                  <a:pt x="2945674" y="0"/>
                </a:cubicBezTo>
                <a:cubicBezTo>
                  <a:pt x="3172252" y="12030"/>
                  <a:pt x="3269167" y="27666"/>
                  <a:pt x="3507377" y="0"/>
                </a:cubicBezTo>
                <a:cubicBezTo>
                  <a:pt x="3745587" y="-27666"/>
                  <a:pt x="4116741" y="18705"/>
                  <a:pt x="4572000" y="0"/>
                </a:cubicBezTo>
                <a:cubicBezTo>
                  <a:pt x="4572895" y="8974"/>
                  <a:pt x="4571454" y="9359"/>
                  <a:pt x="4572000" y="18288"/>
                </a:cubicBezTo>
                <a:cubicBezTo>
                  <a:pt x="4374698" y="3942"/>
                  <a:pt x="4098874" y="-11042"/>
                  <a:pt x="3873137" y="18288"/>
                </a:cubicBezTo>
                <a:cubicBezTo>
                  <a:pt x="3647400" y="47618"/>
                  <a:pt x="3517055" y="5421"/>
                  <a:pt x="3311434" y="18288"/>
                </a:cubicBezTo>
                <a:cubicBezTo>
                  <a:pt x="3105813" y="31155"/>
                  <a:pt x="3025168" y="17856"/>
                  <a:pt x="2749731" y="18288"/>
                </a:cubicBezTo>
                <a:cubicBezTo>
                  <a:pt x="2474294" y="18720"/>
                  <a:pt x="2291766" y="-14168"/>
                  <a:pt x="2050869" y="18288"/>
                </a:cubicBezTo>
                <a:cubicBezTo>
                  <a:pt x="1809972" y="50744"/>
                  <a:pt x="1540276" y="46798"/>
                  <a:pt x="1306286" y="18288"/>
                </a:cubicBezTo>
                <a:cubicBezTo>
                  <a:pt x="1072296" y="-10222"/>
                  <a:pt x="972445" y="19645"/>
                  <a:pt x="790303" y="18288"/>
                </a:cubicBezTo>
                <a:cubicBezTo>
                  <a:pt x="608161" y="16931"/>
                  <a:pt x="200981" y="8241"/>
                  <a:pt x="0" y="18288"/>
                </a:cubicBezTo>
                <a:cubicBezTo>
                  <a:pt x="-229" y="14222"/>
                  <a:pt x="509" y="5816"/>
                  <a:pt x="0" y="0"/>
                </a:cubicBezTo>
                <a:close/>
              </a:path>
              <a:path w="4572000" h="18288" stroke="0" extrusionOk="0">
                <a:moveTo>
                  <a:pt x="0" y="0"/>
                </a:moveTo>
                <a:cubicBezTo>
                  <a:pt x="143285" y="-9565"/>
                  <a:pt x="327959" y="-11498"/>
                  <a:pt x="561703" y="0"/>
                </a:cubicBezTo>
                <a:cubicBezTo>
                  <a:pt x="795447" y="11498"/>
                  <a:pt x="838260" y="18255"/>
                  <a:pt x="1077686" y="0"/>
                </a:cubicBezTo>
                <a:cubicBezTo>
                  <a:pt x="1317112" y="-18255"/>
                  <a:pt x="1437472" y="23514"/>
                  <a:pt x="1639389" y="0"/>
                </a:cubicBezTo>
                <a:cubicBezTo>
                  <a:pt x="1841306" y="-23514"/>
                  <a:pt x="2037142" y="-12551"/>
                  <a:pt x="2292531" y="0"/>
                </a:cubicBezTo>
                <a:cubicBezTo>
                  <a:pt x="2547920" y="12551"/>
                  <a:pt x="2810436" y="-20352"/>
                  <a:pt x="2991394" y="0"/>
                </a:cubicBezTo>
                <a:cubicBezTo>
                  <a:pt x="3172352" y="20352"/>
                  <a:pt x="3530025" y="-13347"/>
                  <a:pt x="3735977" y="0"/>
                </a:cubicBezTo>
                <a:cubicBezTo>
                  <a:pt x="3941929" y="13347"/>
                  <a:pt x="4161497" y="34086"/>
                  <a:pt x="4572000" y="0"/>
                </a:cubicBezTo>
                <a:cubicBezTo>
                  <a:pt x="4571545" y="6162"/>
                  <a:pt x="4571903" y="11775"/>
                  <a:pt x="4572000" y="18288"/>
                </a:cubicBezTo>
                <a:cubicBezTo>
                  <a:pt x="4228040" y="36490"/>
                  <a:pt x="4199736" y="42557"/>
                  <a:pt x="3873137" y="18288"/>
                </a:cubicBezTo>
                <a:cubicBezTo>
                  <a:pt x="3546538" y="-5981"/>
                  <a:pt x="3472124" y="16809"/>
                  <a:pt x="3128554" y="18288"/>
                </a:cubicBezTo>
                <a:cubicBezTo>
                  <a:pt x="2784984" y="19767"/>
                  <a:pt x="2735896" y="-17781"/>
                  <a:pt x="2383971" y="18288"/>
                </a:cubicBezTo>
                <a:cubicBezTo>
                  <a:pt x="2032046" y="54357"/>
                  <a:pt x="2019324" y="2920"/>
                  <a:pt x="1867989" y="18288"/>
                </a:cubicBezTo>
                <a:cubicBezTo>
                  <a:pt x="1716654" y="33656"/>
                  <a:pt x="1418675" y="32575"/>
                  <a:pt x="1169126" y="18288"/>
                </a:cubicBezTo>
                <a:cubicBezTo>
                  <a:pt x="919577" y="4001"/>
                  <a:pt x="798537" y="16165"/>
                  <a:pt x="561703" y="18288"/>
                </a:cubicBezTo>
                <a:cubicBezTo>
                  <a:pt x="324869" y="20411"/>
                  <a:pt x="221395" y="-912"/>
                  <a:pt x="0" y="18288"/>
                </a:cubicBezTo>
                <a:cubicBezTo>
                  <a:pt x="766" y="10800"/>
                  <a:pt x="-457" y="81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EBD023F-D22E-3E06-2490-1741929F4E7E}"/>
              </a:ext>
            </a:extLst>
          </p:cNvPr>
          <p:cNvSpPr>
            <a:spLocks noGrp="1"/>
          </p:cNvSpPr>
          <p:nvPr>
            <p:ph type="title"/>
          </p:nvPr>
        </p:nvSpPr>
        <p:spPr>
          <a:xfrm>
            <a:off x="838200" y="365125"/>
            <a:ext cx="10515600" cy="1325563"/>
          </a:xfrm>
        </p:spPr>
        <p:txBody>
          <a:bodyPr>
            <a:normAutofit/>
          </a:bodyPr>
          <a:lstStyle/>
          <a:p>
            <a:r>
              <a:rPr lang="en-US" dirty="0">
                <a:cs typeface="Calibri Light"/>
              </a:rPr>
              <a:t>Transition</a:t>
            </a:r>
            <a:endParaRPr lang="en-US" dirty="0"/>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AE000168-F351-A935-0B9C-7524AF5104FF}"/>
              </a:ext>
            </a:extLst>
          </p:cNvPr>
          <p:cNvSpPr>
            <a:spLocks noGrp="1"/>
          </p:cNvSpPr>
          <p:nvPr>
            <p:ph idx="1"/>
          </p:nvPr>
        </p:nvSpPr>
        <p:spPr>
          <a:xfrm>
            <a:off x="838200" y="1825625"/>
            <a:ext cx="10515600" cy="4351338"/>
          </a:xfrm>
        </p:spPr>
        <p:txBody>
          <a:bodyPr vert="horz" lIns="91440" tIns="45720" rIns="91440" bIns="45720" rtlCol="0" anchor="t">
            <a:normAutofit fontScale="92500" lnSpcReduction="10000"/>
          </a:bodyPr>
          <a:lstStyle/>
          <a:p>
            <a:r>
              <a:rPr lang="en-US" dirty="0">
                <a:cs typeface="Calibri"/>
              </a:rPr>
              <a:t>ECC – P1 started in November – Every Thursday join P1 for PE and Listening and Talking Activities</a:t>
            </a:r>
          </a:p>
          <a:p>
            <a:r>
              <a:rPr lang="en-US" dirty="0">
                <a:cs typeface="Calibri"/>
              </a:rPr>
              <a:t>P6 </a:t>
            </a:r>
            <a:r>
              <a:rPr lang="en-US" dirty="0" err="1">
                <a:cs typeface="Calibri"/>
              </a:rPr>
              <a:t>Chat'n'Play</a:t>
            </a:r>
            <a:r>
              <a:rPr lang="en-US" dirty="0">
                <a:cs typeface="Calibri"/>
              </a:rPr>
              <a:t> Buddies will be starting next week on a fortnightly </a:t>
            </a:r>
            <a:r>
              <a:rPr lang="en-US" dirty="0" err="1">
                <a:cs typeface="Calibri"/>
              </a:rPr>
              <a:t>rota</a:t>
            </a:r>
          </a:p>
          <a:p>
            <a:r>
              <a:rPr lang="en-US" dirty="0">
                <a:cs typeface="Calibri"/>
              </a:rPr>
              <a:t>ECC/P1 Practitioner Enquiry in </a:t>
            </a:r>
            <a:r>
              <a:rPr lang="en-US" dirty="0" err="1">
                <a:cs typeface="Calibri"/>
              </a:rPr>
              <a:t>Maths</a:t>
            </a:r>
            <a:r>
              <a:rPr lang="en-US" dirty="0">
                <a:cs typeface="Calibri"/>
              </a:rPr>
              <a:t> to start February</a:t>
            </a:r>
          </a:p>
          <a:p>
            <a:r>
              <a:rPr lang="en-US" dirty="0">
                <a:cs typeface="Calibri"/>
              </a:rPr>
              <a:t>P7 – S1 – working with Joanne HLW since October</a:t>
            </a:r>
          </a:p>
          <a:p>
            <a:r>
              <a:rPr lang="en-US" dirty="0">
                <a:cs typeface="Calibri"/>
              </a:rPr>
              <a:t>Team meeting today to meet the guidance staff and SLT</a:t>
            </a:r>
          </a:p>
          <a:p>
            <a:r>
              <a:rPr lang="en-US" dirty="0">
                <a:cs typeface="Calibri"/>
              </a:rPr>
              <a:t>24th Jan – Parents and pupils invited to tour the school</a:t>
            </a:r>
          </a:p>
          <a:p>
            <a:r>
              <a:rPr lang="en-US" dirty="0">
                <a:cs typeface="Calibri"/>
              </a:rPr>
              <a:t>Apr – weekly inputs using Team with each department</a:t>
            </a:r>
          </a:p>
          <a:p>
            <a:r>
              <a:rPr lang="en-US" dirty="0">
                <a:cs typeface="Calibri"/>
              </a:rPr>
              <a:t>May – 2 STEAM (</a:t>
            </a:r>
            <a:r>
              <a:rPr lang="en-US" dirty="0" err="1">
                <a:cs typeface="Calibri"/>
              </a:rPr>
              <a:t>SCience</a:t>
            </a:r>
            <a:r>
              <a:rPr lang="en-US" dirty="0">
                <a:cs typeface="Calibri"/>
              </a:rPr>
              <a:t>, Technology, Engineering, Art and </a:t>
            </a:r>
            <a:r>
              <a:rPr lang="en-US" dirty="0" err="1">
                <a:cs typeface="Calibri"/>
              </a:rPr>
              <a:t>Maths</a:t>
            </a:r>
            <a:r>
              <a:rPr lang="en-US" dirty="0">
                <a:cs typeface="Calibri"/>
              </a:rPr>
              <a:t>) Days</a:t>
            </a:r>
          </a:p>
          <a:p>
            <a:r>
              <a:rPr lang="en-US" dirty="0">
                <a:cs typeface="Calibri"/>
              </a:rPr>
              <a:t>June – Induction Days – follow an S1 timetable</a:t>
            </a:r>
          </a:p>
        </p:txBody>
      </p:sp>
    </p:spTree>
    <p:extLst>
      <p:ext uri="{BB962C8B-B14F-4D97-AF65-F5344CB8AC3E}">
        <p14:creationId xmlns:p14="http://schemas.microsoft.com/office/powerpoint/2010/main" val="549471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F198C99F-0B95-9DF5-F05E-E302EA9669EE}"/>
              </a:ext>
            </a:extLst>
          </p:cNvPr>
          <p:cNvSpPr>
            <a:spLocks noGrp="1"/>
          </p:cNvSpPr>
          <p:nvPr>
            <p:ph type="title"/>
          </p:nvPr>
        </p:nvSpPr>
        <p:spPr>
          <a:xfrm>
            <a:off x="838200" y="365125"/>
            <a:ext cx="10515600" cy="1325563"/>
          </a:xfrm>
        </p:spPr>
        <p:txBody>
          <a:bodyPr>
            <a:normAutofit/>
          </a:bodyPr>
          <a:lstStyle/>
          <a:p>
            <a:r>
              <a:rPr lang="en-US" dirty="0">
                <a:cs typeface="Calibri Light"/>
              </a:rPr>
              <a:t>Residential</a:t>
            </a:r>
            <a:endParaRPr lang="en-US" dirty="0"/>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6BB80F9-BCA2-2BD0-DFA0-B80B9BDAEE33}"/>
              </a:ext>
            </a:extLst>
          </p:cNvPr>
          <p:cNvSpPr>
            <a:spLocks noGrp="1"/>
          </p:cNvSpPr>
          <p:nvPr>
            <p:ph idx="1"/>
          </p:nvPr>
        </p:nvSpPr>
        <p:spPr>
          <a:xfrm>
            <a:off x="838200" y="1825625"/>
            <a:ext cx="10515600" cy="4351338"/>
          </a:xfrm>
        </p:spPr>
        <p:txBody>
          <a:bodyPr vert="horz" lIns="91440" tIns="45720" rIns="91440" bIns="45720" rtlCol="0">
            <a:normAutofit/>
          </a:bodyPr>
          <a:lstStyle/>
          <a:p>
            <a:r>
              <a:rPr lang="en-US" dirty="0">
                <a:cs typeface="Calibri"/>
              </a:rPr>
              <a:t>Residential  – meeting on 6th Feb to discuss last minutes things. Any medication can be brought along to this meeting but to be handed in by Feb weekend so that it can be properly labelled and </a:t>
            </a:r>
            <a:r>
              <a:rPr lang="en-US" dirty="0" err="1">
                <a:cs typeface="Calibri"/>
              </a:rPr>
              <a:t>organised</a:t>
            </a:r>
            <a:r>
              <a:rPr lang="en-US" dirty="0">
                <a:cs typeface="Calibri"/>
              </a:rPr>
              <a:t>.</a:t>
            </a:r>
          </a:p>
          <a:p>
            <a:endParaRPr lang="en-US" dirty="0">
              <a:cs typeface="Calibri"/>
            </a:endParaRPr>
          </a:p>
        </p:txBody>
      </p:sp>
    </p:spTree>
    <p:extLst>
      <p:ext uri="{BB962C8B-B14F-4D97-AF65-F5344CB8AC3E}">
        <p14:creationId xmlns:p14="http://schemas.microsoft.com/office/powerpoint/2010/main" val="333379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646EA8B-93D5-CD57-A896-009E3C2E13F5}"/>
              </a:ext>
            </a:extLst>
          </p:cNvPr>
          <p:cNvSpPr>
            <a:spLocks noGrp="1"/>
          </p:cNvSpPr>
          <p:nvPr>
            <p:ph type="title"/>
          </p:nvPr>
        </p:nvSpPr>
        <p:spPr>
          <a:xfrm>
            <a:off x="838200" y="365125"/>
            <a:ext cx="10515600" cy="1325563"/>
          </a:xfrm>
        </p:spPr>
        <p:txBody>
          <a:bodyPr>
            <a:normAutofit/>
          </a:bodyPr>
          <a:lstStyle/>
          <a:p>
            <a:r>
              <a:rPr lang="en-US" dirty="0">
                <a:cs typeface="Calibri Light"/>
              </a:rPr>
              <a:t>Safer Internet Day</a:t>
            </a:r>
            <a:endParaRPr lang="en-US" dirty="0"/>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6CBDDA1-50D4-9936-4BEF-DA8ECC352B52}"/>
              </a:ext>
            </a:extLst>
          </p:cNvPr>
          <p:cNvSpPr>
            <a:spLocks noGrp="1"/>
          </p:cNvSpPr>
          <p:nvPr>
            <p:ph idx="1"/>
          </p:nvPr>
        </p:nvSpPr>
        <p:spPr>
          <a:xfrm>
            <a:off x="838200" y="1825625"/>
            <a:ext cx="10515600" cy="4351338"/>
          </a:xfrm>
        </p:spPr>
        <p:txBody>
          <a:bodyPr vert="horz" lIns="91440" tIns="45720" rIns="91440" bIns="45720" rtlCol="0">
            <a:normAutofit/>
          </a:bodyPr>
          <a:lstStyle/>
          <a:p>
            <a:r>
              <a:rPr lang="en-US" dirty="0">
                <a:cs typeface="Calibri"/>
              </a:rPr>
              <a:t>6th February</a:t>
            </a:r>
          </a:p>
          <a:p>
            <a:r>
              <a:rPr lang="en-US" dirty="0">
                <a:cs typeface="Calibri"/>
              </a:rPr>
              <a:t>Parent information session request?</a:t>
            </a:r>
          </a:p>
        </p:txBody>
      </p:sp>
    </p:spTree>
    <p:extLst>
      <p:ext uri="{BB962C8B-B14F-4D97-AF65-F5344CB8AC3E}">
        <p14:creationId xmlns:p14="http://schemas.microsoft.com/office/powerpoint/2010/main" val="137282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4DCFE8FF-30DD-3ADC-5A87-A23F17FA2611}"/>
              </a:ext>
            </a:extLst>
          </p:cNvPr>
          <p:cNvSpPr>
            <a:spLocks noGrp="1"/>
          </p:cNvSpPr>
          <p:nvPr>
            <p:ph type="title"/>
          </p:nvPr>
        </p:nvSpPr>
        <p:spPr>
          <a:xfrm>
            <a:off x="838200" y="365125"/>
            <a:ext cx="10515600" cy="1325563"/>
          </a:xfrm>
        </p:spPr>
        <p:txBody>
          <a:bodyPr>
            <a:normAutofit/>
          </a:bodyPr>
          <a:lstStyle/>
          <a:p>
            <a:r>
              <a:rPr lang="en-US" dirty="0">
                <a:cs typeface="Calibri Light"/>
              </a:rPr>
              <a:t>World Book Day</a:t>
            </a:r>
            <a:endParaRPr lang="en-US" dirty="0"/>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80F9F8D-61B4-878D-2A9A-870EF12FFB12}"/>
              </a:ext>
            </a:extLst>
          </p:cNvPr>
          <p:cNvSpPr>
            <a:spLocks noGrp="1"/>
          </p:cNvSpPr>
          <p:nvPr>
            <p:ph idx="1"/>
          </p:nvPr>
        </p:nvSpPr>
        <p:spPr>
          <a:xfrm>
            <a:off x="838200" y="1825625"/>
            <a:ext cx="10515600" cy="4351338"/>
          </a:xfrm>
        </p:spPr>
        <p:txBody>
          <a:bodyPr vert="horz" lIns="91440" tIns="45720" rIns="91440" bIns="45720" rtlCol="0">
            <a:normAutofit/>
          </a:bodyPr>
          <a:lstStyle/>
          <a:p>
            <a:r>
              <a:rPr lang="en-US" dirty="0">
                <a:cs typeface="Calibri"/>
              </a:rPr>
              <a:t>Parents Breakfast 8.30-9.30</a:t>
            </a:r>
          </a:p>
          <a:p>
            <a:r>
              <a:rPr lang="en-US" dirty="0">
                <a:cs typeface="Calibri"/>
              </a:rPr>
              <a:t>Toast and Tales</a:t>
            </a:r>
          </a:p>
          <a:p>
            <a:r>
              <a:rPr lang="en-US" dirty="0">
                <a:cs typeface="Calibri"/>
              </a:rPr>
              <a:t>Being </a:t>
            </a:r>
            <a:r>
              <a:rPr lang="en-US" dirty="0" err="1">
                <a:cs typeface="Calibri"/>
              </a:rPr>
              <a:t>organised</a:t>
            </a:r>
            <a:r>
              <a:rPr lang="en-US" dirty="0">
                <a:cs typeface="Calibri"/>
              </a:rPr>
              <a:t> by the Junior Librarians</a:t>
            </a:r>
          </a:p>
        </p:txBody>
      </p:sp>
    </p:spTree>
    <p:extLst>
      <p:ext uri="{BB962C8B-B14F-4D97-AF65-F5344CB8AC3E}">
        <p14:creationId xmlns:p14="http://schemas.microsoft.com/office/powerpoint/2010/main" val="5324523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081E7-D525-B799-26EA-18F042E79135}"/>
              </a:ext>
            </a:extLst>
          </p:cNvPr>
          <p:cNvSpPr>
            <a:spLocks noGrp="1"/>
          </p:cNvSpPr>
          <p:nvPr>
            <p:ph type="title"/>
          </p:nvPr>
        </p:nvSpPr>
        <p:spPr/>
        <p:txBody>
          <a:bodyPr/>
          <a:lstStyle/>
          <a:p>
            <a:r>
              <a:rPr lang="en-US" dirty="0">
                <a:cs typeface="Calibri Light"/>
              </a:rPr>
              <a:t>Partnership</a:t>
            </a:r>
            <a:endParaRPr lang="en-US" dirty="0"/>
          </a:p>
        </p:txBody>
      </p:sp>
      <p:sp>
        <p:nvSpPr>
          <p:cNvPr id="3" name="Content Placeholder 2">
            <a:extLst>
              <a:ext uri="{FF2B5EF4-FFF2-40B4-BE49-F238E27FC236}">
                <a16:creationId xmlns:a16="http://schemas.microsoft.com/office/drawing/2014/main" id="{0443A5C3-7B57-287F-AE10-3298E6475939}"/>
              </a:ext>
            </a:extLst>
          </p:cNvPr>
          <p:cNvSpPr>
            <a:spLocks noGrp="1"/>
          </p:cNvSpPr>
          <p:nvPr>
            <p:ph idx="1"/>
          </p:nvPr>
        </p:nvSpPr>
        <p:spPr/>
        <p:txBody>
          <a:bodyPr vert="horz" lIns="91440" tIns="45720" rIns="91440" bIns="45720" rtlCol="0" anchor="t">
            <a:normAutofit/>
          </a:bodyPr>
          <a:lstStyle/>
          <a:p>
            <a:r>
              <a:rPr lang="en-US">
                <a:cs typeface="Calibri"/>
              </a:rPr>
              <a:t>PC Dunlop</a:t>
            </a:r>
          </a:p>
          <a:p>
            <a:endParaRPr lang="en-US" dirty="0">
              <a:cs typeface="Calibri"/>
            </a:endParaRPr>
          </a:p>
        </p:txBody>
      </p:sp>
    </p:spTree>
    <p:extLst>
      <p:ext uri="{BB962C8B-B14F-4D97-AF65-F5344CB8AC3E}">
        <p14:creationId xmlns:p14="http://schemas.microsoft.com/office/powerpoint/2010/main" val="554696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EBFF242-8ED8-F8CA-53A5-CEA9F24C035A}"/>
              </a:ext>
            </a:extLst>
          </p:cNvPr>
          <p:cNvSpPr>
            <a:spLocks noGrp="1"/>
          </p:cNvSpPr>
          <p:nvPr>
            <p:ph type="title"/>
          </p:nvPr>
        </p:nvSpPr>
        <p:spPr>
          <a:xfrm>
            <a:off x="640080" y="325369"/>
            <a:ext cx="4368602" cy="1956841"/>
          </a:xfrm>
        </p:spPr>
        <p:txBody>
          <a:bodyPr anchor="b">
            <a:normAutofit/>
          </a:bodyPr>
          <a:lstStyle/>
          <a:p>
            <a:r>
              <a:rPr lang="en-US" sz="5400" dirty="0">
                <a:cs typeface="Calibri Light"/>
              </a:rPr>
              <a:t>Staffing - School</a:t>
            </a:r>
            <a:endParaRPr lang="en-US" sz="5400" dirty="0"/>
          </a:p>
        </p:txBody>
      </p:sp>
      <p:sp>
        <p:nvSpPr>
          <p:cNvPr id="11"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F79EC15-6C54-1194-D2E6-830A51CE22A4}"/>
              </a:ext>
            </a:extLst>
          </p:cNvPr>
          <p:cNvSpPr>
            <a:spLocks noGrp="1"/>
          </p:cNvSpPr>
          <p:nvPr>
            <p:ph idx="1"/>
          </p:nvPr>
        </p:nvSpPr>
        <p:spPr>
          <a:xfrm>
            <a:off x="640080" y="2872899"/>
            <a:ext cx="4243589" cy="3320668"/>
          </a:xfrm>
        </p:spPr>
        <p:txBody>
          <a:bodyPr vert="horz" lIns="91440" tIns="45720" rIns="91440" bIns="45720" rtlCol="0" anchor="t">
            <a:normAutofit/>
          </a:bodyPr>
          <a:lstStyle/>
          <a:p>
            <a:r>
              <a:rPr lang="en-US" sz="2200" dirty="0">
                <a:cs typeface="Calibri"/>
              </a:rPr>
              <a:t>No change at present.</a:t>
            </a:r>
            <a:endParaRPr lang="en-US" dirty="0"/>
          </a:p>
        </p:txBody>
      </p:sp>
      <p:pic>
        <p:nvPicPr>
          <p:cNvPr id="4" name="Picture 4" descr="School Students Education · Free image on Pixabay">
            <a:extLst>
              <a:ext uri="{FF2B5EF4-FFF2-40B4-BE49-F238E27FC236}">
                <a16:creationId xmlns:a16="http://schemas.microsoft.com/office/drawing/2014/main" id="{1B718B5B-1598-FF91-E15E-934ADD1C80DD}"/>
              </a:ext>
            </a:extLst>
          </p:cNvPr>
          <p:cNvPicPr>
            <a:picLocks noChangeAspect="1"/>
          </p:cNvPicPr>
          <p:nvPr/>
        </p:nvPicPr>
        <p:blipFill rotWithShape="1">
          <a:blip r:embed="rId2"/>
          <a:srcRect l="7163" r="8835" b="2"/>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4128998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EBFF242-8ED8-F8CA-53A5-CEA9F24C035A}"/>
              </a:ext>
            </a:extLst>
          </p:cNvPr>
          <p:cNvSpPr>
            <a:spLocks noGrp="1"/>
          </p:cNvSpPr>
          <p:nvPr>
            <p:ph type="title"/>
          </p:nvPr>
        </p:nvSpPr>
        <p:spPr>
          <a:xfrm>
            <a:off x="640080" y="325369"/>
            <a:ext cx="4368602" cy="1956841"/>
          </a:xfrm>
        </p:spPr>
        <p:txBody>
          <a:bodyPr anchor="b">
            <a:normAutofit/>
          </a:bodyPr>
          <a:lstStyle/>
          <a:p>
            <a:r>
              <a:rPr lang="en-US" sz="5400" dirty="0">
                <a:cs typeface="Calibri Light"/>
              </a:rPr>
              <a:t>Staffing - ECC</a:t>
            </a:r>
            <a:endParaRPr lang="en-US" sz="5400" dirty="0"/>
          </a:p>
        </p:txBody>
      </p:sp>
      <p:sp>
        <p:nvSpPr>
          <p:cNvPr id="11"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F79EC15-6C54-1194-D2E6-830A51CE22A4}"/>
              </a:ext>
            </a:extLst>
          </p:cNvPr>
          <p:cNvSpPr>
            <a:spLocks noGrp="1"/>
          </p:cNvSpPr>
          <p:nvPr>
            <p:ph idx="1"/>
          </p:nvPr>
        </p:nvSpPr>
        <p:spPr>
          <a:xfrm>
            <a:off x="640080" y="2872899"/>
            <a:ext cx="4243589" cy="3320668"/>
          </a:xfrm>
        </p:spPr>
        <p:txBody>
          <a:bodyPr vert="horz" lIns="91440" tIns="45720" rIns="91440" bIns="45720" rtlCol="0" anchor="t">
            <a:normAutofit/>
          </a:bodyPr>
          <a:lstStyle/>
          <a:p>
            <a:r>
              <a:rPr lang="en-US" sz="2200" dirty="0">
                <a:ea typeface="Calibri"/>
                <a:cs typeface="Calibri"/>
              </a:rPr>
              <a:t>The Support </a:t>
            </a:r>
            <a:r>
              <a:rPr lang="en-US" sz="2200" dirty="0" err="1">
                <a:ea typeface="Calibri"/>
                <a:cs typeface="Calibri"/>
              </a:rPr>
              <a:t>Assisstant</a:t>
            </a:r>
            <a:r>
              <a:rPr lang="en-US" sz="2200" dirty="0">
                <a:ea typeface="Calibri"/>
                <a:cs typeface="Calibri"/>
              </a:rPr>
              <a:t> and part time ELCP haven't been advertised</a:t>
            </a:r>
          </a:p>
          <a:p>
            <a:r>
              <a:rPr lang="en-US" sz="2200" dirty="0">
                <a:ea typeface="Calibri"/>
                <a:cs typeface="Calibri"/>
              </a:rPr>
              <a:t>Rachel Montgomery – a peripatetic ELCP has come back </a:t>
            </a:r>
          </a:p>
        </p:txBody>
      </p:sp>
      <p:pic>
        <p:nvPicPr>
          <p:cNvPr id="5" name="Picture 4" descr="A cartoon of a bear in a shield&#10;&#10;Description automatically generated">
            <a:extLst>
              <a:ext uri="{FF2B5EF4-FFF2-40B4-BE49-F238E27FC236}">
                <a16:creationId xmlns:a16="http://schemas.microsoft.com/office/drawing/2014/main" id="{FBCD56C0-D400-DBC4-6193-33BCD3E905BC}"/>
              </a:ext>
            </a:extLst>
          </p:cNvPr>
          <p:cNvPicPr>
            <a:picLocks noChangeAspect="1"/>
          </p:cNvPicPr>
          <p:nvPr/>
        </p:nvPicPr>
        <p:blipFill>
          <a:blip r:embed="rId2"/>
          <a:stretch>
            <a:fillRect/>
          </a:stretch>
        </p:blipFill>
        <p:spPr>
          <a:xfrm>
            <a:off x="6525900" y="1618244"/>
            <a:ext cx="3658539" cy="3836160"/>
          </a:xfrm>
          <a:prstGeom prst="rect">
            <a:avLst/>
          </a:prstGeom>
        </p:spPr>
      </p:pic>
    </p:spTree>
    <p:extLst>
      <p:ext uri="{BB962C8B-B14F-4D97-AF65-F5344CB8AC3E}">
        <p14:creationId xmlns:p14="http://schemas.microsoft.com/office/powerpoint/2010/main" val="1023148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AAAE94E3-A7DB-4868-B1E3-E49703488B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D19360-2CDB-5156-04B7-03F6A2543EF3}"/>
              </a:ext>
            </a:extLst>
          </p:cNvPr>
          <p:cNvSpPr>
            <a:spLocks noGrp="1"/>
          </p:cNvSpPr>
          <p:nvPr>
            <p:ph type="title"/>
          </p:nvPr>
        </p:nvSpPr>
        <p:spPr>
          <a:xfrm>
            <a:off x="589560" y="355762"/>
            <a:ext cx="5882184" cy="1128068"/>
          </a:xfrm>
        </p:spPr>
        <p:txBody>
          <a:bodyPr anchor="ctr">
            <a:normAutofit/>
          </a:bodyPr>
          <a:lstStyle/>
          <a:p>
            <a:r>
              <a:rPr lang="en-US" sz="3700" dirty="0">
                <a:cs typeface="Calibri Light"/>
              </a:rPr>
              <a:t>Improvement Plan – Term 3</a:t>
            </a:r>
            <a:endParaRPr lang="en-US" sz="3700" dirty="0"/>
          </a:p>
        </p:txBody>
      </p:sp>
      <p:grpSp>
        <p:nvGrpSpPr>
          <p:cNvPr id="22" name="Group 21">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23" name="Rectangle 22">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Rectangle 25">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123821"/>
            <a:ext cx="4975066"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083B6F7-30DF-2E87-D5AE-3BED04A0AE26}"/>
              </a:ext>
            </a:extLst>
          </p:cNvPr>
          <p:cNvSpPr>
            <a:spLocks noGrp="1"/>
          </p:cNvSpPr>
          <p:nvPr>
            <p:ph idx="1"/>
          </p:nvPr>
        </p:nvSpPr>
        <p:spPr>
          <a:xfrm>
            <a:off x="483563" y="2216418"/>
            <a:ext cx="5278066" cy="4593734"/>
          </a:xfrm>
        </p:spPr>
        <p:txBody>
          <a:bodyPr vert="horz" lIns="91440" tIns="45720" rIns="91440" bIns="45720" rtlCol="0" anchor="ctr">
            <a:normAutofit fontScale="92500" lnSpcReduction="20000"/>
          </a:bodyPr>
          <a:lstStyle/>
          <a:p>
            <a:r>
              <a:rPr lang="en-US" sz="2000" dirty="0">
                <a:ea typeface="Calibri"/>
                <a:cs typeface="Calibri"/>
              </a:rPr>
              <a:t>Communication Friendly Approaches – Accreditation Date set for 31st Jan</a:t>
            </a:r>
          </a:p>
          <a:p>
            <a:r>
              <a:rPr lang="en-US" sz="2000" dirty="0">
                <a:ea typeface="Calibri"/>
                <a:cs typeface="Calibri"/>
              </a:rPr>
              <a:t>Curriculum framework</a:t>
            </a:r>
          </a:p>
          <a:p>
            <a:r>
              <a:rPr lang="en-US" sz="2000" dirty="0">
                <a:ea typeface="Calibri"/>
                <a:cs typeface="Calibri"/>
              </a:rPr>
              <a:t>Refocus on the 4 capacities – curriculum</a:t>
            </a:r>
          </a:p>
          <a:p>
            <a:r>
              <a:rPr lang="en-US" sz="2000" dirty="0">
                <a:ea typeface="Calibri"/>
                <a:cs typeface="Calibri"/>
              </a:rPr>
              <a:t>Rights Respecting Schools – looking at the Gold Action Plan </a:t>
            </a:r>
          </a:p>
          <a:p>
            <a:r>
              <a:rPr lang="en-US" sz="2000" dirty="0">
                <a:ea typeface="Calibri"/>
                <a:cs typeface="Calibri"/>
              </a:rPr>
              <a:t>Focus on Assessment – working with Education Manager for Numeracy and </a:t>
            </a:r>
            <a:r>
              <a:rPr lang="en-US" sz="2000" dirty="0" err="1">
                <a:ea typeface="Calibri"/>
                <a:cs typeface="Calibri"/>
              </a:rPr>
              <a:t>Maths</a:t>
            </a:r>
            <a:endParaRPr lang="en-US" sz="2000" dirty="0">
              <a:ea typeface="Calibri"/>
              <a:cs typeface="Calibri"/>
            </a:endParaRPr>
          </a:p>
          <a:p>
            <a:r>
              <a:rPr lang="en-US" sz="2000" dirty="0">
                <a:ea typeface="Calibri"/>
                <a:cs typeface="Calibri"/>
              </a:rPr>
              <a:t>Evaluation Toolkit – trial the toolkit</a:t>
            </a:r>
          </a:p>
          <a:p>
            <a:r>
              <a:rPr lang="en-US" sz="2000" dirty="0">
                <a:ea typeface="Calibri"/>
                <a:cs typeface="Calibri"/>
              </a:rPr>
              <a:t>ECC – Circle Framework – approaches to assessment of Language and Communication</a:t>
            </a:r>
            <a:endParaRPr lang="en-US"/>
          </a:p>
          <a:p>
            <a:r>
              <a:rPr lang="en-US" sz="2000" dirty="0">
                <a:ea typeface="Calibri"/>
                <a:cs typeface="Calibri"/>
              </a:rPr>
              <a:t>ECC – Using the new curriculum framework milestones for observations</a:t>
            </a:r>
          </a:p>
          <a:p>
            <a:r>
              <a:rPr lang="en-US" sz="2000" dirty="0">
                <a:ea typeface="Calibri"/>
                <a:cs typeface="Calibri"/>
              </a:rPr>
              <a:t>ECC/P1 Practitioner Enquiry Playful </a:t>
            </a:r>
            <a:r>
              <a:rPr lang="en-US" sz="2000" dirty="0" err="1">
                <a:ea typeface="Calibri"/>
                <a:cs typeface="Calibri"/>
              </a:rPr>
              <a:t>Maths</a:t>
            </a:r>
            <a:endParaRPr lang="en-US" sz="2000" dirty="0">
              <a:ea typeface="Calibri"/>
              <a:cs typeface="Calibri"/>
            </a:endParaRPr>
          </a:p>
          <a:p>
            <a:r>
              <a:rPr lang="en-US" sz="2000" dirty="0">
                <a:ea typeface="Calibri"/>
                <a:cs typeface="Calibri"/>
              </a:rPr>
              <a:t>School – Reading Enquiry</a:t>
            </a:r>
          </a:p>
          <a:p>
            <a:endParaRPr lang="en-US" sz="2000" dirty="0">
              <a:ea typeface="Calibri"/>
              <a:cs typeface="Calibri"/>
            </a:endParaRPr>
          </a:p>
        </p:txBody>
      </p:sp>
      <p:sp>
        <p:nvSpPr>
          <p:cNvPr id="28" name="Rectangle 27">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49687" y="357447"/>
            <a:ext cx="4845488" cy="292358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a:extLst>
              <a:ext uri="{FF2B5EF4-FFF2-40B4-BE49-F238E27FC236}">
                <a16:creationId xmlns:a16="http://schemas.microsoft.com/office/drawing/2014/main" id="{93E7F618-8C3B-9D4C-8B9D-6CD0DA1437F7}"/>
              </a:ext>
            </a:extLst>
          </p:cNvPr>
          <p:cNvPicPr>
            <a:picLocks noChangeAspect="1"/>
          </p:cNvPicPr>
          <p:nvPr/>
        </p:nvPicPr>
        <p:blipFill rotWithShape="1">
          <a:blip r:embed="rId2">
            <a:extLst>
              <a:ext uri="{837473B0-CC2E-450A-ABE3-18F120FF3D39}">
                <a1611:picAttrSrcUrl xmlns:a1611="http://schemas.microsoft.com/office/drawing/2016/11/main" r:id="rId3"/>
              </a:ext>
            </a:extLst>
          </a:blip>
          <a:srcRect r="-1" b="4107"/>
          <a:stretch/>
        </p:blipFill>
        <p:spPr>
          <a:xfrm>
            <a:off x="7314605" y="581892"/>
            <a:ext cx="3935068" cy="2518756"/>
          </a:xfrm>
          <a:prstGeom prst="rect">
            <a:avLst/>
          </a:prstGeom>
        </p:spPr>
      </p:pic>
      <p:sp>
        <p:nvSpPr>
          <p:cNvPr id="32" name="Rectangle 31">
            <a:extLst>
              <a:ext uri="{FF2B5EF4-FFF2-40B4-BE49-F238E27FC236}">
                <a16:creationId xmlns:a16="http://schemas.microsoft.com/office/drawing/2014/main" id="{8CB5D2D7-DF65-4E86-BFBA-FFB9B5ACEB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49687" y="3505479"/>
            <a:ext cx="4845488" cy="292358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7" descr="Diagram&#10;&#10;Description automatically generated">
            <a:extLst>
              <a:ext uri="{FF2B5EF4-FFF2-40B4-BE49-F238E27FC236}">
                <a16:creationId xmlns:a16="http://schemas.microsoft.com/office/drawing/2014/main" id="{43EEB29C-6BA4-C6E2-3AF2-ABB4B98A2FD6}"/>
              </a:ext>
            </a:extLst>
          </p:cNvPr>
          <p:cNvPicPr>
            <a:picLocks noChangeAspect="1"/>
          </p:cNvPicPr>
          <p:nvPr/>
        </p:nvPicPr>
        <p:blipFill rotWithShape="1">
          <a:blip r:embed="rId4">
            <a:extLst>
              <a:ext uri="{837473B0-CC2E-450A-ABE3-18F120FF3D39}">
                <a1611:picAttrSrcUrl xmlns:a1611="http://schemas.microsoft.com/office/drawing/2016/11/main" r:id="rId5"/>
              </a:ext>
            </a:extLst>
          </a:blip>
          <a:srcRect r="3" b="8879"/>
          <a:stretch/>
        </p:blipFill>
        <p:spPr>
          <a:xfrm>
            <a:off x="8065001" y="3707894"/>
            <a:ext cx="2432412" cy="2518756"/>
          </a:xfrm>
          <a:prstGeom prst="rect">
            <a:avLst/>
          </a:prstGeom>
        </p:spPr>
      </p:pic>
      <p:sp>
        <p:nvSpPr>
          <p:cNvPr id="5" name="TextBox 4">
            <a:extLst>
              <a:ext uri="{FF2B5EF4-FFF2-40B4-BE49-F238E27FC236}">
                <a16:creationId xmlns:a16="http://schemas.microsoft.com/office/drawing/2014/main" id="{EECED91A-0A12-9F5C-6675-12B8F6D63955}"/>
              </a:ext>
            </a:extLst>
          </p:cNvPr>
          <p:cNvSpPr txBox="1"/>
          <p:nvPr/>
        </p:nvSpPr>
        <p:spPr>
          <a:xfrm>
            <a:off x="8928205" y="2900593"/>
            <a:ext cx="2321468" cy="200055"/>
          </a:xfrm>
          <a:prstGeom prst="rect">
            <a:avLst/>
          </a:prstGeom>
          <a:solidFill>
            <a:srgbClr val="000000"/>
          </a:solidFill>
        </p:spPr>
        <p:txBody>
          <a:bodyPr wrap="none">
            <a:spAutoFit/>
          </a:bodyPr>
          <a:lstStyle/>
          <a:p>
            <a:pPr algn="r">
              <a:spcAft>
                <a:spcPts val="600"/>
              </a:spcAft>
            </a:pPr>
            <a:r>
              <a:rPr lang="en-US" sz="700">
                <a:solidFill>
                  <a:srgbClr val="FFFFFF"/>
                </a:solidFill>
                <a:hlinkClick r:id="rId3">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6">
                  <a:extLst>
                    <a:ext uri="{A12FA001-AC4F-418D-AE19-62706E023703}">
                      <ahyp:hlinkClr xmlns:ahyp="http://schemas.microsoft.com/office/drawing/2018/hyperlinkcolor" val="tx"/>
                    </a:ext>
                  </a:extLst>
                </a:hlinkClick>
              </a:rPr>
              <a:t>CC BY-SA</a:t>
            </a:r>
            <a:r>
              <a:rPr lang="en-US" sz="700">
                <a:solidFill>
                  <a:srgbClr val="FFFFFF"/>
                </a:solidFill>
              </a:rPr>
              <a:t>.</a:t>
            </a:r>
          </a:p>
        </p:txBody>
      </p:sp>
      <p:sp>
        <p:nvSpPr>
          <p:cNvPr id="8" name="TextBox 7">
            <a:extLst>
              <a:ext uri="{FF2B5EF4-FFF2-40B4-BE49-F238E27FC236}">
                <a16:creationId xmlns:a16="http://schemas.microsoft.com/office/drawing/2014/main" id="{D20431C7-343C-0B52-1BAA-1B46352AEB7A}"/>
              </a:ext>
            </a:extLst>
          </p:cNvPr>
          <p:cNvSpPr txBox="1"/>
          <p:nvPr/>
        </p:nvSpPr>
        <p:spPr>
          <a:xfrm>
            <a:off x="8296169" y="6026595"/>
            <a:ext cx="2201244" cy="200055"/>
          </a:xfrm>
          <a:prstGeom prst="rect">
            <a:avLst/>
          </a:prstGeom>
          <a:solidFill>
            <a:srgbClr val="000000"/>
          </a:solidFill>
        </p:spPr>
        <p:txBody>
          <a:bodyPr wrap="none">
            <a:spAutoFit/>
          </a:bodyPr>
          <a:lstStyle/>
          <a:p>
            <a:pPr algn="r">
              <a:spcAft>
                <a:spcPts val="600"/>
              </a:spcAft>
            </a:pPr>
            <a:r>
              <a:rPr lang="en-US" sz="700">
                <a:solidFill>
                  <a:srgbClr val="FFFFFF"/>
                </a:solidFill>
                <a:hlinkClick r:id="rId5">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7">
                  <a:extLst>
                    <a:ext uri="{A12FA001-AC4F-418D-AE19-62706E023703}">
                      <ahyp:hlinkClr xmlns:ahyp="http://schemas.microsoft.com/office/drawing/2018/hyperlinkcolor" val="tx"/>
                    </a:ext>
                  </a:extLst>
                </a:hlinkClick>
              </a:rPr>
              <a:t>CC BY</a:t>
            </a:r>
            <a:r>
              <a:rPr lang="en-US" sz="700">
                <a:solidFill>
                  <a:srgbClr val="FFFFFF"/>
                </a:solidFill>
              </a:rPr>
              <a:t>.</a:t>
            </a:r>
          </a:p>
        </p:txBody>
      </p:sp>
    </p:spTree>
    <p:extLst>
      <p:ext uri="{BB962C8B-B14F-4D97-AF65-F5344CB8AC3E}">
        <p14:creationId xmlns:p14="http://schemas.microsoft.com/office/powerpoint/2010/main" val="3339533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E8C12AA-5DD9-9E74-B62C-E8CE3BDB198A}"/>
              </a:ext>
            </a:extLst>
          </p:cNvPr>
          <p:cNvSpPr>
            <a:spLocks noGrp="1"/>
          </p:cNvSpPr>
          <p:nvPr>
            <p:ph type="title"/>
          </p:nvPr>
        </p:nvSpPr>
        <p:spPr>
          <a:xfrm>
            <a:off x="793662" y="386930"/>
            <a:ext cx="10066122" cy="1298448"/>
          </a:xfrm>
        </p:spPr>
        <p:txBody>
          <a:bodyPr anchor="b">
            <a:normAutofit/>
          </a:bodyPr>
          <a:lstStyle/>
          <a:p>
            <a:r>
              <a:rPr lang="en-US" sz="4800">
                <a:cs typeface="Calibri Light"/>
              </a:rPr>
              <a:t>Learning and Teaching</a:t>
            </a:r>
            <a:endParaRPr lang="en-US" sz="4800"/>
          </a:p>
        </p:txBody>
      </p:sp>
      <p:sp>
        <p:nvSpPr>
          <p:cNvPr id="19" name="Rectangle 18">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1F0B7B3-1180-E926-09D7-A8CA41F65D96}"/>
              </a:ext>
            </a:extLst>
          </p:cNvPr>
          <p:cNvSpPr>
            <a:spLocks noGrp="1"/>
          </p:cNvSpPr>
          <p:nvPr>
            <p:ph idx="1"/>
          </p:nvPr>
        </p:nvSpPr>
        <p:spPr>
          <a:xfrm>
            <a:off x="793661" y="2599509"/>
            <a:ext cx="4530898" cy="3639450"/>
          </a:xfrm>
        </p:spPr>
        <p:txBody>
          <a:bodyPr vert="horz" lIns="91440" tIns="45720" rIns="91440" bIns="45720" rtlCol="0" anchor="ctr">
            <a:normAutofit fontScale="92500" lnSpcReduction="10000"/>
          </a:bodyPr>
          <a:lstStyle/>
          <a:p>
            <a:r>
              <a:rPr lang="en-US" sz="1700" dirty="0" err="1">
                <a:latin typeface="Calibri Light"/>
                <a:cs typeface="Calibri"/>
              </a:rPr>
              <a:t>Programme</a:t>
            </a:r>
            <a:r>
              <a:rPr lang="en-US" sz="1700" dirty="0">
                <a:latin typeface="Calibri Light"/>
                <a:cs typeface="Calibri"/>
              </a:rPr>
              <a:t> for monthly discussions with the teacher are progressing well.</a:t>
            </a:r>
          </a:p>
          <a:p>
            <a:r>
              <a:rPr lang="en-US" sz="1700" dirty="0">
                <a:latin typeface="Calibri Light"/>
                <a:ea typeface="Calibri Light"/>
                <a:cs typeface="Calibri"/>
              </a:rPr>
              <a:t>Focus on Literacy/Numeracy/HWB projections for 2nd tracking </a:t>
            </a:r>
            <a:r>
              <a:rPr lang="en-US" sz="1700">
                <a:latin typeface="Calibri Light"/>
                <a:ea typeface="Calibri Light"/>
                <a:cs typeface="Calibri"/>
              </a:rPr>
              <a:t>period </a:t>
            </a:r>
            <a:r>
              <a:rPr lang="en-GB" sz="1700">
                <a:latin typeface="Calibri Light"/>
                <a:ea typeface="Calibri Light"/>
                <a:cs typeface="Calibri"/>
              </a:rPr>
              <a:t>over</a:t>
            </a:r>
            <a:r>
              <a:rPr lang="en-US" sz="1700">
                <a:latin typeface="Calibri Light"/>
                <a:ea typeface="Calibri Light"/>
                <a:cs typeface="Calibri"/>
              </a:rPr>
              <a:t> </a:t>
            </a:r>
            <a:r>
              <a:rPr lang="en-US" sz="1700" dirty="0">
                <a:latin typeface="Calibri Light"/>
                <a:ea typeface="Calibri Light"/>
                <a:cs typeface="Calibri"/>
              </a:rPr>
              <a:t>the next 4 weeks</a:t>
            </a:r>
          </a:p>
          <a:p>
            <a:r>
              <a:rPr lang="en-US" sz="1700" dirty="0">
                <a:latin typeface="Calibri Light"/>
                <a:ea typeface="Calibri Light"/>
                <a:cs typeface="Calibri"/>
              </a:rPr>
              <a:t>Then a focus on the curriculum and progression in other areas of the curriculum</a:t>
            </a:r>
          </a:p>
          <a:p>
            <a:r>
              <a:rPr lang="en-US" sz="1700" dirty="0">
                <a:latin typeface="Calibri Light"/>
                <a:cs typeface="Calibri"/>
              </a:rPr>
              <a:t>Continue to review our approach to target setting so all children have at least monthly conversations with a trusted adult about their learning.</a:t>
            </a:r>
          </a:p>
          <a:p>
            <a:r>
              <a:rPr lang="en-US" sz="1700" dirty="0">
                <a:latin typeface="Calibri Light"/>
                <a:cs typeface="Calibri"/>
              </a:rPr>
              <a:t>Starting to write reports in preparation for March. Looking for volunteers to work on making these as jargon free </a:t>
            </a:r>
            <a:r>
              <a:rPr lang="en-US" sz="1700">
                <a:latin typeface="Calibri Light"/>
                <a:cs typeface="Calibri"/>
              </a:rPr>
              <a:t>as possible</a:t>
            </a:r>
            <a:endParaRPr lang="en-GB" sz="1700">
              <a:latin typeface="Calibri Light"/>
              <a:cs typeface="Calibri"/>
            </a:endParaRPr>
          </a:p>
          <a:p>
            <a:r>
              <a:rPr lang="en-GB" sz="1700">
                <a:latin typeface="Calibri Light"/>
                <a:cs typeface="Calibri"/>
              </a:rPr>
              <a:t>Feedback policy</a:t>
            </a:r>
          </a:p>
          <a:p>
            <a:r>
              <a:rPr lang="en-GB" sz="1700">
                <a:latin typeface="Calibri Light"/>
                <a:cs typeface="Calibri"/>
              </a:rPr>
              <a:t>Lesson Evaluation Toolkit</a:t>
            </a:r>
            <a:endParaRPr lang="en-US" sz="1700" dirty="0">
              <a:latin typeface="Calibri Light"/>
              <a:cs typeface="Calibri"/>
            </a:endParaRPr>
          </a:p>
        </p:txBody>
      </p:sp>
      <p:pic>
        <p:nvPicPr>
          <p:cNvPr id="4" name="Picture 4" descr="Text, whiteboard&#10;&#10;Description automatically generated">
            <a:extLst>
              <a:ext uri="{FF2B5EF4-FFF2-40B4-BE49-F238E27FC236}">
                <a16:creationId xmlns:a16="http://schemas.microsoft.com/office/drawing/2014/main" id="{431448D0-0352-5966-5C86-E2E72752F674}"/>
              </a:ext>
            </a:extLst>
          </p:cNvPr>
          <p:cNvPicPr>
            <a:picLocks noChangeAspect="1"/>
          </p:cNvPicPr>
          <p:nvPr/>
        </p:nvPicPr>
        <p:blipFill rotWithShape="1">
          <a:blip r:embed="rId2">
            <a:extLst>
              <a:ext uri="{837473B0-CC2E-450A-ABE3-18F120FF3D39}">
                <a1611:picAttrSrcUrl xmlns:a1611="http://schemas.microsoft.com/office/drawing/2016/11/main" r:id="rId3"/>
              </a:ext>
            </a:extLst>
          </a:blip>
          <a:srcRect l="18200" r="29642"/>
          <a:stretch/>
        </p:blipFill>
        <p:spPr>
          <a:xfrm>
            <a:off x="6623906" y="2484255"/>
            <a:ext cx="3725529" cy="3714244"/>
          </a:xfrm>
          <a:prstGeom prst="rect">
            <a:avLst/>
          </a:prstGeom>
        </p:spPr>
      </p:pic>
      <p:sp>
        <p:nvSpPr>
          <p:cNvPr id="23" name="Rectangle 22">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3A0AD961-B3CD-2DBD-6DB1-5F2AC6238FE0}"/>
              </a:ext>
            </a:extLst>
          </p:cNvPr>
          <p:cNvSpPr txBox="1"/>
          <p:nvPr/>
        </p:nvSpPr>
        <p:spPr>
          <a:xfrm>
            <a:off x="8148191" y="5998444"/>
            <a:ext cx="2201244" cy="200055"/>
          </a:xfrm>
          <a:prstGeom prst="rect">
            <a:avLst/>
          </a:prstGeom>
          <a:solidFill>
            <a:srgbClr val="000000"/>
          </a:solidFill>
        </p:spPr>
        <p:txBody>
          <a:bodyPr wrap="none">
            <a:spAutoFit/>
          </a:bodyPr>
          <a:lstStyle/>
          <a:p>
            <a:pPr algn="r">
              <a:spcAft>
                <a:spcPts val="600"/>
              </a:spcAft>
            </a:pPr>
            <a:r>
              <a:rPr lang="en-US" sz="700">
                <a:solidFill>
                  <a:srgbClr val="FFFFFF"/>
                </a:solidFill>
                <a:hlinkClick r:id="rId3">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4">
                  <a:extLst>
                    <a:ext uri="{A12FA001-AC4F-418D-AE19-62706E023703}">
                      <ahyp:hlinkClr xmlns:ahyp="http://schemas.microsoft.com/office/drawing/2018/hyperlinkcolor" val="tx"/>
                    </a:ext>
                  </a:extLst>
                </a:hlinkClick>
              </a:rPr>
              <a:t>CC BY</a:t>
            </a:r>
            <a:r>
              <a:rPr lang="en-US" sz="700">
                <a:solidFill>
                  <a:srgbClr val="FFFFFF"/>
                </a:solidFill>
              </a:rPr>
              <a:t>.</a:t>
            </a:r>
          </a:p>
        </p:txBody>
      </p:sp>
    </p:spTree>
    <p:extLst>
      <p:ext uri="{BB962C8B-B14F-4D97-AF65-F5344CB8AC3E}">
        <p14:creationId xmlns:p14="http://schemas.microsoft.com/office/powerpoint/2010/main" val="517041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5374D24-F581-5A41-AB9B-38CA6FB62CC0}"/>
              </a:ext>
            </a:extLst>
          </p:cNvPr>
          <p:cNvSpPr>
            <a:spLocks noGrp="1"/>
          </p:cNvSpPr>
          <p:nvPr>
            <p:ph type="title"/>
          </p:nvPr>
        </p:nvSpPr>
        <p:spPr>
          <a:xfrm>
            <a:off x="630936" y="639520"/>
            <a:ext cx="3429000" cy="1719072"/>
          </a:xfrm>
        </p:spPr>
        <p:txBody>
          <a:bodyPr anchor="b">
            <a:normAutofit/>
          </a:bodyPr>
          <a:lstStyle/>
          <a:p>
            <a:r>
              <a:rPr lang="en-US" sz="5000" dirty="0">
                <a:cs typeface="Calibri Light"/>
              </a:rPr>
              <a:t>Parental Engagement</a:t>
            </a:r>
            <a:endParaRPr lang="en-US" sz="5000" dirty="0"/>
          </a:p>
        </p:txBody>
      </p:sp>
      <p:sp>
        <p:nvSpPr>
          <p:cNvPr id="11"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F4A9E86-9150-86F7-016D-97484BB93818}"/>
              </a:ext>
            </a:extLst>
          </p:cNvPr>
          <p:cNvSpPr>
            <a:spLocks noGrp="1"/>
          </p:cNvSpPr>
          <p:nvPr>
            <p:ph idx="1"/>
          </p:nvPr>
        </p:nvSpPr>
        <p:spPr>
          <a:xfrm>
            <a:off x="630295" y="2807208"/>
            <a:ext cx="4205416" cy="3657557"/>
          </a:xfrm>
        </p:spPr>
        <p:txBody>
          <a:bodyPr vert="horz" lIns="91440" tIns="45720" rIns="91440" bIns="45720" rtlCol="0" anchor="t">
            <a:normAutofit/>
          </a:bodyPr>
          <a:lstStyle/>
          <a:p>
            <a:r>
              <a:rPr lang="en-US" sz="2200" err="1">
                <a:cs typeface="Calibri"/>
              </a:rPr>
              <a:t>Maths</a:t>
            </a:r>
            <a:r>
              <a:rPr lang="en-US" sz="2200" dirty="0">
                <a:cs typeface="Calibri"/>
              </a:rPr>
              <a:t> Masterclasses</a:t>
            </a:r>
            <a:endParaRPr lang="en-US"/>
          </a:p>
          <a:p>
            <a:pPr lvl="1"/>
            <a:r>
              <a:rPr lang="en-US" sz="1800" dirty="0">
                <a:cs typeface="Calibri"/>
              </a:rPr>
              <a:t>Second level completed</a:t>
            </a:r>
            <a:endParaRPr lang="en-US" sz="1800" dirty="0">
              <a:ea typeface="Calibri"/>
              <a:cs typeface="Calibri"/>
            </a:endParaRPr>
          </a:p>
          <a:p>
            <a:pPr lvl="1"/>
            <a:r>
              <a:rPr lang="en-US" sz="1800" dirty="0">
                <a:cs typeface="Calibri"/>
              </a:rPr>
              <a:t>First level – completed</a:t>
            </a:r>
          </a:p>
          <a:p>
            <a:pPr lvl="1"/>
            <a:r>
              <a:rPr lang="en-US" sz="1800" dirty="0">
                <a:cs typeface="Calibri"/>
              </a:rPr>
              <a:t>Early Level - in progress</a:t>
            </a:r>
          </a:p>
          <a:p>
            <a:r>
              <a:rPr lang="en-US" sz="2200" dirty="0">
                <a:cs typeface="Calibri"/>
              </a:rPr>
              <a:t>Baking lessons</a:t>
            </a:r>
            <a:endParaRPr lang="en-US" dirty="0"/>
          </a:p>
          <a:p>
            <a:pPr lvl="1"/>
            <a:r>
              <a:rPr lang="en-US" sz="1800" dirty="0">
                <a:cs typeface="Calibri"/>
              </a:rPr>
              <a:t>P1/2 autumn completed</a:t>
            </a:r>
          </a:p>
          <a:p>
            <a:pPr lvl="1"/>
            <a:r>
              <a:rPr lang="en-US" sz="1800" dirty="0">
                <a:cs typeface="Calibri"/>
              </a:rPr>
              <a:t>P3/4 Summer term</a:t>
            </a:r>
          </a:p>
          <a:p>
            <a:pPr lvl="1"/>
            <a:r>
              <a:rPr lang="en-US" sz="1800" dirty="0">
                <a:cs typeface="Calibri"/>
              </a:rPr>
              <a:t>P5/6 Feb – Mar</a:t>
            </a:r>
          </a:p>
          <a:p>
            <a:pPr lvl="1"/>
            <a:r>
              <a:rPr lang="en-US" sz="1800" dirty="0">
                <a:cs typeface="Calibri"/>
              </a:rPr>
              <a:t>P6/7 Jan-Feb</a:t>
            </a:r>
          </a:p>
          <a:p>
            <a:pPr lvl="1"/>
            <a:r>
              <a:rPr lang="en-US" sz="1800" dirty="0">
                <a:cs typeface="Calibri"/>
              </a:rPr>
              <a:t>ECC throughout the session</a:t>
            </a:r>
          </a:p>
        </p:txBody>
      </p:sp>
      <p:pic>
        <p:nvPicPr>
          <p:cNvPr id="4" name="Picture 4" descr="Clipart - Extended Community Circle">
            <a:extLst>
              <a:ext uri="{FF2B5EF4-FFF2-40B4-BE49-F238E27FC236}">
                <a16:creationId xmlns:a16="http://schemas.microsoft.com/office/drawing/2014/main" id="{F3EC4968-0803-3C43-A574-42959E7616CC}"/>
              </a:ext>
            </a:extLst>
          </p:cNvPr>
          <p:cNvPicPr>
            <a:picLocks noChangeAspect="1"/>
          </p:cNvPicPr>
          <p:nvPr/>
        </p:nvPicPr>
        <p:blipFill>
          <a:blip r:embed="rId2"/>
          <a:stretch>
            <a:fillRect/>
          </a:stretch>
        </p:blipFill>
        <p:spPr>
          <a:xfrm>
            <a:off x="4654296" y="638038"/>
            <a:ext cx="6903720" cy="2260968"/>
          </a:xfrm>
          <a:prstGeom prst="rect">
            <a:avLst/>
          </a:prstGeom>
        </p:spPr>
      </p:pic>
      <p:sp>
        <p:nvSpPr>
          <p:cNvPr id="10" name="TextBox 9">
            <a:extLst>
              <a:ext uri="{FF2B5EF4-FFF2-40B4-BE49-F238E27FC236}">
                <a16:creationId xmlns:a16="http://schemas.microsoft.com/office/drawing/2014/main" id="{FB4C5337-DCEF-195A-0A9D-11F0AF08F977}"/>
              </a:ext>
            </a:extLst>
          </p:cNvPr>
          <p:cNvSpPr txBox="1"/>
          <p:nvPr/>
        </p:nvSpPr>
        <p:spPr>
          <a:xfrm>
            <a:off x="5674753" y="5258872"/>
            <a:ext cx="5030809"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b="1" dirty="0">
              <a:latin typeface="Calibri Light"/>
              <a:ea typeface="Calibri Light"/>
              <a:cs typeface="Calibri"/>
            </a:endParaRPr>
          </a:p>
        </p:txBody>
      </p:sp>
      <p:sp>
        <p:nvSpPr>
          <p:cNvPr id="5" name="TextBox 4">
            <a:extLst>
              <a:ext uri="{FF2B5EF4-FFF2-40B4-BE49-F238E27FC236}">
                <a16:creationId xmlns:a16="http://schemas.microsoft.com/office/drawing/2014/main" id="{CE05B380-D111-9736-9145-4D9D0C0CBEF3}"/>
              </a:ext>
            </a:extLst>
          </p:cNvPr>
          <p:cNvSpPr txBox="1"/>
          <p:nvPr/>
        </p:nvSpPr>
        <p:spPr>
          <a:xfrm>
            <a:off x="4894997" y="3166280"/>
            <a:ext cx="3637127"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ea typeface="Calibri"/>
                <a:cs typeface="Calibri"/>
              </a:rPr>
              <a:t>ECC</a:t>
            </a:r>
          </a:p>
          <a:p>
            <a:endParaRPr lang="en-US" dirty="0">
              <a:ea typeface="Calibri"/>
              <a:cs typeface="Calibri"/>
            </a:endParaRPr>
          </a:p>
          <a:p>
            <a:r>
              <a:rPr lang="en-US" dirty="0">
                <a:ea typeface="Calibri"/>
                <a:cs typeface="Calibri"/>
              </a:rPr>
              <a:t>Craft and Play 6th Dec</a:t>
            </a:r>
          </a:p>
          <a:p>
            <a:r>
              <a:rPr lang="en-US" dirty="0">
                <a:ea typeface="Calibri"/>
                <a:cs typeface="Calibri"/>
              </a:rPr>
              <a:t>Winter Community Walk 31st Jan</a:t>
            </a:r>
          </a:p>
          <a:p>
            <a:r>
              <a:rPr lang="en-US" dirty="0">
                <a:ea typeface="Calibri"/>
                <a:cs typeface="Calibri"/>
              </a:rPr>
              <a:t>Reading Breakfast 7th Mar – whole school</a:t>
            </a:r>
          </a:p>
          <a:p>
            <a:r>
              <a:rPr lang="en-US" dirty="0">
                <a:ea typeface="Calibri"/>
                <a:cs typeface="Calibri"/>
              </a:rPr>
              <a:t>Den Building 8th May</a:t>
            </a:r>
          </a:p>
          <a:p>
            <a:r>
              <a:rPr lang="en-US" dirty="0">
                <a:ea typeface="Calibri"/>
                <a:cs typeface="Calibri"/>
              </a:rPr>
              <a:t>ECC Graduation 21st June</a:t>
            </a:r>
          </a:p>
        </p:txBody>
      </p:sp>
      <p:sp>
        <p:nvSpPr>
          <p:cNvPr id="6" name="TextBox 5">
            <a:extLst>
              <a:ext uri="{FF2B5EF4-FFF2-40B4-BE49-F238E27FC236}">
                <a16:creationId xmlns:a16="http://schemas.microsoft.com/office/drawing/2014/main" id="{0679EC8A-2F2B-747A-B540-D4E8A1A4CCAD}"/>
              </a:ext>
            </a:extLst>
          </p:cNvPr>
          <p:cNvSpPr txBox="1"/>
          <p:nvPr/>
        </p:nvSpPr>
        <p:spPr>
          <a:xfrm>
            <a:off x="8707271" y="3166281"/>
            <a:ext cx="2988859" cy="258532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ea typeface="Calibri"/>
                <a:cs typeface="Calibri"/>
              </a:rPr>
              <a:t>You said... We did</a:t>
            </a:r>
          </a:p>
          <a:p>
            <a:endParaRPr lang="en-US" dirty="0">
              <a:ea typeface="Calibri"/>
              <a:cs typeface="Calibri"/>
            </a:endParaRPr>
          </a:p>
          <a:p>
            <a:r>
              <a:rPr lang="en-US" dirty="0">
                <a:ea typeface="Calibri"/>
                <a:cs typeface="Calibri"/>
              </a:rPr>
              <a:t>Literacy Masterclasses</a:t>
            </a:r>
          </a:p>
          <a:p>
            <a:endParaRPr lang="en-US" dirty="0">
              <a:ea typeface="Calibri"/>
              <a:cs typeface="Calibri"/>
            </a:endParaRPr>
          </a:p>
          <a:p>
            <a:r>
              <a:rPr lang="en-US" dirty="0">
                <a:ea typeface="Calibri"/>
                <a:cs typeface="Calibri"/>
              </a:rPr>
              <a:t>Start 5th Feb – 4 sessions</a:t>
            </a:r>
          </a:p>
          <a:p>
            <a:r>
              <a:rPr lang="en-US" dirty="0">
                <a:ea typeface="Calibri"/>
                <a:cs typeface="Calibri"/>
              </a:rPr>
              <a:t>Phonics</a:t>
            </a:r>
          </a:p>
          <a:p>
            <a:r>
              <a:rPr lang="en-US" dirty="0">
                <a:ea typeface="Calibri"/>
                <a:cs typeface="Calibri"/>
              </a:rPr>
              <a:t>Listening and Talking</a:t>
            </a:r>
          </a:p>
          <a:p>
            <a:r>
              <a:rPr lang="en-US" dirty="0">
                <a:ea typeface="Calibri"/>
                <a:cs typeface="Calibri"/>
              </a:rPr>
              <a:t>Reading </a:t>
            </a:r>
          </a:p>
          <a:p>
            <a:r>
              <a:rPr lang="en-US" dirty="0">
                <a:ea typeface="Calibri"/>
                <a:cs typeface="Calibri"/>
              </a:rPr>
              <a:t>Writing</a:t>
            </a:r>
          </a:p>
        </p:txBody>
      </p:sp>
      <p:sp>
        <p:nvSpPr>
          <p:cNvPr id="7" name="TextBox 6">
            <a:extLst>
              <a:ext uri="{FF2B5EF4-FFF2-40B4-BE49-F238E27FC236}">
                <a16:creationId xmlns:a16="http://schemas.microsoft.com/office/drawing/2014/main" id="{784466A8-2903-6EC7-64CF-1179D78FC10A}"/>
              </a:ext>
            </a:extLst>
          </p:cNvPr>
          <p:cNvSpPr txBox="1"/>
          <p:nvPr/>
        </p:nvSpPr>
        <p:spPr>
          <a:xfrm>
            <a:off x="4513659" y="5472112"/>
            <a:ext cx="3589734"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dirty="0">
                <a:cs typeface="Calibri"/>
              </a:rPr>
              <a:t>Sign ups?</a:t>
            </a:r>
          </a:p>
        </p:txBody>
      </p:sp>
      <p:sp>
        <p:nvSpPr>
          <p:cNvPr id="12" name="TextBox 11">
            <a:extLst>
              <a:ext uri="{FF2B5EF4-FFF2-40B4-BE49-F238E27FC236}">
                <a16:creationId xmlns:a16="http://schemas.microsoft.com/office/drawing/2014/main" id="{5155CB44-EFD7-C8AF-35F9-E113A6605D42}"/>
              </a:ext>
            </a:extLst>
          </p:cNvPr>
          <p:cNvSpPr txBox="1"/>
          <p:nvPr/>
        </p:nvSpPr>
        <p:spPr>
          <a:xfrm>
            <a:off x="417908" y="6193630"/>
            <a:ext cx="11390709"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ea typeface="+mn-lt"/>
                <a:cs typeface="+mn-lt"/>
                <a:hlinkClick r:id="rId3"/>
              </a:rPr>
              <a:t>Link to all materials from workshops </a:t>
            </a:r>
            <a:endParaRPr lang="en-US"/>
          </a:p>
          <a:p>
            <a:r>
              <a:rPr lang="en-US" dirty="0">
                <a:ea typeface="+mn-lt"/>
                <a:cs typeface="+mn-lt"/>
                <a:hlinkClick r:id="rId3"/>
              </a:rPr>
              <a:t>https://blogs.glowscotland.org.uk/ea/dalmellingtonpseccmain2017/maths-masterclasses/</a:t>
            </a:r>
            <a:endParaRPr lang="en-US"/>
          </a:p>
          <a:p>
            <a:endParaRPr lang="en-US" dirty="0">
              <a:cs typeface="Calibri"/>
            </a:endParaRPr>
          </a:p>
        </p:txBody>
      </p:sp>
    </p:spTree>
    <p:extLst>
      <p:ext uri="{BB962C8B-B14F-4D97-AF65-F5344CB8AC3E}">
        <p14:creationId xmlns:p14="http://schemas.microsoft.com/office/powerpoint/2010/main" val="12453307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F626476-E788-68C9-6C56-BC15EA9866D7}"/>
              </a:ext>
            </a:extLst>
          </p:cNvPr>
          <p:cNvSpPr>
            <a:spLocks noGrp="1"/>
          </p:cNvSpPr>
          <p:nvPr>
            <p:ph type="title"/>
          </p:nvPr>
        </p:nvSpPr>
        <p:spPr>
          <a:xfrm>
            <a:off x="793662" y="386930"/>
            <a:ext cx="10066122" cy="1298448"/>
          </a:xfrm>
        </p:spPr>
        <p:txBody>
          <a:bodyPr anchor="b">
            <a:normAutofit/>
          </a:bodyPr>
          <a:lstStyle/>
          <a:p>
            <a:r>
              <a:rPr lang="en-US" sz="4800">
                <a:cs typeface="Calibri Light"/>
              </a:rPr>
              <a:t>Pupil Groups</a:t>
            </a:r>
            <a:endParaRPr lang="en-US" sz="4800"/>
          </a:p>
        </p:txBody>
      </p:sp>
      <p:sp>
        <p:nvSpPr>
          <p:cNvPr id="19" name="Rectangle 18">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98FC7A6-FEF0-5284-1834-A951A5D8439A}"/>
              </a:ext>
            </a:extLst>
          </p:cNvPr>
          <p:cNvSpPr>
            <a:spLocks noGrp="1"/>
          </p:cNvSpPr>
          <p:nvPr>
            <p:ph idx="1"/>
          </p:nvPr>
        </p:nvSpPr>
        <p:spPr>
          <a:xfrm>
            <a:off x="793661" y="2599509"/>
            <a:ext cx="4530898" cy="3639450"/>
          </a:xfrm>
        </p:spPr>
        <p:txBody>
          <a:bodyPr vert="horz" lIns="91440" tIns="45720" rIns="91440" bIns="45720" rtlCol="0" anchor="ctr">
            <a:normAutofit fontScale="92500" lnSpcReduction="20000"/>
          </a:bodyPr>
          <a:lstStyle/>
          <a:p>
            <a:r>
              <a:rPr lang="en-US" sz="2000" dirty="0">
                <a:cs typeface="Calibri"/>
              </a:rPr>
              <a:t>Junior Librarians – Awarded Reading </a:t>
            </a:r>
            <a:r>
              <a:rPr lang="en-US" sz="2000">
                <a:cs typeface="Calibri"/>
              </a:rPr>
              <a:t>Schools award</a:t>
            </a:r>
            <a:r>
              <a:rPr lang="en-GB" sz="2000">
                <a:cs typeface="Calibri"/>
              </a:rPr>
              <a:t>. Moving onto the next level</a:t>
            </a:r>
            <a:endParaRPr lang="en-US" sz="2000" dirty="0">
              <a:cs typeface="Calibri"/>
            </a:endParaRPr>
          </a:p>
          <a:p>
            <a:r>
              <a:rPr lang="en-US" sz="2000" dirty="0">
                <a:cs typeface="Calibri"/>
              </a:rPr>
              <a:t>Pupil Council – working on Global Goals</a:t>
            </a:r>
            <a:endParaRPr lang="en-US" sz="2000" dirty="0">
              <a:ea typeface="Calibri"/>
              <a:cs typeface="Calibri"/>
            </a:endParaRPr>
          </a:p>
          <a:p>
            <a:r>
              <a:rPr lang="en-US" sz="2000" dirty="0">
                <a:ea typeface="Calibri"/>
                <a:cs typeface="Calibri"/>
              </a:rPr>
              <a:t>Eco Committee – working on Journey to Jupiter and planning a Climate Conference of their own</a:t>
            </a:r>
            <a:r>
              <a:rPr lang="en-US" sz="2000">
                <a:ea typeface="Calibri"/>
                <a:cs typeface="Calibri"/>
              </a:rPr>
              <a:t>. </a:t>
            </a:r>
            <a:r>
              <a:rPr lang="en-GB" sz="2000">
                <a:ea typeface="Calibri"/>
                <a:cs typeface="Calibri"/>
              </a:rPr>
              <a:t>Starting</a:t>
            </a:r>
            <a:r>
              <a:rPr lang="en-US" sz="2000">
                <a:ea typeface="Calibri"/>
                <a:cs typeface="Calibri"/>
              </a:rPr>
              <a:t> </a:t>
            </a:r>
            <a:r>
              <a:rPr lang="en-US" sz="2000" dirty="0">
                <a:ea typeface="Calibri"/>
                <a:cs typeface="Calibri"/>
              </a:rPr>
              <a:t>the '</a:t>
            </a:r>
            <a:r>
              <a:rPr lang="en-US" sz="2000" dirty="0" err="1">
                <a:ea typeface="Calibri"/>
                <a:cs typeface="Calibri"/>
              </a:rPr>
              <a:t>Dinnae</a:t>
            </a:r>
            <a:r>
              <a:rPr lang="en-US" sz="2000" dirty="0">
                <a:ea typeface="Calibri"/>
                <a:cs typeface="Calibri"/>
              </a:rPr>
              <a:t> Forget Your Caddy</a:t>
            </a:r>
            <a:r>
              <a:rPr lang="en-US" sz="2000">
                <a:ea typeface="Calibri"/>
                <a:cs typeface="Calibri"/>
              </a:rPr>
              <a:t>' initiative</a:t>
            </a:r>
            <a:r>
              <a:rPr lang="en-GB" sz="2000">
                <a:ea typeface="Calibri"/>
                <a:cs typeface="Calibri"/>
              </a:rPr>
              <a:t>. </a:t>
            </a:r>
          </a:p>
          <a:p>
            <a:r>
              <a:rPr lang="en-GB" sz="2000">
                <a:ea typeface="Calibri"/>
                <a:cs typeface="Calibri"/>
              </a:rPr>
              <a:t>Sports Committee Santa Dash</a:t>
            </a:r>
          </a:p>
          <a:p>
            <a:r>
              <a:rPr lang="en-GB" sz="2000">
                <a:ea typeface="Calibri"/>
                <a:cs typeface="Calibri"/>
              </a:rPr>
              <a:t>JRSO successful Be Bright Be Seen</a:t>
            </a:r>
          </a:p>
          <a:p>
            <a:r>
              <a:rPr lang="en-GB" sz="2000">
                <a:ea typeface="Calibri"/>
                <a:cs typeface="Calibri"/>
              </a:rPr>
              <a:t>Digital Leaders support IT every week</a:t>
            </a:r>
          </a:p>
          <a:p>
            <a:r>
              <a:rPr lang="en-GB" sz="2000">
                <a:ea typeface="Calibri"/>
                <a:cs typeface="Calibri"/>
              </a:rPr>
              <a:t>Dexters Learning Squad working on the Communication Friendly Accreditation </a:t>
            </a:r>
            <a:endParaRPr lang="en-US" sz="2000" dirty="0">
              <a:ea typeface="Calibri"/>
              <a:cs typeface="Calibri"/>
            </a:endParaRPr>
          </a:p>
          <a:p>
            <a:endParaRPr lang="en-US" sz="2000" dirty="0">
              <a:ea typeface="Calibri"/>
              <a:cs typeface="Calibri"/>
            </a:endParaRPr>
          </a:p>
        </p:txBody>
      </p:sp>
      <p:pic>
        <p:nvPicPr>
          <p:cNvPr id="4" name="Picture 4" descr="Logo&#10;&#10;Description automatically generated">
            <a:extLst>
              <a:ext uri="{FF2B5EF4-FFF2-40B4-BE49-F238E27FC236}">
                <a16:creationId xmlns:a16="http://schemas.microsoft.com/office/drawing/2014/main" id="{0D2F87EA-6064-BBCB-2734-C89ED2B357D4}"/>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5911532" y="2564531"/>
            <a:ext cx="5150277" cy="3553691"/>
          </a:xfrm>
          <a:prstGeom prst="rect">
            <a:avLst/>
          </a:prstGeom>
        </p:spPr>
      </p:pic>
      <p:sp>
        <p:nvSpPr>
          <p:cNvPr id="23" name="Rectangle 22">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D73CD742-7DF8-996B-6608-7DF9D1534B57}"/>
              </a:ext>
            </a:extLst>
          </p:cNvPr>
          <p:cNvSpPr txBox="1"/>
          <p:nvPr/>
        </p:nvSpPr>
        <p:spPr>
          <a:xfrm>
            <a:off x="8727517" y="5918167"/>
            <a:ext cx="2334292" cy="200055"/>
          </a:xfrm>
          <a:prstGeom prst="rect">
            <a:avLst/>
          </a:prstGeom>
          <a:solidFill>
            <a:srgbClr val="000000"/>
          </a:solidFill>
        </p:spPr>
        <p:txBody>
          <a:bodyPr wrap="none">
            <a:spAutoFit/>
          </a:bodyPr>
          <a:lstStyle/>
          <a:p>
            <a:pPr algn="r">
              <a:spcAft>
                <a:spcPts val="600"/>
              </a:spcAft>
            </a:pPr>
            <a:r>
              <a:rPr lang="en-US" sz="700">
                <a:solidFill>
                  <a:srgbClr val="FFFFFF"/>
                </a:solidFill>
                <a:hlinkClick r:id="rId3">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4">
                  <a:extLst>
                    <a:ext uri="{A12FA001-AC4F-418D-AE19-62706E023703}">
                      <ahyp:hlinkClr xmlns:ahyp="http://schemas.microsoft.com/office/drawing/2018/hyperlinkcolor" val="tx"/>
                    </a:ext>
                  </a:extLst>
                </a:hlinkClick>
              </a:rPr>
              <a:t>CC BY-NC</a:t>
            </a:r>
            <a:r>
              <a:rPr lang="en-US" sz="700">
                <a:solidFill>
                  <a:srgbClr val="FFFFFF"/>
                </a:solidFill>
              </a:rPr>
              <a:t>.</a:t>
            </a:r>
          </a:p>
        </p:txBody>
      </p:sp>
    </p:spTree>
    <p:extLst>
      <p:ext uri="{BB962C8B-B14F-4D97-AF65-F5344CB8AC3E}">
        <p14:creationId xmlns:p14="http://schemas.microsoft.com/office/powerpoint/2010/main" val="42811333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C0155C5-48E9-5410-CBCC-A999EE837E3B}"/>
              </a:ext>
            </a:extLst>
          </p:cNvPr>
          <p:cNvSpPr>
            <a:spLocks noGrp="1"/>
          </p:cNvSpPr>
          <p:nvPr>
            <p:ph type="title"/>
          </p:nvPr>
        </p:nvSpPr>
        <p:spPr>
          <a:xfrm>
            <a:off x="793662" y="386930"/>
            <a:ext cx="10066122" cy="1298448"/>
          </a:xfrm>
        </p:spPr>
        <p:txBody>
          <a:bodyPr anchor="b">
            <a:normAutofit/>
          </a:bodyPr>
          <a:lstStyle/>
          <a:p>
            <a:r>
              <a:rPr lang="en-US" sz="4800">
                <a:cs typeface="Calibri Light"/>
              </a:rPr>
              <a:t>ECC</a:t>
            </a:r>
            <a:endParaRPr lang="en-US" sz="4800"/>
          </a:p>
        </p:txBody>
      </p:sp>
      <p:sp>
        <p:nvSpPr>
          <p:cNvPr id="19" name="Rectangle 18">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1DE45F4-7F2E-B2FC-FF43-640DA1F07769}"/>
              </a:ext>
            </a:extLst>
          </p:cNvPr>
          <p:cNvSpPr>
            <a:spLocks noGrp="1"/>
          </p:cNvSpPr>
          <p:nvPr>
            <p:ph idx="1"/>
          </p:nvPr>
        </p:nvSpPr>
        <p:spPr>
          <a:xfrm>
            <a:off x="793661" y="2599509"/>
            <a:ext cx="4530898" cy="3639450"/>
          </a:xfrm>
        </p:spPr>
        <p:txBody>
          <a:bodyPr vert="horz" lIns="91440" tIns="45720" rIns="91440" bIns="45720" rtlCol="0" anchor="ctr">
            <a:normAutofit/>
          </a:bodyPr>
          <a:lstStyle/>
          <a:p>
            <a:r>
              <a:rPr lang="en-US" sz="2000" dirty="0">
                <a:cs typeface="Calibri"/>
              </a:rPr>
              <a:t>Parent Group have met once in November and once </a:t>
            </a:r>
            <a:r>
              <a:rPr lang="en-US" sz="2000">
                <a:cs typeface="Calibri"/>
              </a:rPr>
              <a:t>in </a:t>
            </a:r>
            <a:r>
              <a:rPr lang="en-GB" sz="2000">
                <a:cs typeface="Calibri"/>
              </a:rPr>
              <a:t>January</a:t>
            </a:r>
            <a:endParaRPr lang="en-GB" sz="2000" dirty="0">
              <a:cs typeface="Calibri"/>
            </a:endParaRPr>
          </a:p>
          <a:p>
            <a:endParaRPr lang="en-GB" sz="2000">
              <a:cs typeface="Calibri"/>
            </a:endParaRPr>
          </a:p>
        </p:txBody>
      </p:sp>
      <p:pic>
        <p:nvPicPr>
          <p:cNvPr id="4" name="Picture 4" descr="A picture containing handwear, colorful&#10;&#10;Description automatically generated">
            <a:extLst>
              <a:ext uri="{FF2B5EF4-FFF2-40B4-BE49-F238E27FC236}">
                <a16:creationId xmlns:a16="http://schemas.microsoft.com/office/drawing/2014/main" id="{23CB752A-85BC-A1A8-491D-66799038BEAF}"/>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6010508" y="2484255"/>
            <a:ext cx="4952325" cy="3714244"/>
          </a:xfrm>
          <a:prstGeom prst="rect">
            <a:avLst/>
          </a:prstGeom>
        </p:spPr>
      </p:pic>
      <p:sp>
        <p:nvSpPr>
          <p:cNvPr id="23" name="Rectangle 22">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108EEC23-3D47-0099-06FC-C3975C7703B8}"/>
              </a:ext>
            </a:extLst>
          </p:cNvPr>
          <p:cNvSpPr txBox="1"/>
          <p:nvPr/>
        </p:nvSpPr>
        <p:spPr>
          <a:xfrm>
            <a:off x="8622129" y="5998444"/>
            <a:ext cx="2340704" cy="200055"/>
          </a:xfrm>
          <a:prstGeom prst="rect">
            <a:avLst/>
          </a:prstGeom>
          <a:solidFill>
            <a:srgbClr val="000000"/>
          </a:solidFill>
        </p:spPr>
        <p:txBody>
          <a:bodyPr wrap="none">
            <a:spAutoFit/>
          </a:bodyPr>
          <a:lstStyle/>
          <a:p>
            <a:pPr algn="r">
              <a:spcAft>
                <a:spcPts val="600"/>
              </a:spcAft>
            </a:pPr>
            <a:r>
              <a:rPr lang="en-US" sz="700">
                <a:solidFill>
                  <a:srgbClr val="FFFFFF"/>
                </a:solidFill>
                <a:hlinkClick r:id="rId3">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4">
                  <a:extLst>
                    <a:ext uri="{A12FA001-AC4F-418D-AE19-62706E023703}">
                      <ahyp:hlinkClr xmlns:ahyp="http://schemas.microsoft.com/office/drawing/2018/hyperlinkcolor" val="tx"/>
                    </a:ext>
                  </a:extLst>
                </a:hlinkClick>
              </a:rPr>
              <a:t>CC BY-ND</a:t>
            </a:r>
            <a:r>
              <a:rPr lang="en-US" sz="700">
                <a:solidFill>
                  <a:srgbClr val="FFFFFF"/>
                </a:solidFill>
              </a:rPr>
              <a:t>.</a:t>
            </a:r>
          </a:p>
        </p:txBody>
      </p:sp>
    </p:spTree>
    <p:extLst>
      <p:ext uri="{BB962C8B-B14F-4D97-AF65-F5344CB8AC3E}">
        <p14:creationId xmlns:p14="http://schemas.microsoft.com/office/powerpoint/2010/main" val="930749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5" name="Rectangle 54">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7E4AF08-314A-BE55-CC74-FBCB3563684C}"/>
              </a:ext>
            </a:extLst>
          </p:cNvPr>
          <p:cNvSpPr>
            <a:spLocks noGrp="1"/>
          </p:cNvSpPr>
          <p:nvPr>
            <p:ph type="title"/>
          </p:nvPr>
        </p:nvSpPr>
        <p:spPr>
          <a:xfrm>
            <a:off x="793662" y="386930"/>
            <a:ext cx="10066122" cy="1298448"/>
          </a:xfrm>
        </p:spPr>
        <p:txBody>
          <a:bodyPr anchor="b">
            <a:normAutofit/>
          </a:bodyPr>
          <a:lstStyle/>
          <a:p>
            <a:r>
              <a:rPr lang="en-US" sz="4800">
                <a:cs typeface="Calibri Light"/>
              </a:rPr>
              <a:t>Doon Valley Community Campus</a:t>
            </a:r>
            <a:endParaRPr lang="en-US" sz="4800"/>
          </a:p>
        </p:txBody>
      </p:sp>
      <p:sp>
        <p:nvSpPr>
          <p:cNvPr id="57" name="Rectangle 56">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21853A5-BD81-BA7D-23E8-D3BAF45CD0BD}"/>
              </a:ext>
            </a:extLst>
          </p:cNvPr>
          <p:cNvSpPr>
            <a:spLocks noGrp="1"/>
          </p:cNvSpPr>
          <p:nvPr>
            <p:ph idx="1"/>
          </p:nvPr>
        </p:nvSpPr>
        <p:spPr>
          <a:xfrm>
            <a:off x="793661" y="2599509"/>
            <a:ext cx="4530898" cy="3639450"/>
          </a:xfrm>
        </p:spPr>
        <p:txBody>
          <a:bodyPr vert="horz" lIns="91440" tIns="45720" rIns="91440" bIns="45720" rtlCol="0" anchor="ctr">
            <a:normAutofit/>
          </a:bodyPr>
          <a:lstStyle/>
          <a:p>
            <a:r>
              <a:rPr lang="en-US" sz="2000" dirty="0">
                <a:cs typeface="Calibri"/>
              </a:rPr>
              <a:t>No further information around timescale</a:t>
            </a:r>
            <a:endParaRPr lang="en-US" sz="2000" dirty="0">
              <a:ea typeface="Calibri"/>
              <a:cs typeface="Calibri"/>
            </a:endParaRPr>
          </a:p>
          <a:p>
            <a:endParaRPr lang="en-US" sz="2000">
              <a:ea typeface="Calibri"/>
              <a:cs typeface="Calibri"/>
            </a:endParaRPr>
          </a:p>
        </p:txBody>
      </p:sp>
      <p:pic>
        <p:nvPicPr>
          <p:cNvPr id="4" name="Picture 3" descr="Doon valley community campus · East Ayrshire Council">
            <a:extLst>
              <a:ext uri="{FF2B5EF4-FFF2-40B4-BE49-F238E27FC236}">
                <a16:creationId xmlns:a16="http://schemas.microsoft.com/office/drawing/2014/main" id="{4D45375B-0D97-BCBD-965D-84D923F4756E}"/>
              </a:ext>
            </a:extLst>
          </p:cNvPr>
          <p:cNvPicPr>
            <a:picLocks noChangeAspect="1"/>
          </p:cNvPicPr>
          <p:nvPr/>
        </p:nvPicPr>
        <p:blipFill>
          <a:blip r:embed="rId2"/>
          <a:stretch>
            <a:fillRect/>
          </a:stretch>
        </p:blipFill>
        <p:spPr>
          <a:xfrm>
            <a:off x="5911532" y="3556814"/>
            <a:ext cx="5150277" cy="1569126"/>
          </a:xfrm>
          <a:prstGeom prst="rect">
            <a:avLst/>
          </a:prstGeom>
        </p:spPr>
      </p:pic>
      <p:sp>
        <p:nvSpPr>
          <p:cNvPr id="61" name="Rectangle 60">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3947787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Parent Council Meeting Wednesday 18th January 2024</vt:lpstr>
      <vt:lpstr>Staffing - School</vt:lpstr>
      <vt:lpstr>Staffing - ECC</vt:lpstr>
      <vt:lpstr>Improvement Plan – Term 3</vt:lpstr>
      <vt:lpstr>Learning and Teaching</vt:lpstr>
      <vt:lpstr>Parental Engagement</vt:lpstr>
      <vt:lpstr>Pupil Groups</vt:lpstr>
      <vt:lpstr>ECC</vt:lpstr>
      <vt:lpstr>Doon Valley Community Campus</vt:lpstr>
      <vt:lpstr>Transition</vt:lpstr>
      <vt:lpstr>Residential</vt:lpstr>
      <vt:lpstr>Safer Internet Day</vt:lpstr>
      <vt:lpstr>World Book Day</vt:lpstr>
      <vt:lpstr>Partnership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Microsoft Office User</cp:lastModifiedBy>
  <cp:revision>999</cp:revision>
  <dcterms:created xsi:type="dcterms:W3CDTF">2023-04-24T17:34:49Z</dcterms:created>
  <dcterms:modified xsi:type="dcterms:W3CDTF">2024-01-18T19:28:56Z</dcterms:modified>
</cp:coreProperties>
</file>