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2" r:id="rId4"/>
    <p:sldId id="258" r:id="rId5"/>
    <p:sldId id="259" r:id="rId6"/>
    <p:sldId id="274" r:id="rId7"/>
    <p:sldId id="260" r:id="rId8"/>
    <p:sldId id="273" r:id="rId9"/>
    <p:sldId id="261" r:id="rId10"/>
    <p:sldId id="262" r:id="rId11"/>
    <p:sldId id="263" r:id="rId12"/>
    <p:sldId id="264" r:id="rId13"/>
    <p:sldId id="265" r:id="rId14"/>
    <p:sldId id="266" r:id="rId15"/>
    <p:sldId id="275" r:id="rId16"/>
    <p:sldId id="26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FA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6C1805-A322-324D-E40E-DF013E5A08C3}" v="141" dt="2023-04-27T11:58:45.950"/>
    <p1510:client id="{32806F7A-CE21-4021-872E-B6E99A66F062}" v="1504" dt="2023-04-24T18:14:21.728"/>
    <p1510:client id="{3CD191FD-4019-7A0A-AB19-2CB5245F60D9}" v="1593" dt="2023-09-12T16:36:03.178"/>
    <p1510:client id="{8181D5D1-178C-D75B-670B-B0FF417EE213}" v="19" dt="2023-09-13T13:30:39.24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92" d="100"/>
          <a:sy n="92" d="100"/>
        </p:scale>
        <p:origin x="25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 GREIG" userId="S::eafiona.greig@glow.sch.uk::a1f3ddb1-908c-422c-8a6a-34d501dca022" providerId="AD" clId="Web-{8181D5D1-178C-D75B-670B-B0FF417EE213}"/>
    <pc:docChg chg="modSld">
      <pc:chgData name="F GREIG" userId="S::eafiona.greig@glow.sch.uk::a1f3ddb1-908c-422c-8a6a-34d501dca022" providerId="AD" clId="Web-{8181D5D1-178C-D75B-670B-B0FF417EE213}" dt="2023-09-13T13:30:39.248" v="18" actId="20577"/>
      <pc:docMkLst>
        <pc:docMk/>
      </pc:docMkLst>
      <pc:sldChg chg="modSp">
        <pc:chgData name="F GREIG" userId="S::eafiona.greig@glow.sch.uk::a1f3ddb1-908c-422c-8a6a-34d501dca022" providerId="AD" clId="Web-{8181D5D1-178C-D75B-670B-B0FF417EE213}" dt="2023-09-13T13:30:39.248" v="18" actId="20577"/>
        <pc:sldMkLst>
          <pc:docMk/>
          <pc:sldMk cId="930749890" sldId="265"/>
        </pc:sldMkLst>
        <pc:spChg chg="mod">
          <ac:chgData name="F GREIG" userId="S::eafiona.greig@glow.sch.uk::a1f3ddb1-908c-422c-8a6a-34d501dca022" providerId="AD" clId="Web-{8181D5D1-178C-D75B-670B-B0FF417EE213}" dt="2023-09-13T13:30:39.248" v="18" actId="20577"/>
          <ac:spMkLst>
            <pc:docMk/>
            <pc:sldMk cId="930749890" sldId="265"/>
            <ac:spMk id="3" creationId="{E1DE45F4-7F2E-B2FC-FF43-640DA1F07769}"/>
          </ac:spMkLst>
        </pc:spChg>
      </pc:sldChg>
    </pc:docChg>
  </pc:docChgLst>
  <pc:docChgLst>
    <pc:chgData name="F GREIG" userId="S::eafiona.greig@glow.sch.uk::a1f3ddb1-908c-422c-8a6a-34d501dca022" providerId="AD" clId="Web-{3CD191FD-4019-7A0A-AB19-2CB5245F60D9}"/>
    <pc:docChg chg="addSld delSld modSld">
      <pc:chgData name="F GREIG" userId="S::eafiona.greig@glow.sch.uk::a1f3ddb1-908c-422c-8a6a-34d501dca022" providerId="AD" clId="Web-{3CD191FD-4019-7A0A-AB19-2CB5245F60D9}" dt="2023-09-12T16:35:55.037" v="1496" actId="20577"/>
      <pc:docMkLst>
        <pc:docMk/>
      </pc:docMkLst>
      <pc:sldChg chg="modSp">
        <pc:chgData name="F GREIG" userId="S::eafiona.greig@glow.sch.uk::a1f3ddb1-908c-422c-8a6a-34d501dca022" providerId="AD" clId="Web-{3CD191FD-4019-7A0A-AB19-2CB5245F60D9}" dt="2023-09-12T15:37:39.204" v="5" actId="20577"/>
        <pc:sldMkLst>
          <pc:docMk/>
          <pc:sldMk cId="109857222" sldId="256"/>
        </pc:sldMkLst>
        <pc:spChg chg="mod">
          <ac:chgData name="F GREIG" userId="S::eafiona.greig@glow.sch.uk::a1f3ddb1-908c-422c-8a6a-34d501dca022" providerId="AD" clId="Web-{3CD191FD-4019-7A0A-AB19-2CB5245F60D9}" dt="2023-09-12T15:37:39.204" v="5" actId="20577"/>
          <ac:spMkLst>
            <pc:docMk/>
            <pc:sldMk cId="109857222" sldId="256"/>
            <ac:spMk id="2" creationId="{00000000-0000-0000-0000-000000000000}"/>
          </ac:spMkLst>
        </pc:spChg>
      </pc:sldChg>
      <pc:sldChg chg="modSp">
        <pc:chgData name="F GREIG" userId="S::eafiona.greig@glow.sch.uk::a1f3ddb1-908c-422c-8a6a-34d501dca022" providerId="AD" clId="Web-{3CD191FD-4019-7A0A-AB19-2CB5245F60D9}" dt="2023-09-12T15:40:29.396" v="167" actId="20577"/>
        <pc:sldMkLst>
          <pc:docMk/>
          <pc:sldMk cId="4128998628" sldId="257"/>
        </pc:sldMkLst>
        <pc:spChg chg="mod">
          <ac:chgData name="F GREIG" userId="S::eafiona.greig@glow.sch.uk::a1f3ddb1-908c-422c-8a6a-34d501dca022" providerId="AD" clId="Web-{3CD191FD-4019-7A0A-AB19-2CB5245F60D9}" dt="2023-09-12T15:39:36.348" v="125" actId="20577"/>
          <ac:spMkLst>
            <pc:docMk/>
            <pc:sldMk cId="4128998628" sldId="257"/>
            <ac:spMk id="2" creationId="{AEBFF242-8ED8-F8CA-53A5-CEA9F24C035A}"/>
          </ac:spMkLst>
        </pc:spChg>
        <pc:spChg chg="mod">
          <ac:chgData name="F GREIG" userId="S::eafiona.greig@glow.sch.uk::a1f3ddb1-908c-422c-8a6a-34d501dca022" providerId="AD" clId="Web-{3CD191FD-4019-7A0A-AB19-2CB5245F60D9}" dt="2023-09-12T15:40:29.396" v="167" actId="20577"/>
          <ac:spMkLst>
            <pc:docMk/>
            <pc:sldMk cId="4128998628" sldId="257"/>
            <ac:spMk id="3" creationId="{3F79EC15-6C54-1194-D2E6-830A51CE22A4}"/>
          </ac:spMkLst>
        </pc:spChg>
      </pc:sldChg>
      <pc:sldChg chg="modSp">
        <pc:chgData name="F GREIG" userId="S::eafiona.greig@glow.sch.uk::a1f3ddb1-908c-422c-8a6a-34d501dca022" providerId="AD" clId="Web-{3CD191FD-4019-7A0A-AB19-2CB5245F60D9}" dt="2023-09-12T15:45:42.264" v="352" actId="20577"/>
        <pc:sldMkLst>
          <pc:docMk/>
          <pc:sldMk cId="2719660068" sldId="258"/>
        </pc:sldMkLst>
        <pc:spChg chg="mod">
          <ac:chgData name="F GREIG" userId="S::eafiona.greig@glow.sch.uk::a1f3ddb1-908c-422c-8a6a-34d501dca022" providerId="AD" clId="Web-{3CD191FD-4019-7A0A-AB19-2CB5245F60D9}" dt="2023-09-12T15:44:15.918" v="265" actId="20577"/>
          <ac:spMkLst>
            <pc:docMk/>
            <pc:sldMk cId="2719660068" sldId="258"/>
            <ac:spMk id="2" creationId="{0101F90C-F378-C749-D256-5D9DB86307FB}"/>
          </ac:spMkLst>
        </pc:spChg>
        <pc:spChg chg="mod">
          <ac:chgData name="F GREIG" userId="S::eafiona.greig@glow.sch.uk::a1f3ddb1-908c-422c-8a6a-34d501dca022" providerId="AD" clId="Web-{3CD191FD-4019-7A0A-AB19-2CB5245F60D9}" dt="2023-09-12T15:45:42.264" v="352" actId="20577"/>
          <ac:spMkLst>
            <pc:docMk/>
            <pc:sldMk cId="2719660068" sldId="258"/>
            <ac:spMk id="3" creationId="{FDDAC25C-6FC0-E389-7665-20148FB899C6}"/>
          </ac:spMkLst>
        </pc:spChg>
      </pc:sldChg>
      <pc:sldChg chg="modSp">
        <pc:chgData name="F GREIG" userId="S::eafiona.greig@glow.sch.uk::a1f3ddb1-908c-422c-8a6a-34d501dca022" providerId="AD" clId="Web-{3CD191FD-4019-7A0A-AB19-2CB5245F60D9}" dt="2023-09-12T15:49:00.176" v="482" actId="20577"/>
        <pc:sldMkLst>
          <pc:docMk/>
          <pc:sldMk cId="3339533182" sldId="259"/>
        </pc:sldMkLst>
        <pc:spChg chg="mod">
          <ac:chgData name="F GREIG" userId="S::eafiona.greig@glow.sch.uk::a1f3ddb1-908c-422c-8a6a-34d501dca022" providerId="AD" clId="Web-{3CD191FD-4019-7A0A-AB19-2CB5245F60D9}" dt="2023-09-12T15:45:57.937" v="356" actId="20577"/>
          <ac:spMkLst>
            <pc:docMk/>
            <pc:sldMk cId="3339533182" sldId="259"/>
            <ac:spMk id="2" creationId="{5ED19360-2CDB-5156-04B7-03F6A2543EF3}"/>
          </ac:spMkLst>
        </pc:spChg>
        <pc:spChg chg="mod">
          <ac:chgData name="F GREIG" userId="S::eafiona.greig@glow.sch.uk::a1f3ddb1-908c-422c-8a6a-34d501dca022" providerId="AD" clId="Web-{3CD191FD-4019-7A0A-AB19-2CB5245F60D9}" dt="2023-09-12T15:49:00.176" v="482" actId="20577"/>
          <ac:spMkLst>
            <pc:docMk/>
            <pc:sldMk cId="3339533182" sldId="259"/>
            <ac:spMk id="3" creationId="{0083B6F7-30DF-2E87-D5AE-3BED04A0AE26}"/>
          </ac:spMkLst>
        </pc:spChg>
      </pc:sldChg>
      <pc:sldChg chg="addSp delSp modSp">
        <pc:chgData name="F GREIG" userId="S::eafiona.greig@glow.sch.uk::a1f3ddb1-908c-422c-8a6a-34d501dca022" providerId="AD" clId="Web-{3CD191FD-4019-7A0A-AB19-2CB5245F60D9}" dt="2023-09-12T15:53:32.653" v="602" actId="20577"/>
        <pc:sldMkLst>
          <pc:docMk/>
          <pc:sldMk cId="1488637610" sldId="260"/>
        </pc:sldMkLst>
        <pc:spChg chg="mod">
          <ac:chgData name="F GREIG" userId="S::eafiona.greig@glow.sch.uk::a1f3ddb1-908c-422c-8a6a-34d501dca022" providerId="AD" clId="Web-{3CD191FD-4019-7A0A-AB19-2CB5245F60D9}" dt="2023-09-12T15:49:14.552" v="486" actId="20577"/>
          <ac:spMkLst>
            <pc:docMk/>
            <pc:sldMk cId="1488637610" sldId="260"/>
            <ac:spMk id="2" creationId="{CEE1F142-8873-E21E-129B-2ED416FA4610}"/>
          </ac:spMkLst>
        </pc:spChg>
        <pc:spChg chg="mod">
          <ac:chgData name="F GREIG" userId="S::eafiona.greig@glow.sch.uk::a1f3ddb1-908c-422c-8a6a-34d501dca022" providerId="AD" clId="Web-{3CD191FD-4019-7A0A-AB19-2CB5245F60D9}" dt="2023-09-12T15:53:32.653" v="602" actId="20577"/>
          <ac:spMkLst>
            <pc:docMk/>
            <pc:sldMk cId="1488637610" sldId="260"/>
            <ac:spMk id="3" creationId="{7E916948-EFE2-F104-4D85-58EAF36B03DB}"/>
          </ac:spMkLst>
        </pc:spChg>
        <pc:spChg chg="del">
          <ac:chgData name="F GREIG" userId="S::eafiona.greig@glow.sch.uk::a1f3ddb1-908c-422c-8a6a-34d501dca022" providerId="AD" clId="Web-{3CD191FD-4019-7A0A-AB19-2CB5245F60D9}" dt="2023-09-12T15:49:14.677" v="487"/>
          <ac:spMkLst>
            <pc:docMk/>
            <pc:sldMk cId="1488637610" sldId="260"/>
            <ac:spMk id="5" creationId="{902BF7EB-5CD4-0C6F-A3AE-4F2D2A8267BF}"/>
          </ac:spMkLst>
        </pc:spChg>
        <pc:picChg chg="del">
          <ac:chgData name="F GREIG" userId="S::eafiona.greig@glow.sch.uk::a1f3ddb1-908c-422c-8a6a-34d501dca022" providerId="AD" clId="Web-{3CD191FD-4019-7A0A-AB19-2CB5245F60D9}" dt="2023-09-12T15:49:14.677" v="487"/>
          <ac:picMkLst>
            <pc:docMk/>
            <pc:sldMk cId="1488637610" sldId="260"/>
            <ac:picMk id="4" creationId="{CC48A1B0-BCC2-9E6C-0886-EC252FBB5718}"/>
          </ac:picMkLst>
        </pc:picChg>
        <pc:picChg chg="add mod">
          <ac:chgData name="F GREIG" userId="S::eafiona.greig@glow.sch.uk::a1f3ddb1-908c-422c-8a6a-34d501dca022" providerId="AD" clId="Web-{3CD191FD-4019-7A0A-AB19-2CB5245F60D9}" dt="2023-09-12T15:50:33.601" v="490" actId="1076"/>
          <ac:picMkLst>
            <pc:docMk/>
            <pc:sldMk cId="1488637610" sldId="260"/>
            <ac:picMk id="6" creationId="{A9421A30-EBF1-6908-4710-9CF54B532A9F}"/>
          </ac:picMkLst>
        </pc:picChg>
      </pc:sldChg>
      <pc:sldChg chg="modSp">
        <pc:chgData name="F GREIG" userId="S::eafiona.greig@glow.sch.uk::a1f3ddb1-908c-422c-8a6a-34d501dca022" providerId="AD" clId="Web-{3CD191FD-4019-7A0A-AB19-2CB5245F60D9}" dt="2023-09-12T16:08:21.288" v="977" actId="14100"/>
        <pc:sldMkLst>
          <pc:docMk/>
          <pc:sldMk cId="517041511" sldId="261"/>
        </pc:sldMkLst>
        <pc:spChg chg="mod">
          <ac:chgData name="F GREIG" userId="S::eafiona.greig@glow.sch.uk::a1f3ddb1-908c-422c-8a6a-34d501dca022" providerId="AD" clId="Web-{3CD191FD-4019-7A0A-AB19-2CB5245F60D9}" dt="2023-09-12T16:08:21.288" v="977" actId="14100"/>
          <ac:spMkLst>
            <pc:docMk/>
            <pc:sldMk cId="517041511" sldId="261"/>
            <ac:spMk id="3" creationId="{21F0B7B3-1180-E926-09D7-A8CA41F65D96}"/>
          </ac:spMkLst>
        </pc:spChg>
      </pc:sldChg>
      <pc:sldChg chg="addSp delSp modSp">
        <pc:chgData name="F GREIG" userId="S::eafiona.greig@glow.sch.uk::a1f3ddb1-908c-422c-8a6a-34d501dca022" providerId="AD" clId="Web-{3CD191FD-4019-7A0A-AB19-2CB5245F60D9}" dt="2023-09-12T16:35:28.755" v="1472" actId="20577"/>
        <pc:sldMkLst>
          <pc:docMk/>
          <pc:sldMk cId="1245330768" sldId="262"/>
        </pc:sldMkLst>
        <pc:spChg chg="add del">
          <ac:chgData name="F GREIG" userId="S::eafiona.greig@glow.sch.uk::a1f3ddb1-908c-422c-8a6a-34d501dca022" providerId="AD" clId="Web-{3CD191FD-4019-7A0A-AB19-2CB5245F60D9}" dt="2023-09-12T16:09:57.321" v="1034"/>
          <ac:spMkLst>
            <pc:docMk/>
            <pc:sldMk cId="1245330768" sldId="262"/>
            <ac:spMk id="2" creationId="{B5374D24-F581-5A41-AB9B-38CA6FB62CC0}"/>
          </ac:spMkLst>
        </pc:spChg>
        <pc:spChg chg="add del mod">
          <ac:chgData name="F GREIG" userId="S::eafiona.greig@glow.sch.uk::a1f3ddb1-908c-422c-8a6a-34d501dca022" providerId="AD" clId="Web-{3CD191FD-4019-7A0A-AB19-2CB5245F60D9}" dt="2023-09-12T16:11:38.949" v="1113" actId="14100"/>
          <ac:spMkLst>
            <pc:docMk/>
            <pc:sldMk cId="1245330768" sldId="262"/>
            <ac:spMk id="3" creationId="{9F4A9E86-9150-86F7-016D-97484BB93818}"/>
          </ac:spMkLst>
        </pc:spChg>
        <pc:spChg chg="add del mod">
          <ac:chgData name="F GREIG" userId="S::eafiona.greig@glow.sch.uk::a1f3ddb1-908c-422c-8a6a-34d501dca022" providerId="AD" clId="Web-{3CD191FD-4019-7A0A-AB19-2CB5245F60D9}" dt="2023-09-12T16:09:57.321" v="1035"/>
          <ac:spMkLst>
            <pc:docMk/>
            <pc:sldMk cId="1245330768" sldId="262"/>
            <ac:spMk id="6" creationId="{DFAB8B61-9197-0C32-DCE4-33131D5D4716}"/>
          </ac:spMkLst>
        </pc:spChg>
        <pc:spChg chg="add del mod">
          <ac:chgData name="F GREIG" userId="S::eafiona.greig@glow.sch.uk::a1f3ddb1-908c-422c-8a6a-34d501dca022" providerId="AD" clId="Web-{3CD191FD-4019-7A0A-AB19-2CB5245F60D9}" dt="2023-09-12T16:09:57.321" v="1034"/>
          <ac:spMkLst>
            <pc:docMk/>
            <pc:sldMk cId="1245330768" sldId="262"/>
            <ac:spMk id="8" creationId="{93B67AC2-E4B5-A653-E1F9-63C74B7E8994}"/>
          </ac:spMkLst>
        </pc:spChg>
        <pc:spChg chg="add mod">
          <ac:chgData name="F GREIG" userId="S::eafiona.greig@glow.sch.uk::a1f3ddb1-908c-422c-8a6a-34d501dca022" providerId="AD" clId="Web-{3CD191FD-4019-7A0A-AB19-2CB5245F60D9}" dt="2023-09-12T16:35:28.755" v="1472" actId="20577"/>
          <ac:spMkLst>
            <pc:docMk/>
            <pc:sldMk cId="1245330768" sldId="262"/>
            <ac:spMk id="10" creationId="{FB4C5337-DCEF-195A-0A9D-11F0AF08F977}"/>
          </ac:spMkLst>
        </pc:spChg>
      </pc:sldChg>
      <pc:sldChg chg="modSp">
        <pc:chgData name="F GREIG" userId="S::eafiona.greig@glow.sch.uk::a1f3ddb1-908c-422c-8a6a-34d501dca022" providerId="AD" clId="Web-{3CD191FD-4019-7A0A-AB19-2CB5245F60D9}" dt="2023-09-12T16:35:55.037" v="1496" actId="20577"/>
        <pc:sldMkLst>
          <pc:docMk/>
          <pc:sldMk cId="2956089356" sldId="263"/>
        </pc:sldMkLst>
        <pc:spChg chg="mod">
          <ac:chgData name="F GREIG" userId="S::eafiona.greig@glow.sch.uk::a1f3ddb1-908c-422c-8a6a-34d501dca022" providerId="AD" clId="Web-{3CD191FD-4019-7A0A-AB19-2CB5245F60D9}" dt="2023-09-12T16:35:55.037" v="1496" actId="20577"/>
          <ac:spMkLst>
            <pc:docMk/>
            <pc:sldMk cId="2956089356" sldId="263"/>
            <ac:spMk id="3" creationId="{ABA94F90-EE0C-9E3A-B6FC-8CE1A5FF09BD}"/>
          </ac:spMkLst>
        </pc:spChg>
      </pc:sldChg>
      <pc:sldChg chg="modSp">
        <pc:chgData name="F GREIG" userId="S::eafiona.greig@glow.sch.uk::a1f3ddb1-908c-422c-8a6a-34d501dca022" providerId="AD" clId="Web-{3CD191FD-4019-7A0A-AB19-2CB5245F60D9}" dt="2023-09-12T16:28:10.134" v="1255" actId="20577"/>
        <pc:sldMkLst>
          <pc:docMk/>
          <pc:sldMk cId="4281133367" sldId="264"/>
        </pc:sldMkLst>
        <pc:spChg chg="mod">
          <ac:chgData name="F GREIG" userId="S::eafiona.greig@glow.sch.uk::a1f3ddb1-908c-422c-8a6a-34d501dca022" providerId="AD" clId="Web-{3CD191FD-4019-7A0A-AB19-2CB5245F60D9}" dt="2023-09-12T16:28:10.134" v="1255" actId="20577"/>
          <ac:spMkLst>
            <pc:docMk/>
            <pc:sldMk cId="4281133367" sldId="264"/>
            <ac:spMk id="3" creationId="{B98FC7A6-FEF0-5284-1834-A951A5D8439A}"/>
          </ac:spMkLst>
        </pc:spChg>
      </pc:sldChg>
      <pc:sldChg chg="modSp">
        <pc:chgData name="F GREIG" userId="S::eafiona.greig@glow.sch.uk::a1f3ddb1-908c-422c-8a6a-34d501dca022" providerId="AD" clId="Web-{3CD191FD-4019-7A0A-AB19-2CB5245F60D9}" dt="2023-09-12T16:30:24.090" v="1329" actId="20577"/>
        <pc:sldMkLst>
          <pc:docMk/>
          <pc:sldMk cId="930749890" sldId="265"/>
        </pc:sldMkLst>
        <pc:spChg chg="mod">
          <ac:chgData name="F GREIG" userId="S::eafiona.greig@glow.sch.uk::a1f3ddb1-908c-422c-8a6a-34d501dca022" providerId="AD" clId="Web-{3CD191FD-4019-7A0A-AB19-2CB5245F60D9}" dt="2023-09-12T16:30:24.090" v="1329" actId="20577"/>
          <ac:spMkLst>
            <pc:docMk/>
            <pc:sldMk cId="930749890" sldId="265"/>
            <ac:spMk id="3" creationId="{E1DE45F4-7F2E-B2FC-FF43-640DA1F07769}"/>
          </ac:spMkLst>
        </pc:spChg>
      </pc:sldChg>
      <pc:sldChg chg="addSp delSp modSp">
        <pc:chgData name="F GREIG" userId="S::eafiona.greig@glow.sch.uk::a1f3ddb1-908c-422c-8a6a-34d501dca022" providerId="AD" clId="Web-{3CD191FD-4019-7A0A-AB19-2CB5245F60D9}" dt="2023-09-12T16:32:49.407" v="1409"/>
        <pc:sldMkLst>
          <pc:docMk/>
          <pc:sldMk cId="2539477872" sldId="266"/>
        </pc:sldMkLst>
        <pc:spChg chg="mod">
          <ac:chgData name="F GREIG" userId="S::eafiona.greig@glow.sch.uk::a1f3ddb1-908c-422c-8a6a-34d501dca022" providerId="AD" clId="Web-{3CD191FD-4019-7A0A-AB19-2CB5245F60D9}" dt="2023-09-12T16:32:49.407" v="1409"/>
          <ac:spMkLst>
            <pc:docMk/>
            <pc:sldMk cId="2539477872" sldId="266"/>
            <ac:spMk id="2" creationId="{37E4AF08-314A-BE55-CC74-FBCB3563684C}"/>
          </ac:spMkLst>
        </pc:spChg>
        <pc:spChg chg="mod ord">
          <ac:chgData name="F GREIG" userId="S::eafiona.greig@glow.sch.uk::a1f3ddb1-908c-422c-8a6a-34d501dca022" providerId="AD" clId="Web-{3CD191FD-4019-7A0A-AB19-2CB5245F60D9}" dt="2023-09-12T16:32:49.407" v="1409"/>
          <ac:spMkLst>
            <pc:docMk/>
            <pc:sldMk cId="2539477872" sldId="266"/>
            <ac:spMk id="3" creationId="{D21853A5-BD81-BA7D-23E8-D3BAF45CD0BD}"/>
          </ac:spMkLst>
        </pc:spChg>
        <pc:spChg chg="del">
          <ac:chgData name="F GREIG" userId="S::eafiona.greig@glow.sch.uk::a1f3ddb1-908c-422c-8a6a-34d501dca022" providerId="AD" clId="Web-{3CD191FD-4019-7A0A-AB19-2CB5245F60D9}" dt="2023-09-12T16:30:34.013" v="1330"/>
          <ac:spMkLst>
            <pc:docMk/>
            <pc:sldMk cId="2539477872" sldId="266"/>
            <ac:spMk id="10" creationId="{A7C5F937-FDA4-49FD-A135-03738460F694}"/>
          </ac:spMkLst>
        </pc:spChg>
        <pc:spChg chg="del">
          <ac:chgData name="F GREIG" userId="S::eafiona.greig@glow.sch.uk::a1f3ddb1-908c-422c-8a6a-34d501dca022" providerId="AD" clId="Web-{3CD191FD-4019-7A0A-AB19-2CB5245F60D9}" dt="2023-09-12T16:30:34.013" v="1330"/>
          <ac:spMkLst>
            <pc:docMk/>
            <pc:sldMk cId="2539477872" sldId="266"/>
            <ac:spMk id="12" creationId="{F515E37C-522A-423F-B958-36BF6614147F}"/>
          </ac:spMkLst>
        </pc:spChg>
        <pc:spChg chg="del">
          <ac:chgData name="F GREIG" userId="S::eafiona.greig@glow.sch.uk::a1f3ddb1-908c-422c-8a6a-34d501dca022" providerId="AD" clId="Web-{3CD191FD-4019-7A0A-AB19-2CB5245F60D9}" dt="2023-09-12T16:30:34.013" v="1330"/>
          <ac:spMkLst>
            <pc:docMk/>
            <pc:sldMk cId="2539477872" sldId="266"/>
            <ac:spMk id="14" creationId="{C125E75E-F290-415E-9397-4DAC206C5A43}"/>
          </ac:spMkLst>
        </pc:spChg>
        <pc:spChg chg="add del">
          <ac:chgData name="F GREIG" userId="S::eafiona.greig@glow.sch.uk::a1f3ddb1-908c-422c-8a6a-34d501dca022" providerId="AD" clId="Web-{3CD191FD-4019-7A0A-AB19-2CB5245F60D9}" dt="2023-09-12T16:32:49.407" v="1409"/>
          <ac:spMkLst>
            <pc:docMk/>
            <pc:sldMk cId="2539477872" sldId="266"/>
            <ac:spMk id="19" creationId="{A7AE9375-4664-4DB2-922D-2782A6E439AC}"/>
          </ac:spMkLst>
        </pc:spChg>
        <pc:spChg chg="add del">
          <ac:chgData name="F GREIG" userId="S::eafiona.greig@glow.sch.uk::a1f3ddb1-908c-422c-8a6a-34d501dca022" providerId="AD" clId="Web-{3CD191FD-4019-7A0A-AB19-2CB5245F60D9}" dt="2023-09-12T16:32:49.407" v="1409"/>
          <ac:spMkLst>
            <pc:docMk/>
            <pc:sldMk cId="2539477872" sldId="266"/>
            <ac:spMk id="23" creationId="{C87417AF-190E-4D6E-AFA6-7D3E84B0B430}"/>
          </ac:spMkLst>
        </pc:spChg>
        <pc:spChg chg="add del">
          <ac:chgData name="F GREIG" userId="S::eafiona.greig@glow.sch.uk::a1f3ddb1-908c-422c-8a6a-34d501dca022" providerId="AD" clId="Web-{3CD191FD-4019-7A0A-AB19-2CB5245F60D9}" dt="2023-09-12T16:32:49.407" v="1409"/>
          <ac:spMkLst>
            <pc:docMk/>
            <pc:sldMk cId="2539477872" sldId="266"/>
            <ac:spMk id="25" creationId="{80B30ED8-273E-4C07-8568-2FE5CC5C483D}"/>
          </ac:spMkLst>
        </pc:spChg>
        <pc:spChg chg="add del">
          <ac:chgData name="F GREIG" userId="S::eafiona.greig@glow.sch.uk::a1f3ddb1-908c-422c-8a6a-34d501dca022" providerId="AD" clId="Web-{3CD191FD-4019-7A0A-AB19-2CB5245F60D9}" dt="2023-09-12T16:32:49.391" v="1408"/>
          <ac:spMkLst>
            <pc:docMk/>
            <pc:sldMk cId="2539477872" sldId="266"/>
            <ac:spMk id="30" creationId="{907EF6B7-1338-4443-8C46-6A318D952DFD}"/>
          </ac:spMkLst>
        </pc:spChg>
        <pc:spChg chg="add del">
          <ac:chgData name="F GREIG" userId="S::eafiona.greig@glow.sch.uk::a1f3ddb1-908c-422c-8a6a-34d501dca022" providerId="AD" clId="Web-{3CD191FD-4019-7A0A-AB19-2CB5245F60D9}" dt="2023-09-12T16:32:49.391" v="1408"/>
          <ac:spMkLst>
            <pc:docMk/>
            <pc:sldMk cId="2539477872" sldId="266"/>
            <ac:spMk id="32" creationId="{DAAE4CDD-124C-4DCF-9584-B6033B545DD5}"/>
          </ac:spMkLst>
        </pc:spChg>
        <pc:spChg chg="add del">
          <ac:chgData name="F GREIG" userId="S::eafiona.greig@glow.sch.uk::a1f3ddb1-908c-422c-8a6a-34d501dca022" providerId="AD" clId="Web-{3CD191FD-4019-7A0A-AB19-2CB5245F60D9}" dt="2023-09-12T16:32:49.391" v="1408"/>
          <ac:spMkLst>
            <pc:docMk/>
            <pc:sldMk cId="2539477872" sldId="266"/>
            <ac:spMk id="34" creationId="{081E4A58-353D-44AE-B2FC-2A74E2E400F7}"/>
          </ac:spMkLst>
        </pc:spChg>
        <pc:spChg chg="add">
          <ac:chgData name="F GREIG" userId="S::eafiona.greig@glow.sch.uk::a1f3ddb1-908c-422c-8a6a-34d501dca022" providerId="AD" clId="Web-{3CD191FD-4019-7A0A-AB19-2CB5245F60D9}" dt="2023-09-12T16:32:49.407" v="1409"/>
          <ac:spMkLst>
            <pc:docMk/>
            <pc:sldMk cId="2539477872" sldId="266"/>
            <ac:spMk id="37" creationId="{081EA652-8C6A-4E69-BEB9-170809474553}"/>
          </ac:spMkLst>
        </pc:spChg>
        <pc:spChg chg="add">
          <ac:chgData name="F GREIG" userId="S::eafiona.greig@glow.sch.uk::a1f3ddb1-908c-422c-8a6a-34d501dca022" providerId="AD" clId="Web-{3CD191FD-4019-7A0A-AB19-2CB5245F60D9}" dt="2023-09-12T16:32:49.407" v="1409"/>
          <ac:spMkLst>
            <pc:docMk/>
            <pc:sldMk cId="2539477872" sldId="266"/>
            <ac:spMk id="38" creationId="{5298780A-33B9-4EA2-8F67-DE68AD62841B}"/>
          </ac:spMkLst>
        </pc:spChg>
        <pc:spChg chg="add">
          <ac:chgData name="F GREIG" userId="S::eafiona.greig@glow.sch.uk::a1f3ddb1-908c-422c-8a6a-34d501dca022" providerId="AD" clId="Web-{3CD191FD-4019-7A0A-AB19-2CB5245F60D9}" dt="2023-09-12T16:32:49.407" v="1409"/>
          <ac:spMkLst>
            <pc:docMk/>
            <pc:sldMk cId="2539477872" sldId="266"/>
            <ac:spMk id="39" creationId="{7F488E8B-4E1E-4402-8935-D4E6C02615C7}"/>
          </ac:spMkLst>
        </pc:spChg>
        <pc:picChg chg="del mod">
          <ac:chgData name="F GREIG" userId="S::eafiona.greig@glow.sch.uk::a1f3ddb1-908c-422c-8a6a-34d501dca022" providerId="AD" clId="Web-{3CD191FD-4019-7A0A-AB19-2CB5245F60D9}" dt="2023-09-12T16:30:41.607" v="1332"/>
          <ac:picMkLst>
            <pc:docMk/>
            <pc:sldMk cId="2539477872" sldId="266"/>
            <ac:picMk id="4" creationId="{CABFD96E-1786-683F-DD78-96C9AFCE1E93}"/>
          </ac:picMkLst>
        </pc:picChg>
        <pc:picChg chg="del mod">
          <ac:chgData name="F GREIG" userId="S::eafiona.greig@glow.sch.uk::a1f3ddb1-908c-422c-8a6a-34d501dca022" providerId="AD" clId="Web-{3CD191FD-4019-7A0A-AB19-2CB5245F60D9}" dt="2023-09-12T16:30:39.513" v="1331"/>
          <ac:picMkLst>
            <pc:docMk/>
            <pc:sldMk cId="2539477872" sldId="266"/>
            <ac:picMk id="5" creationId="{75C1FC5E-1234-9087-DEE1-228978253BD3}"/>
          </ac:picMkLst>
        </pc:picChg>
        <pc:cxnChg chg="add del">
          <ac:chgData name="F GREIG" userId="S::eafiona.greig@glow.sch.uk::a1f3ddb1-908c-422c-8a6a-34d501dca022" providerId="AD" clId="Web-{3CD191FD-4019-7A0A-AB19-2CB5245F60D9}" dt="2023-09-12T16:32:49.407" v="1409"/>
          <ac:cxnSpMkLst>
            <pc:docMk/>
            <pc:sldMk cId="2539477872" sldId="266"/>
            <ac:cxnSpMk id="21" creationId="{EE504C98-6397-41C1-A8D8-2D9C4ED307E0}"/>
          </ac:cxnSpMkLst>
        </pc:cxnChg>
        <pc:cxnChg chg="add">
          <ac:chgData name="F GREIG" userId="S::eafiona.greig@glow.sch.uk::a1f3ddb1-908c-422c-8a6a-34d501dca022" providerId="AD" clId="Web-{3CD191FD-4019-7A0A-AB19-2CB5245F60D9}" dt="2023-09-12T16:32:49.407" v="1409"/>
          <ac:cxnSpMkLst>
            <pc:docMk/>
            <pc:sldMk cId="2539477872" sldId="266"/>
            <ac:cxnSpMk id="36" creationId="{23AAC9B5-8015-485C-ACF9-A750390E9A56}"/>
          </ac:cxnSpMkLst>
        </pc:cxnChg>
      </pc:sldChg>
      <pc:sldChg chg="del">
        <pc:chgData name="F GREIG" userId="S::eafiona.greig@glow.sch.uk::a1f3ddb1-908c-422c-8a6a-34d501dca022" providerId="AD" clId="Web-{3CD191FD-4019-7A0A-AB19-2CB5245F60D9}" dt="2023-09-12T16:33:01.564" v="1410"/>
        <pc:sldMkLst>
          <pc:docMk/>
          <pc:sldMk cId="1528006882" sldId="267"/>
        </pc:sldMkLst>
      </pc:sldChg>
      <pc:sldChg chg="del">
        <pc:chgData name="F GREIG" userId="S::eafiona.greig@glow.sch.uk::a1f3ddb1-908c-422c-8a6a-34d501dca022" providerId="AD" clId="Web-{3CD191FD-4019-7A0A-AB19-2CB5245F60D9}" dt="2023-09-12T16:12:47.483" v="1150"/>
        <pc:sldMkLst>
          <pc:docMk/>
          <pc:sldMk cId="4203094497" sldId="269"/>
        </pc:sldMkLst>
      </pc:sldChg>
      <pc:sldChg chg="del">
        <pc:chgData name="F GREIG" userId="S::eafiona.greig@glow.sch.uk::a1f3ddb1-908c-422c-8a6a-34d501dca022" providerId="AD" clId="Web-{3CD191FD-4019-7A0A-AB19-2CB5245F60D9}" dt="2023-09-12T16:12:38.717" v="1149"/>
        <pc:sldMkLst>
          <pc:docMk/>
          <pc:sldMk cId="1776276877" sldId="270"/>
        </pc:sldMkLst>
      </pc:sldChg>
      <pc:sldChg chg="del">
        <pc:chgData name="F GREIG" userId="S::eafiona.greig@glow.sch.uk::a1f3ddb1-908c-422c-8a6a-34d501dca022" providerId="AD" clId="Web-{3CD191FD-4019-7A0A-AB19-2CB5245F60D9}" dt="2023-09-12T16:12:49.858" v="1151"/>
        <pc:sldMkLst>
          <pc:docMk/>
          <pc:sldMk cId="3718044064" sldId="271"/>
        </pc:sldMkLst>
      </pc:sldChg>
      <pc:sldChg chg="addSp delSp modSp add replId">
        <pc:chgData name="F GREIG" userId="S::eafiona.greig@glow.sch.uk::a1f3ddb1-908c-422c-8a6a-34d501dca022" providerId="AD" clId="Web-{3CD191FD-4019-7A0A-AB19-2CB5245F60D9}" dt="2023-09-12T15:43:54.027" v="254" actId="20577"/>
        <pc:sldMkLst>
          <pc:docMk/>
          <pc:sldMk cId="1023148021" sldId="272"/>
        </pc:sldMkLst>
        <pc:spChg chg="mod">
          <ac:chgData name="F GREIG" userId="S::eafiona.greig@glow.sch.uk::a1f3ddb1-908c-422c-8a6a-34d501dca022" providerId="AD" clId="Web-{3CD191FD-4019-7A0A-AB19-2CB5245F60D9}" dt="2023-09-12T15:40:51.084" v="170" actId="20577"/>
          <ac:spMkLst>
            <pc:docMk/>
            <pc:sldMk cId="1023148021" sldId="272"/>
            <ac:spMk id="2" creationId="{AEBFF242-8ED8-F8CA-53A5-CEA9F24C035A}"/>
          </ac:spMkLst>
        </pc:spChg>
        <pc:spChg chg="mod">
          <ac:chgData name="F GREIG" userId="S::eafiona.greig@glow.sch.uk::a1f3ddb1-908c-422c-8a6a-34d501dca022" providerId="AD" clId="Web-{3CD191FD-4019-7A0A-AB19-2CB5245F60D9}" dt="2023-09-12T15:43:54.027" v="254" actId="20577"/>
          <ac:spMkLst>
            <pc:docMk/>
            <pc:sldMk cId="1023148021" sldId="272"/>
            <ac:spMk id="3" creationId="{3F79EC15-6C54-1194-D2E6-830A51CE22A4}"/>
          </ac:spMkLst>
        </pc:spChg>
        <pc:picChg chg="del">
          <ac:chgData name="F GREIG" userId="S::eafiona.greig@glow.sch.uk::a1f3ddb1-908c-422c-8a6a-34d501dca022" providerId="AD" clId="Web-{3CD191FD-4019-7A0A-AB19-2CB5245F60D9}" dt="2023-09-12T15:40:55.803" v="171"/>
          <ac:picMkLst>
            <pc:docMk/>
            <pc:sldMk cId="1023148021" sldId="272"/>
            <ac:picMk id="4" creationId="{1B718B5B-1598-FF91-E15E-934ADD1C80DD}"/>
          </ac:picMkLst>
        </pc:picChg>
        <pc:picChg chg="add mod">
          <ac:chgData name="F GREIG" userId="S::eafiona.greig@glow.sch.uk::a1f3ddb1-908c-422c-8a6a-34d501dca022" providerId="AD" clId="Web-{3CD191FD-4019-7A0A-AB19-2CB5245F60D9}" dt="2023-09-12T15:42:16.727" v="174" actId="1076"/>
          <ac:picMkLst>
            <pc:docMk/>
            <pc:sldMk cId="1023148021" sldId="272"/>
            <ac:picMk id="5" creationId="{FBCD56C0-D400-DBC4-6193-33BCD3E905BC}"/>
          </ac:picMkLst>
        </pc:picChg>
      </pc:sldChg>
      <pc:sldChg chg="addSp delSp modSp new">
        <pc:chgData name="F GREIG" userId="S::eafiona.greig@glow.sch.uk::a1f3ddb1-908c-422c-8a6a-34d501dca022" providerId="AD" clId="Web-{3CD191FD-4019-7A0A-AB19-2CB5245F60D9}" dt="2023-09-12T16:03:48.999" v="732" actId="20577"/>
        <pc:sldMkLst>
          <pc:docMk/>
          <pc:sldMk cId="1577844214" sldId="273"/>
        </pc:sldMkLst>
        <pc:spChg chg="mod">
          <ac:chgData name="F GREIG" userId="S::eafiona.greig@glow.sch.uk::a1f3ddb1-908c-422c-8a6a-34d501dca022" providerId="AD" clId="Web-{3CD191FD-4019-7A0A-AB19-2CB5245F60D9}" dt="2023-09-12T15:54:28.654" v="613" actId="20577"/>
          <ac:spMkLst>
            <pc:docMk/>
            <pc:sldMk cId="1577844214" sldId="273"/>
            <ac:spMk id="2" creationId="{18B5D720-2AEC-30F9-7AFE-9861FE554386}"/>
          </ac:spMkLst>
        </pc:spChg>
        <pc:spChg chg="del">
          <ac:chgData name="F GREIG" userId="S::eafiona.greig@glow.sch.uk::a1f3ddb1-908c-422c-8a6a-34d501dca022" providerId="AD" clId="Web-{3CD191FD-4019-7A0A-AB19-2CB5245F60D9}" dt="2023-09-12T15:54:18.232" v="610"/>
          <ac:spMkLst>
            <pc:docMk/>
            <pc:sldMk cId="1577844214" sldId="273"/>
            <ac:spMk id="3" creationId="{2D588EAE-CD81-D8FF-C810-12300DDD575E}"/>
          </ac:spMkLst>
        </pc:spChg>
        <pc:spChg chg="add mod">
          <ac:chgData name="F GREIG" userId="S::eafiona.greig@glow.sch.uk::a1f3ddb1-908c-422c-8a6a-34d501dca022" providerId="AD" clId="Web-{3CD191FD-4019-7A0A-AB19-2CB5245F60D9}" dt="2023-09-12T16:03:48.999" v="732" actId="20577"/>
          <ac:spMkLst>
            <pc:docMk/>
            <pc:sldMk cId="1577844214" sldId="273"/>
            <ac:spMk id="5" creationId="{A577427A-9723-CA92-8392-09F993688032}"/>
          </ac:spMkLst>
        </pc:spChg>
        <pc:picChg chg="add mod ord">
          <ac:chgData name="F GREIG" userId="S::eafiona.greig@glow.sch.uk::a1f3ddb1-908c-422c-8a6a-34d501dca022" providerId="AD" clId="Web-{3CD191FD-4019-7A0A-AB19-2CB5245F60D9}" dt="2023-09-12T15:54:22.545" v="611" actId="1076"/>
          <ac:picMkLst>
            <pc:docMk/>
            <pc:sldMk cId="1577844214" sldId="273"/>
            <ac:picMk id="4" creationId="{2959CB04-2F2A-34BF-A36C-37F94C18CC40}"/>
          </ac:picMkLst>
        </pc:picChg>
      </pc:sldChg>
      <pc:sldChg chg="addSp delSp modSp new">
        <pc:chgData name="F GREIG" userId="S::eafiona.greig@glow.sch.uk::a1f3ddb1-908c-422c-8a6a-34d501dca022" providerId="AD" clId="Web-{3CD191FD-4019-7A0A-AB19-2CB5245F60D9}" dt="2023-09-12T16:13:29.578" v="1155" actId="1076"/>
        <pc:sldMkLst>
          <pc:docMk/>
          <pc:sldMk cId="1318923297" sldId="274"/>
        </pc:sldMkLst>
        <pc:spChg chg="del">
          <ac:chgData name="F GREIG" userId="S::eafiona.greig@glow.sch.uk::a1f3ddb1-908c-422c-8a6a-34d501dca022" providerId="AD" clId="Web-{3CD191FD-4019-7A0A-AB19-2CB5245F60D9}" dt="2023-09-12T16:13:23.343" v="1153"/>
          <ac:spMkLst>
            <pc:docMk/>
            <pc:sldMk cId="1318923297" sldId="274"/>
            <ac:spMk id="3" creationId="{04C3D4C2-98A7-A6C7-D121-752508940D57}"/>
          </ac:spMkLst>
        </pc:spChg>
        <pc:picChg chg="add mod ord">
          <ac:chgData name="F GREIG" userId="S::eafiona.greig@glow.sch.uk::a1f3ddb1-908c-422c-8a6a-34d501dca022" providerId="AD" clId="Web-{3CD191FD-4019-7A0A-AB19-2CB5245F60D9}" dt="2023-09-12T16:13:29.578" v="1155" actId="1076"/>
          <ac:picMkLst>
            <pc:docMk/>
            <pc:sldMk cId="1318923297" sldId="274"/>
            <ac:picMk id="4" creationId="{997900EE-B010-AB7D-C02A-391F18AF00B7}"/>
          </ac:picMkLst>
        </pc:picChg>
      </pc:sldChg>
      <pc:sldChg chg="addSp delSp modSp new mod setBg">
        <pc:chgData name="F GREIG" userId="S::eafiona.greig@glow.sch.uk::a1f3ddb1-908c-422c-8a6a-34d501dca022" providerId="AD" clId="Web-{3CD191FD-4019-7A0A-AB19-2CB5245F60D9}" dt="2023-09-12T16:34:29.300" v="1443" actId="20577"/>
        <pc:sldMkLst>
          <pc:docMk/>
          <pc:sldMk cId="2820044496" sldId="275"/>
        </pc:sldMkLst>
        <pc:spChg chg="mod">
          <ac:chgData name="F GREIG" userId="S::eafiona.greig@glow.sch.uk::a1f3ddb1-908c-422c-8a6a-34d501dca022" providerId="AD" clId="Web-{3CD191FD-4019-7A0A-AB19-2CB5245F60D9}" dt="2023-09-12T16:33:55.221" v="1427"/>
          <ac:spMkLst>
            <pc:docMk/>
            <pc:sldMk cId="2820044496" sldId="275"/>
            <ac:spMk id="2" creationId="{0BE9C2FE-4011-7467-A556-B528186CCF18}"/>
          </ac:spMkLst>
        </pc:spChg>
        <pc:spChg chg="del">
          <ac:chgData name="F GREIG" userId="S::eafiona.greig@glow.sch.uk::a1f3ddb1-908c-422c-8a6a-34d501dca022" providerId="AD" clId="Web-{3CD191FD-4019-7A0A-AB19-2CB5245F60D9}" dt="2023-09-12T16:33:52.206" v="1426"/>
          <ac:spMkLst>
            <pc:docMk/>
            <pc:sldMk cId="2820044496" sldId="275"/>
            <ac:spMk id="3" creationId="{D542B355-F8F9-9673-F222-5D5B62A16698}"/>
          </ac:spMkLst>
        </pc:spChg>
        <pc:spChg chg="add mod">
          <ac:chgData name="F GREIG" userId="S::eafiona.greig@glow.sch.uk::a1f3ddb1-908c-422c-8a6a-34d501dca022" providerId="AD" clId="Web-{3CD191FD-4019-7A0A-AB19-2CB5245F60D9}" dt="2023-09-12T16:34:29.300" v="1443" actId="20577"/>
          <ac:spMkLst>
            <pc:docMk/>
            <pc:sldMk cId="2820044496" sldId="275"/>
            <ac:spMk id="8" creationId="{3D78C689-8909-DBD1-B761-BAFFEEBAE7BA}"/>
          </ac:spMkLst>
        </pc:spChg>
        <pc:spChg chg="add">
          <ac:chgData name="F GREIG" userId="S::eafiona.greig@glow.sch.uk::a1f3ddb1-908c-422c-8a6a-34d501dca022" providerId="AD" clId="Web-{3CD191FD-4019-7A0A-AB19-2CB5245F60D9}" dt="2023-09-12T16:33:55.221" v="1427"/>
          <ac:spMkLst>
            <pc:docMk/>
            <pc:sldMk cId="2820044496" sldId="275"/>
            <ac:spMk id="11" creationId="{F13C74B1-5B17-4795-BED0-7140497B445A}"/>
          </ac:spMkLst>
        </pc:spChg>
        <pc:spChg chg="add">
          <ac:chgData name="F GREIG" userId="S::eafiona.greig@glow.sch.uk::a1f3ddb1-908c-422c-8a6a-34d501dca022" providerId="AD" clId="Web-{3CD191FD-4019-7A0A-AB19-2CB5245F60D9}" dt="2023-09-12T16:33:55.221" v="1427"/>
          <ac:spMkLst>
            <pc:docMk/>
            <pc:sldMk cId="2820044496" sldId="275"/>
            <ac:spMk id="13" creationId="{D4974D33-8DC5-464E-8C6D-BE58F0669C17}"/>
          </ac:spMkLst>
        </pc:spChg>
        <pc:picChg chg="add mod ord">
          <ac:chgData name="F GREIG" userId="S::eafiona.greig@glow.sch.uk::a1f3ddb1-908c-422c-8a6a-34d501dca022" providerId="AD" clId="Web-{3CD191FD-4019-7A0A-AB19-2CB5245F60D9}" dt="2023-09-12T16:33:55.221" v="1427"/>
          <ac:picMkLst>
            <pc:docMk/>
            <pc:sldMk cId="2820044496" sldId="275"/>
            <ac:picMk id="4" creationId="{E13C1B84-0B13-AA0A-08D6-6F9E917E7482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anosansar.org/2013/05/call-for-volunteers-eco-song-competition-2013/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/3.0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reachoutasc.com/autism-in-the-early-years/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d/3.0/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-generous-husband.com/2020/01/07/suggestions-feedback-and-push-back/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ngall.com/childhood-png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/3.0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scientificpublishers.com/staffing-plan-for-meeting-recruitment-needs-in-healthcare-related-occupations-proposed-recommendations-JMSS-01-0011" TargetMode="External"/><Relationship Id="rId7" Type="http://schemas.openxmlformats.org/officeDocument/2006/relationships/hyperlink" Target="https://creativecommons.org/licenses/by/3.0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://www.thebluediamondgallery.com/handwriting/i/improvement.html" TargetMode="Externa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bccampus.ca/2017/06/13/learning-teaching-courses-to-help-facilitate-learning-online/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xmlns="" id="{93245F62-CCC4-49E4-B95B-EA6C1E7905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8882" y="3577456"/>
            <a:ext cx="10909640" cy="1687814"/>
          </a:xfrm>
        </p:spPr>
        <p:txBody>
          <a:bodyPr anchor="b">
            <a:normAutofit/>
          </a:bodyPr>
          <a:lstStyle/>
          <a:p>
            <a:r>
              <a:rPr lang="en-US" sz="5600" dirty="0">
                <a:cs typeface="Calibri Light"/>
              </a:rPr>
              <a:t>Parent Council Meeting</a:t>
            </a:r>
            <a:br>
              <a:rPr lang="en-US" sz="5600" dirty="0">
                <a:cs typeface="Calibri Light"/>
              </a:rPr>
            </a:br>
            <a:r>
              <a:rPr lang="en-US" sz="5600" dirty="0">
                <a:cs typeface="Calibri Light"/>
              </a:rPr>
              <a:t>Wednesday 13th September 2023</a:t>
            </a:r>
            <a:endParaRPr lang="en-US" sz="5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8881" y="5660607"/>
            <a:ext cx="10909643" cy="552659"/>
          </a:xfrm>
        </p:spPr>
        <p:txBody>
          <a:bodyPr anchor="t">
            <a:normAutofit/>
          </a:bodyPr>
          <a:lstStyle/>
          <a:p>
            <a:endParaRPr lang="en-US"/>
          </a:p>
        </p:txBody>
      </p:sp>
      <p:pic>
        <p:nvPicPr>
          <p:cNvPr id="4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xmlns="" id="{FC89B777-1C59-8997-4669-6EA5AD496E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7447" y="591670"/>
            <a:ext cx="5712509" cy="2742004"/>
          </a:xfrm>
          <a:prstGeom prst="rect">
            <a:avLst/>
          </a:prstGeom>
        </p:spPr>
      </p:pic>
      <p:sp>
        <p:nvSpPr>
          <p:cNvPr id="26" name="sketch line">
            <a:extLst>
              <a:ext uri="{FF2B5EF4-FFF2-40B4-BE49-F238E27FC236}">
                <a16:creationId xmlns:a16="http://schemas.microsoft.com/office/drawing/2014/main" xmlns="" id="{E6C0DD6B-6AA3-448F-9B99-8386295BC1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807702" y="5509052"/>
            <a:ext cx="4572000" cy="18288"/>
          </a:xfrm>
          <a:custGeom>
            <a:avLst/>
            <a:gdLst>
              <a:gd name="connsiteX0" fmla="*/ 0 w 4572000"/>
              <a:gd name="connsiteY0" fmla="*/ 0 h 18288"/>
              <a:gd name="connsiteX1" fmla="*/ 515983 w 4572000"/>
              <a:gd name="connsiteY1" fmla="*/ 0 h 18288"/>
              <a:gd name="connsiteX2" fmla="*/ 1031966 w 4572000"/>
              <a:gd name="connsiteY2" fmla="*/ 0 h 18288"/>
              <a:gd name="connsiteX3" fmla="*/ 1639389 w 4572000"/>
              <a:gd name="connsiteY3" fmla="*/ 0 h 18288"/>
              <a:gd name="connsiteX4" fmla="*/ 2383971 w 4572000"/>
              <a:gd name="connsiteY4" fmla="*/ 0 h 18288"/>
              <a:gd name="connsiteX5" fmla="*/ 2945674 w 4572000"/>
              <a:gd name="connsiteY5" fmla="*/ 0 h 18288"/>
              <a:gd name="connsiteX6" fmla="*/ 3507377 w 4572000"/>
              <a:gd name="connsiteY6" fmla="*/ 0 h 18288"/>
              <a:gd name="connsiteX7" fmla="*/ 4572000 w 4572000"/>
              <a:gd name="connsiteY7" fmla="*/ 0 h 18288"/>
              <a:gd name="connsiteX8" fmla="*/ 4572000 w 4572000"/>
              <a:gd name="connsiteY8" fmla="*/ 18288 h 18288"/>
              <a:gd name="connsiteX9" fmla="*/ 3873137 w 4572000"/>
              <a:gd name="connsiteY9" fmla="*/ 18288 h 18288"/>
              <a:gd name="connsiteX10" fmla="*/ 3311434 w 4572000"/>
              <a:gd name="connsiteY10" fmla="*/ 18288 h 18288"/>
              <a:gd name="connsiteX11" fmla="*/ 2749731 w 4572000"/>
              <a:gd name="connsiteY11" fmla="*/ 18288 h 18288"/>
              <a:gd name="connsiteX12" fmla="*/ 2050869 w 4572000"/>
              <a:gd name="connsiteY12" fmla="*/ 18288 h 18288"/>
              <a:gd name="connsiteX13" fmla="*/ 1306286 w 4572000"/>
              <a:gd name="connsiteY13" fmla="*/ 18288 h 18288"/>
              <a:gd name="connsiteX14" fmla="*/ 790303 w 4572000"/>
              <a:gd name="connsiteY14" fmla="*/ 18288 h 18288"/>
              <a:gd name="connsiteX15" fmla="*/ 0 w 4572000"/>
              <a:gd name="connsiteY15" fmla="*/ 18288 h 18288"/>
              <a:gd name="connsiteX16" fmla="*/ 0 w 45720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0" h="18288" fill="none" extrusionOk="0">
                <a:moveTo>
                  <a:pt x="0" y="0"/>
                </a:moveTo>
                <a:cubicBezTo>
                  <a:pt x="105156" y="-20963"/>
                  <a:pt x="340432" y="822"/>
                  <a:pt x="515983" y="0"/>
                </a:cubicBezTo>
                <a:cubicBezTo>
                  <a:pt x="691534" y="-822"/>
                  <a:pt x="850679" y="16479"/>
                  <a:pt x="1031966" y="0"/>
                </a:cubicBezTo>
                <a:cubicBezTo>
                  <a:pt x="1213253" y="-16479"/>
                  <a:pt x="1443646" y="-18730"/>
                  <a:pt x="1639389" y="0"/>
                </a:cubicBezTo>
                <a:cubicBezTo>
                  <a:pt x="1835132" y="18730"/>
                  <a:pt x="2159975" y="18531"/>
                  <a:pt x="2383971" y="0"/>
                </a:cubicBezTo>
                <a:cubicBezTo>
                  <a:pt x="2607967" y="-18531"/>
                  <a:pt x="2719096" y="-12030"/>
                  <a:pt x="2945674" y="0"/>
                </a:cubicBezTo>
                <a:cubicBezTo>
                  <a:pt x="3172252" y="12030"/>
                  <a:pt x="3269167" y="27666"/>
                  <a:pt x="3507377" y="0"/>
                </a:cubicBezTo>
                <a:cubicBezTo>
                  <a:pt x="3745587" y="-27666"/>
                  <a:pt x="4116741" y="18705"/>
                  <a:pt x="4572000" y="0"/>
                </a:cubicBezTo>
                <a:cubicBezTo>
                  <a:pt x="4572895" y="8974"/>
                  <a:pt x="4571454" y="9359"/>
                  <a:pt x="4572000" y="18288"/>
                </a:cubicBezTo>
                <a:cubicBezTo>
                  <a:pt x="4374698" y="3942"/>
                  <a:pt x="4098874" y="-11042"/>
                  <a:pt x="3873137" y="18288"/>
                </a:cubicBezTo>
                <a:cubicBezTo>
                  <a:pt x="3647400" y="47618"/>
                  <a:pt x="3517055" y="5421"/>
                  <a:pt x="3311434" y="18288"/>
                </a:cubicBezTo>
                <a:cubicBezTo>
                  <a:pt x="3105813" y="31155"/>
                  <a:pt x="3025168" y="17856"/>
                  <a:pt x="2749731" y="18288"/>
                </a:cubicBezTo>
                <a:cubicBezTo>
                  <a:pt x="2474294" y="18720"/>
                  <a:pt x="2291766" y="-14168"/>
                  <a:pt x="2050869" y="18288"/>
                </a:cubicBezTo>
                <a:cubicBezTo>
                  <a:pt x="1809972" y="50744"/>
                  <a:pt x="1540276" y="46798"/>
                  <a:pt x="1306286" y="18288"/>
                </a:cubicBezTo>
                <a:cubicBezTo>
                  <a:pt x="1072296" y="-10222"/>
                  <a:pt x="972445" y="19645"/>
                  <a:pt x="790303" y="18288"/>
                </a:cubicBezTo>
                <a:cubicBezTo>
                  <a:pt x="608161" y="16931"/>
                  <a:pt x="200981" y="8241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572000" h="18288" stroke="0" extrusionOk="0">
                <a:moveTo>
                  <a:pt x="0" y="0"/>
                </a:moveTo>
                <a:cubicBezTo>
                  <a:pt x="143285" y="-9565"/>
                  <a:pt x="327959" y="-11498"/>
                  <a:pt x="561703" y="0"/>
                </a:cubicBezTo>
                <a:cubicBezTo>
                  <a:pt x="795447" y="11498"/>
                  <a:pt x="838260" y="18255"/>
                  <a:pt x="1077686" y="0"/>
                </a:cubicBezTo>
                <a:cubicBezTo>
                  <a:pt x="1317112" y="-18255"/>
                  <a:pt x="1437472" y="23514"/>
                  <a:pt x="1639389" y="0"/>
                </a:cubicBezTo>
                <a:cubicBezTo>
                  <a:pt x="1841306" y="-23514"/>
                  <a:pt x="2037142" y="-12551"/>
                  <a:pt x="2292531" y="0"/>
                </a:cubicBezTo>
                <a:cubicBezTo>
                  <a:pt x="2547920" y="12551"/>
                  <a:pt x="2810436" y="-20352"/>
                  <a:pt x="2991394" y="0"/>
                </a:cubicBezTo>
                <a:cubicBezTo>
                  <a:pt x="3172352" y="20352"/>
                  <a:pt x="3530025" y="-13347"/>
                  <a:pt x="3735977" y="0"/>
                </a:cubicBezTo>
                <a:cubicBezTo>
                  <a:pt x="3941929" y="13347"/>
                  <a:pt x="4161497" y="34086"/>
                  <a:pt x="4572000" y="0"/>
                </a:cubicBezTo>
                <a:cubicBezTo>
                  <a:pt x="4571545" y="6162"/>
                  <a:pt x="4571903" y="11775"/>
                  <a:pt x="4572000" y="18288"/>
                </a:cubicBezTo>
                <a:cubicBezTo>
                  <a:pt x="4228040" y="36490"/>
                  <a:pt x="4199736" y="42557"/>
                  <a:pt x="3873137" y="18288"/>
                </a:cubicBezTo>
                <a:cubicBezTo>
                  <a:pt x="3546538" y="-5981"/>
                  <a:pt x="3472124" y="16809"/>
                  <a:pt x="3128554" y="18288"/>
                </a:cubicBezTo>
                <a:cubicBezTo>
                  <a:pt x="2784984" y="19767"/>
                  <a:pt x="2735896" y="-17781"/>
                  <a:pt x="2383971" y="18288"/>
                </a:cubicBezTo>
                <a:cubicBezTo>
                  <a:pt x="2032046" y="54357"/>
                  <a:pt x="2019324" y="2920"/>
                  <a:pt x="1867989" y="18288"/>
                </a:cubicBezTo>
                <a:cubicBezTo>
                  <a:pt x="1716654" y="33656"/>
                  <a:pt x="1418675" y="32575"/>
                  <a:pt x="1169126" y="18288"/>
                </a:cubicBezTo>
                <a:cubicBezTo>
                  <a:pt x="919577" y="4001"/>
                  <a:pt x="798537" y="16165"/>
                  <a:pt x="561703" y="18288"/>
                </a:cubicBezTo>
                <a:cubicBezTo>
                  <a:pt x="324869" y="20411"/>
                  <a:pt x="221395" y="-912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2B97F24A-32CE-4C1C-A50D-3016B394DC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374D24-F581-5A41-AB9B-38CA6FB62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en-US" sz="5000" dirty="0">
                <a:cs typeface="Calibri Light"/>
              </a:rPr>
              <a:t>Parental Engagement</a:t>
            </a:r>
            <a:endParaRPr lang="en-US" sz="5000" dirty="0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xmlns="" id="{CD8B4F24-440B-49E9-B85D-733523DC06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F4A9E86-9150-86F7-016D-97484BB938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668" y="2807208"/>
            <a:ext cx="3568521" cy="3657557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sz="2200" dirty="0">
                <a:cs typeface="Calibri"/>
              </a:rPr>
              <a:t>Home link worker setting up a parents' group</a:t>
            </a:r>
          </a:p>
          <a:p>
            <a:r>
              <a:rPr lang="en-US" sz="2200" err="1">
                <a:cs typeface="Calibri"/>
              </a:rPr>
              <a:t>Maths</a:t>
            </a:r>
            <a:r>
              <a:rPr lang="en-US" sz="2200" dirty="0">
                <a:cs typeface="Calibri"/>
              </a:rPr>
              <a:t> Masterclasses</a:t>
            </a:r>
          </a:p>
          <a:p>
            <a:pPr lvl="1"/>
            <a:r>
              <a:rPr lang="en-US" sz="1800" dirty="0">
                <a:cs typeface="Calibri"/>
              </a:rPr>
              <a:t>Second level 18th Sept – Oct</a:t>
            </a:r>
          </a:p>
          <a:p>
            <a:pPr lvl="1"/>
            <a:r>
              <a:rPr lang="en-US" sz="1800" dirty="0">
                <a:cs typeface="Calibri"/>
              </a:rPr>
              <a:t>First level – November</a:t>
            </a:r>
          </a:p>
          <a:p>
            <a:pPr lvl="1"/>
            <a:r>
              <a:rPr lang="en-US" sz="1800" dirty="0">
                <a:cs typeface="Calibri"/>
              </a:rPr>
              <a:t>Early Level - January</a:t>
            </a:r>
          </a:p>
          <a:p>
            <a:r>
              <a:rPr lang="en-US" sz="2200" dirty="0">
                <a:cs typeface="Calibri"/>
              </a:rPr>
              <a:t>Chat 'n' Play – 9th Oct</a:t>
            </a:r>
          </a:p>
          <a:p>
            <a:r>
              <a:rPr lang="en-US" sz="2200" dirty="0">
                <a:cs typeface="Calibri"/>
              </a:rPr>
              <a:t>Baking lessons</a:t>
            </a:r>
            <a:endParaRPr lang="en-US" dirty="0"/>
          </a:p>
          <a:p>
            <a:pPr lvl="1"/>
            <a:r>
              <a:rPr lang="en-US" sz="1800" dirty="0">
                <a:cs typeface="Calibri"/>
              </a:rPr>
              <a:t>P1/2 autumn</a:t>
            </a:r>
          </a:p>
          <a:p>
            <a:pPr lvl="1"/>
            <a:r>
              <a:rPr lang="en-US" sz="1800" dirty="0">
                <a:cs typeface="Calibri"/>
              </a:rPr>
              <a:t>P3/4 Summer term</a:t>
            </a:r>
          </a:p>
          <a:p>
            <a:pPr lvl="1"/>
            <a:r>
              <a:rPr lang="en-US" sz="1800" dirty="0">
                <a:cs typeface="Calibri"/>
              </a:rPr>
              <a:t>P5/6 Feb – Mar</a:t>
            </a:r>
          </a:p>
          <a:p>
            <a:pPr lvl="1"/>
            <a:r>
              <a:rPr lang="en-US" sz="1800" dirty="0">
                <a:cs typeface="Calibri"/>
              </a:rPr>
              <a:t>P6/7 Jan-Feb</a:t>
            </a:r>
          </a:p>
          <a:p>
            <a:pPr lvl="1"/>
            <a:r>
              <a:rPr lang="en-US" sz="1800" dirty="0">
                <a:cs typeface="Calibri"/>
              </a:rPr>
              <a:t>ECC throughout the session</a:t>
            </a:r>
          </a:p>
        </p:txBody>
      </p:sp>
      <p:pic>
        <p:nvPicPr>
          <p:cNvPr id="4" name="Picture 4" descr="Clipart - Extended Community Circle">
            <a:extLst>
              <a:ext uri="{FF2B5EF4-FFF2-40B4-BE49-F238E27FC236}">
                <a16:creationId xmlns:a16="http://schemas.microsoft.com/office/drawing/2014/main" xmlns="" id="{F3EC4968-0803-3C43-A574-42959E7616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296" y="2298516"/>
            <a:ext cx="6903720" cy="226096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B4C5337-DCEF-195A-0A9D-11F0AF08F977}"/>
              </a:ext>
            </a:extLst>
          </p:cNvPr>
          <p:cNvSpPr txBox="1"/>
          <p:nvPr/>
        </p:nvSpPr>
        <p:spPr>
          <a:xfrm>
            <a:off x="5674753" y="5258872"/>
            <a:ext cx="5030809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latin typeface="Calibri Light"/>
                <a:cs typeface="Calibri"/>
              </a:rPr>
              <a:t>Anything else parents are looking for?</a:t>
            </a:r>
            <a:endParaRPr lang="en-US" sz="2400" b="1">
              <a:latin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2453307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45D37F4E-DDB4-456B-97E0-9937730A03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AC15264-CF3C-A854-5EBF-485B7A55C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>
                <a:cs typeface="Calibri Light"/>
              </a:rPr>
              <a:t>Communication</a:t>
            </a:r>
            <a:endParaRPr lang="en-US" sz="5400"/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xmlns="" id="{B2DD41CD-8F47-4F56-AD12-4E2FF76969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BA94F90-EE0C-9E3A-B6FC-8CE1A5FF09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200" dirty="0">
                <a:cs typeface="Calibri"/>
              </a:rPr>
              <a:t>New school app has been set up, although they still seem to be working on ironing out any issues.</a:t>
            </a:r>
          </a:p>
          <a:p>
            <a:r>
              <a:rPr lang="en-US" sz="2200" dirty="0">
                <a:cs typeface="Calibri"/>
              </a:rPr>
              <a:t>98 parent/carer accounts set up</a:t>
            </a:r>
          </a:p>
          <a:p>
            <a:r>
              <a:rPr lang="en-US" sz="2200" dirty="0">
                <a:cs typeface="Calibri"/>
              </a:rPr>
              <a:t>New ECC app. Haven't set this up due to request from parents. They'd prefer to use LJ or the school app</a:t>
            </a:r>
          </a:p>
          <a:p>
            <a:r>
              <a:rPr lang="en-US" sz="2200" dirty="0">
                <a:cs typeface="Calibri"/>
              </a:rPr>
              <a:t>Learning Journals set up after the summer</a:t>
            </a:r>
          </a:p>
        </p:txBody>
      </p:sp>
      <p:pic>
        <p:nvPicPr>
          <p:cNvPr id="4" name="Picture 4" descr="Conversation Dialogue Interview · Free image on Pixabay">
            <a:extLst>
              <a:ext uri="{FF2B5EF4-FFF2-40B4-BE49-F238E27FC236}">
                <a16:creationId xmlns:a16="http://schemas.microsoft.com/office/drawing/2014/main" xmlns="" id="{CB9A0947-AB45-56CD-E379-38F9CE4C8B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5" r="13542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0893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2B97F24A-32CE-4C1C-A50D-3016B394DC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F626476-E788-68C9-6C56-BC15EA986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en-US" sz="5400">
                <a:cs typeface="Calibri Light"/>
              </a:rPr>
              <a:t>Pupil Groups</a:t>
            </a:r>
            <a:endParaRPr lang="en-US" sz="5400"/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xmlns="" id="{CD8B4F24-440B-49E9-B85D-733523DC06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98FC7A6-FEF0-5284-1834-A951A5D843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700" dirty="0">
                <a:cs typeface="Calibri"/>
              </a:rPr>
              <a:t>Start this Friday. </a:t>
            </a:r>
            <a:endParaRPr lang="en-US">
              <a:cs typeface="Calibri"/>
            </a:endParaRPr>
          </a:p>
          <a:p>
            <a:r>
              <a:rPr lang="en-US" sz="1700" dirty="0">
                <a:cs typeface="Calibri"/>
              </a:rPr>
              <a:t>Children have chosen from</a:t>
            </a:r>
          </a:p>
          <a:p>
            <a:r>
              <a:rPr lang="en-US" sz="1700" dirty="0">
                <a:cs typeface="Calibri"/>
              </a:rPr>
              <a:t>Dexter's Learning Squad</a:t>
            </a:r>
          </a:p>
          <a:p>
            <a:r>
              <a:rPr lang="en-US" sz="1700" dirty="0">
                <a:cs typeface="Calibri"/>
              </a:rPr>
              <a:t>Digital Leaders</a:t>
            </a:r>
          </a:p>
          <a:p>
            <a:r>
              <a:rPr lang="en-US" sz="1700" dirty="0">
                <a:cs typeface="Calibri"/>
              </a:rPr>
              <a:t>Eco Committee</a:t>
            </a:r>
          </a:p>
          <a:p>
            <a:r>
              <a:rPr lang="en-US" sz="1700" dirty="0">
                <a:cs typeface="Calibri"/>
              </a:rPr>
              <a:t>JRSO</a:t>
            </a:r>
          </a:p>
          <a:p>
            <a:r>
              <a:rPr lang="en-US" sz="1700" dirty="0">
                <a:cs typeface="Calibri"/>
              </a:rPr>
              <a:t>Junior Librarians</a:t>
            </a:r>
          </a:p>
          <a:p>
            <a:r>
              <a:rPr lang="en-US" sz="1700" dirty="0">
                <a:cs typeface="Calibri"/>
              </a:rPr>
              <a:t>Health and Wellbeing Group</a:t>
            </a:r>
          </a:p>
          <a:p>
            <a:r>
              <a:rPr lang="en-US" sz="1700" dirty="0">
                <a:cs typeface="Calibri"/>
              </a:rPr>
              <a:t>Pupil Council</a:t>
            </a:r>
          </a:p>
        </p:txBody>
      </p:sp>
      <p:pic>
        <p:nvPicPr>
          <p:cNvPr id="4" name="Picture 4" descr="Logo&#10;&#10;Description automatically generated">
            <a:extLst>
              <a:ext uri="{FF2B5EF4-FFF2-40B4-BE49-F238E27FC236}">
                <a16:creationId xmlns:a16="http://schemas.microsoft.com/office/drawing/2014/main" xmlns="" id="{0D2F87EA-6064-BBCB-2734-C89ED2B357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4654296" y="1047217"/>
            <a:ext cx="6903720" cy="476356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73CD742-7DF8-996B-6608-7DF9D1534B57}"/>
              </a:ext>
            </a:extLst>
          </p:cNvPr>
          <p:cNvSpPr txBox="1"/>
          <p:nvPr/>
        </p:nvSpPr>
        <p:spPr>
          <a:xfrm>
            <a:off x="9223724" y="5610728"/>
            <a:ext cx="2334292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BY-NC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811333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743AA782-23D1-4521-8CAD-47662984AA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C0155C5-48E9-5410-CBCC-A999EE837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en-US" sz="5400">
                <a:cs typeface="Calibri Light"/>
              </a:rPr>
              <a:t>ECC</a:t>
            </a:r>
            <a:endParaRPr lang="en-US" sz="5400"/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xmlns="" id="{650D18FE-0824-4A46-B22C-A86B52E578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1DE45F4-7F2E-B2FC-FF43-640DA1F07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200" dirty="0">
                <a:cs typeface="Calibri"/>
              </a:rPr>
              <a:t>Move complete – most of snagging complete too</a:t>
            </a:r>
          </a:p>
          <a:p>
            <a:r>
              <a:rPr lang="en-US" sz="2200" dirty="0">
                <a:cs typeface="Calibri"/>
              </a:rPr>
              <a:t>Had PEEP sessions for parents but nor particularly well attended – looking to see how we can improve this for our ECC parents.</a:t>
            </a:r>
          </a:p>
          <a:p>
            <a:r>
              <a:rPr lang="en-US" sz="2200" dirty="0">
                <a:cs typeface="Calibri"/>
              </a:rPr>
              <a:t>Official opening end of Oct/beginning Nov</a:t>
            </a:r>
          </a:p>
          <a:p>
            <a:r>
              <a:rPr lang="en-US" sz="2200">
                <a:cs typeface="Calibri"/>
              </a:rPr>
              <a:t>Planning/Observations/Learning Journals</a:t>
            </a:r>
            <a:endParaRPr lang="en-US" sz="2200" dirty="0">
              <a:cs typeface="Calibri"/>
            </a:endParaRPr>
          </a:p>
        </p:txBody>
      </p:sp>
      <p:pic>
        <p:nvPicPr>
          <p:cNvPr id="4" name="Picture 4" descr="A picture containing handwear, colorful&#10;&#10;Description automatically generated">
            <a:extLst>
              <a:ext uri="{FF2B5EF4-FFF2-40B4-BE49-F238E27FC236}">
                <a16:creationId xmlns:a16="http://schemas.microsoft.com/office/drawing/2014/main" xmlns="" id="{23CB752A-85BC-A1A8-491D-66799038BE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6099048" y="1381887"/>
            <a:ext cx="5458968" cy="409422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08EEC23-3D47-0099-06FC-C3975C7703B8}"/>
              </a:ext>
            </a:extLst>
          </p:cNvPr>
          <p:cNvSpPr txBox="1"/>
          <p:nvPr/>
        </p:nvSpPr>
        <p:spPr>
          <a:xfrm>
            <a:off x="9217312" y="5276058"/>
            <a:ext cx="2340704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BY-ND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307498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xmlns="" id="{081EA652-8C6A-4E69-BEB9-1708094745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ight Triangle 37">
            <a:extLst>
              <a:ext uri="{FF2B5EF4-FFF2-40B4-BE49-F238E27FC236}">
                <a16:creationId xmlns:a16="http://schemas.microsoft.com/office/drawing/2014/main" xmlns="" id="{5298780A-33B9-4EA2-8F67-DE68AD6284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7F488E8B-4E1E-4402-8935-D4E6C02615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7E4AF08-314A-BE55-CC74-FBCB35636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67" y="1188637"/>
            <a:ext cx="2988234" cy="4480726"/>
          </a:xfrm>
        </p:spPr>
        <p:txBody>
          <a:bodyPr>
            <a:normAutofit/>
          </a:bodyPr>
          <a:lstStyle/>
          <a:p>
            <a:pPr algn="r"/>
            <a:r>
              <a:rPr lang="en-US" sz="4600">
                <a:cs typeface="Calibri Light"/>
              </a:rPr>
              <a:t>Doon Valley Community Campus</a:t>
            </a:r>
            <a:endParaRPr lang="en-US" sz="4600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xmlns="" id="{23AAC9B5-8015-485C-ACF9-A750390E9A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21853A5-BD81-BA7D-23E8-D3BAF45CD0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260" y="1648870"/>
            <a:ext cx="4702848" cy="356026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>
                <a:cs typeface="Calibri"/>
              </a:rPr>
              <a:t>Some work about the interiors has been completed</a:t>
            </a:r>
          </a:p>
          <a:p>
            <a:r>
              <a:rPr lang="en-US" sz="2400">
                <a:cs typeface="Calibri"/>
              </a:rPr>
              <a:t>These are on view for children and parents to have a look at</a:t>
            </a:r>
          </a:p>
          <a:p>
            <a:r>
              <a:rPr lang="en-US" sz="2400">
                <a:cs typeface="Calibri"/>
              </a:rPr>
              <a:t>Discussion around exams and shared spaces</a:t>
            </a:r>
          </a:p>
          <a:p>
            <a:endParaRPr lang="en-US" sz="24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394778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F13C74B1-5B17-4795-BED0-7140497B44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E9C2FE-4011-7467-A556-B528186CC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4200">
                <a:cs typeface="Calibri Light"/>
              </a:rPr>
              <a:t>HEART – Help Everyone At the Right Time</a:t>
            </a:r>
            <a:endParaRPr lang="en-US" sz="4200"/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xmlns="" id="{D4974D33-8DC5-464E-8C6D-BE58F0669C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3D78C689-8909-DBD1-B761-BAFFEEBAE7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200" dirty="0">
                <a:cs typeface="Calibri"/>
              </a:rPr>
              <a:t>Discussions around what communities need</a:t>
            </a:r>
          </a:p>
          <a:p>
            <a:r>
              <a:rPr lang="en-US" sz="2200" dirty="0">
                <a:cs typeface="Calibri"/>
              </a:rPr>
              <a:t>Feedback</a:t>
            </a:r>
          </a:p>
        </p:txBody>
      </p:sp>
      <p:pic>
        <p:nvPicPr>
          <p:cNvPr id="4" name="Content Placeholder 3" descr="Image result for heart east ayrshire">
            <a:extLst>
              <a:ext uri="{FF2B5EF4-FFF2-40B4-BE49-F238E27FC236}">
                <a16:creationId xmlns:a16="http://schemas.microsoft.com/office/drawing/2014/main" xmlns="" id="{E13C1B84-0B13-AA0A-08D6-6F9E917E74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450" r="10372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200444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743AA782-23D1-4521-8CAD-47662984AA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BC606A-E106-AB73-9586-A1233E218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en-US" sz="3400">
                <a:cs typeface="Calibri Light"/>
              </a:rPr>
              <a:t>Next year's improvement plan suggestions</a:t>
            </a:r>
            <a:endParaRPr lang="en-US" sz="3400"/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xmlns="" id="{71877DBC-BB60-40F0-AC93-2ACDBAAE60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FDD7EE69-335D-8233-7B3D-9B9B735F31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endParaRPr lang="en-US" sz="2200"/>
          </a:p>
        </p:txBody>
      </p:sp>
      <p:pic>
        <p:nvPicPr>
          <p:cNvPr id="4" name="Picture 4" descr="A picture containing text, sign, container, orange&#10;&#10;Description automatically generated">
            <a:extLst>
              <a:ext uri="{FF2B5EF4-FFF2-40B4-BE49-F238E27FC236}">
                <a16:creationId xmlns:a16="http://schemas.microsoft.com/office/drawing/2014/main" xmlns="" id="{ACBCA560-A71A-D9A9-78AB-D7A198CC85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6099048" y="1607069"/>
            <a:ext cx="5458968" cy="364386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58E2065-FB8D-609C-B6D5-E1B22A88374F}"/>
              </a:ext>
            </a:extLst>
          </p:cNvPr>
          <p:cNvSpPr txBox="1"/>
          <p:nvPr/>
        </p:nvSpPr>
        <p:spPr>
          <a:xfrm>
            <a:off x="9084262" y="5050875"/>
            <a:ext cx="2473754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BY-NC-ND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95437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F13C74B1-5B17-4795-BED0-7140497B44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EBFF242-8ED8-F8CA-53A5-CEA9F24C0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 dirty="0">
                <a:cs typeface="Calibri Light"/>
              </a:rPr>
              <a:t>Staffing - School</a:t>
            </a:r>
            <a:endParaRPr lang="en-US" sz="5400" dirty="0"/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xmlns="" id="{D4974D33-8DC5-464E-8C6D-BE58F0669C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F79EC15-6C54-1194-D2E6-830A51CE22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sz="2200" dirty="0">
                <a:cs typeface="Calibri"/>
              </a:rPr>
              <a:t>In the school, Demi Somerville has joined us for the year. She will be working with Miss Wallace and P3/4</a:t>
            </a:r>
          </a:p>
          <a:p>
            <a:r>
              <a:rPr lang="en-US" sz="2200" dirty="0">
                <a:cs typeface="Calibri"/>
              </a:rPr>
              <a:t>Kim Mulholland has been with us since our return. She was successful at interview and will be joining us for the session.</a:t>
            </a:r>
          </a:p>
          <a:p>
            <a:r>
              <a:rPr lang="en-US" sz="2200" dirty="0">
                <a:cs typeface="Calibri"/>
              </a:rPr>
              <a:t>As part of our submission to the Inclusion Resource Group, our CA allocation stayed the same and </a:t>
            </a:r>
            <a:r>
              <a:rPr lang="en-US" sz="2200" dirty="0" err="1">
                <a:cs typeface="Calibri"/>
              </a:rPr>
              <a:t>Mrs</a:t>
            </a:r>
            <a:r>
              <a:rPr lang="en-US" sz="2200" dirty="0">
                <a:cs typeface="Calibri"/>
              </a:rPr>
              <a:t> Somerville is being fully funded by the LA.</a:t>
            </a:r>
          </a:p>
        </p:txBody>
      </p:sp>
      <p:pic>
        <p:nvPicPr>
          <p:cNvPr id="4" name="Picture 4" descr="School Students Education · Free image on Pixabay">
            <a:extLst>
              <a:ext uri="{FF2B5EF4-FFF2-40B4-BE49-F238E27FC236}">
                <a16:creationId xmlns:a16="http://schemas.microsoft.com/office/drawing/2014/main" xmlns="" id="{1B718B5B-1598-FF91-E15E-934ADD1C80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63" r="8835" b="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28998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F13C74B1-5B17-4795-BED0-7140497B44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EBFF242-8ED8-F8CA-53A5-CEA9F24C0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 dirty="0">
                <a:cs typeface="Calibri Light"/>
              </a:rPr>
              <a:t>Staffing - ECC</a:t>
            </a:r>
            <a:endParaRPr lang="en-US" sz="5400" dirty="0"/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xmlns="" id="{D4974D33-8DC5-464E-8C6D-BE58F0669C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F79EC15-6C54-1194-D2E6-830A51CE22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200" dirty="0">
                <a:cs typeface="Calibri"/>
              </a:rPr>
              <a:t>In the ECC, Mary Gracie has joined us</a:t>
            </a:r>
          </a:p>
          <a:p>
            <a:r>
              <a:rPr lang="en-US" sz="2200" dirty="0">
                <a:cs typeface="Calibri"/>
              </a:rPr>
              <a:t>We have 3 full time staff members: Claire, Paige and Mary and 1 part time: Stacey.</a:t>
            </a:r>
          </a:p>
          <a:p>
            <a:r>
              <a:rPr lang="en-US" sz="2200" dirty="0">
                <a:cs typeface="Calibri"/>
              </a:rPr>
              <a:t>We also have Gabriella as our support assistant. She is expecting and is due to finish up in November.</a:t>
            </a:r>
            <a:endParaRPr lang="en-US" dirty="0"/>
          </a:p>
        </p:txBody>
      </p:sp>
      <p:pic>
        <p:nvPicPr>
          <p:cNvPr id="5" name="Picture 4" descr="A cartoon of a bear in a shield&#10;&#10;Description automatically generated">
            <a:extLst>
              <a:ext uri="{FF2B5EF4-FFF2-40B4-BE49-F238E27FC236}">
                <a16:creationId xmlns:a16="http://schemas.microsoft.com/office/drawing/2014/main" xmlns="" id="{FBCD56C0-D400-DBC4-6193-33BCD3E905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5900" y="1618244"/>
            <a:ext cx="3658539" cy="383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1480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45D37F4E-DDB4-456B-97E0-9937730A03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01F90C-F378-C749-D256-5D9DB8630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4600" dirty="0">
                <a:cs typeface="Calibri Light"/>
              </a:rPr>
              <a:t>This session – 5 classes to 4 classes</a:t>
            </a:r>
            <a:endParaRPr lang="en-US" dirty="0"/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xmlns="" id="{B2DD41CD-8F47-4F56-AD12-4E2FF76969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DDAC25C-6FC0-E389-7665-20148FB899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3600" dirty="0">
                <a:cs typeface="Calibri"/>
              </a:rPr>
              <a:t>4 classrooms set up</a:t>
            </a:r>
          </a:p>
          <a:p>
            <a:r>
              <a:rPr lang="en-US" sz="3600" dirty="0">
                <a:cs typeface="Calibri"/>
              </a:rPr>
              <a:t>The Sunflower Room moved to the old P6/7 classroom and timetabled for P3/4 as part of the team teaching approach</a:t>
            </a:r>
          </a:p>
          <a:p>
            <a:r>
              <a:rPr lang="en-US" sz="3600" dirty="0">
                <a:cs typeface="Calibri"/>
              </a:rPr>
              <a:t>The Garden Room – STEM; Food Tech and Wellbeing Groups</a:t>
            </a:r>
          </a:p>
          <a:p>
            <a:r>
              <a:rPr lang="en-US" sz="3600" dirty="0">
                <a:cs typeface="Calibri"/>
              </a:rPr>
              <a:t>Family Room – end room</a:t>
            </a:r>
          </a:p>
        </p:txBody>
      </p:sp>
      <p:pic>
        <p:nvPicPr>
          <p:cNvPr id="4" name="Picture 4" descr="A picture containing toy, vector graphics&#10;&#10;Description automatically generated">
            <a:extLst>
              <a:ext uri="{FF2B5EF4-FFF2-40B4-BE49-F238E27FC236}">
                <a16:creationId xmlns:a16="http://schemas.microsoft.com/office/drawing/2014/main" xmlns="" id="{54F0D2FF-1B3A-04D1-D408-4D797AF842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l="29568" r="39646"/>
          <a:stretch/>
        </p:blipFill>
        <p:spPr>
          <a:xfrm>
            <a:off x="7933393" y="2071565"/>
            <a:ext cx="3683329" cy="384998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37F50BE-1E57-8558-9B89-6E6D9CA76A98}"/>
              </a:ext>
            </a:extLst>
          </p:cNvPr>
          <p:cNvSpPr txBox="1"/>
          <p:nvPr/>
        </p:nvSpPr>
        <p:spPr>
          <a:xfrm>
            <a:off x="9282430" y="5990433"/>
            <a:ext cx="2334292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BY-NC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19660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xmlns="" id="{394842B0-684D-44CC-B4BC-D13331CFD2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D19360-2CDB-5156-04B7-03F6A2543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lang="en-US" sz="6100" dirty="0">
                <a:cs typeface="Calibri Light"/>
              </a:rPr>
              <a:t>Improvement Plan – update</a:t>
            </a:r>
            <a:endParaRPr lang="en-US" sz="6100" dirty="0"/>
          </a:p>
        </p:txBody>
      </p:sp>
      <p:sp>
        <p:nvSpPr>
          <p:cNvPr id="15" name="sketch line">
            <a:extLst>
              <a:ext uri="{FF2B5EF4-FFF2-40B4-BE49-F238E27FC236}">
                <a16:creationId xmlns:a16="http://schemas.microsoft.com/office/drawing/2014/main" xmlns="" id="{4C2A3DC3-F495-4B99-9FF3-3FB30D6323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58952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083B6F7-30DF-2E87-D5AE-3BED04A0AE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706624"/>
            <a:ext cx="6894576" cy="348386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200" dirty="0">
                <a:cs typeface="Calibri"/>
              </a:rPr>
              <a:t>New Improvement Plan and last years' Standards and Quality report on the school blog</a:t>
            </a:r>
            <a:endParaRPr lang="en-US" dirty="0"/>
          </a:p>
          <a:p>
            <a:r>
              <a:rPr lang="en-US" sz="2200" dirty="0">
                <a:cs typeface="Calibri"/>
              </a:rPr>
              <a:t>Work that has been started so far this session: Enquiry into teaching of reading; Circle Framework; Communication Friendly Schools (phonological work); target setting and curriculum</a:t>
            </a:r>
          </a:p>
          <a:p>
            <a:r>
              <a:rPr lang="en-US" sz="2200" dirty="0">
                <a:cs typeface="Calibri"/>
              </a:rPr>
              <a:t>Assessment Framework in place</a:t>
            </a:r>
          </a:p>
          <a:p>
            <a:r>
              <a:rPr lang="en-US" sz="2200" dirty="0" err="1">
                <a:cs typeface="Calibri"/>
              </a:rPr>
              <a:t>Maths</a:t>
            </a:r>
            <a:r>
              <a:rPr lang="en-US" sz="2200" dirty="0">
                <a:cs typeface="Calibri"/>
              </a:rPr>
              <a:t> Assessments are being completed and </a:t>
            </a:r>
            <a:r>
              <a:rPr lang="en-US" sz="2200" dirty="0" err="1">
                <a:cs typeface="Calibri"/>
              </a:rPr>
              <a:t>trialled</a:t>
            </a:r>
            <a:r>
              <a:rPr lang="en-US" sz="2200" dirty="0">
                <a:cs typeface="Calibri"/>
              </a:rPr>
              <a:t> this session.</a:t>
            </a:r>
            <a:endParaRPr lang="en-US" dirty="0"/>
          </a:p>
        </p:txBody>
      </p:sp>
      <p:pic>
        <p:nvPicPr>
          <p:cNvPr id="7" name="Picture 7" descr="Diagram&#10;&#10;Description automatically generated">
            <a:extLst>
              <a:ext uri="{FF2B5EF4-FFF2-40B4-BE49-F238E27FC236}">
                <a16:creationId xmlns:a16="http://schemas.microsoft.com/office/drawing/2014/main" xmlns="" id="{43EEB29C-6BA4-C6E2-3AF2-ABB4B98A2F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r="3" b="8879"/>
          <a:stretch/>
        </p:blipFill>
        <p:spPr>
          <a:xfrm>
            <a:off x="8156454" y="-7"/>
            <a:ext cx="4035547" cy="4178808"/>
          </a:xfrm>
          <a:custGeom>
            <a:avLst/>
            <a:gdLst/>
            <a:ahLst/>
            <a:cxnLst/>
            <a:rect l="l" t="t" r="r" b="b"/>
            <a:pathLst>
              <a:path w="4035547" h="4178808">
                <a:moveTo>
                  <a:pt x="14988" y="0"/>
                </a:moveTo>
                <a:lnTo>
                  <a:pt x="4035547" y="0"/>
                </a:lnTo>
                <a:lnTo>
                  <a:pt x="4035547" y="4161794"/>
                </a:lnTo>
                <a:lnTo>
                  <a:pt x="3918602" y="4164199"/>
                </a:lnTo>
                <a:cubicBezTo>
                  <a:pt x="3673497" y="4178956"/>
                  <a:pt x="3428120" y="4172295"/>
                  <a:pt x="3183014" y="4175560"/>
                </a:cubicBezTo>
                <a:cubicBezTo>
                  <a:pt x="2855121" y="4180001"/>
                  <a:pt x="2527499" y="4168639"/>
                  <a:pt x="2199742" y="4167595"/>
                </a:cubicBezTo>
                <a:cubicBezTo>
                  <a:pt x="2132562" y="4167334"/>
                  <a:pt x="2065110" y="4170729"/>
                  <a:pt x="1998202" y="4175952"/>
                </a:cubicBezTo>
                <a:cubicBezTo>
                  <a:pt x="1905507" y="4183005"/>
                  <a:pt x="1814033" y="4174124"/>
                  <a:pt x="1722153" y="4165766"/>
                </a:cubicBezTo>
                <a:cubicBezTo>
                  <a:pt x="1611407" y="4155711"/>
                  <a:pt x="1500933" y="4164591"/>
                  <a:pt x="1390867" y="4176214"/>
                </a:cubicBezTo>
                <a:lnTo>
                  <a:pt x="1348076" y="4178808"/>
                </a:lnTo>
                <a:lnTo>
                  <a:pt x="597587" y="4178808"/>
                </a:lnTo>
                <a:lnTo>
                  <a:pt x="507890" y="4175773"/>
                </a:lnTo>
                <a:cubicBezTo>
                  <a:pt x="403218" y="4174810"/>
                  <a:pt x="298546" y="4175691"/>
                  <a:pt x="193840" y="4176214"/>
                </a:cubicBezTo>
                <a:lnTo>
                  <a:pt x="2757" y="4175742"/>
                </a:lnTo>
                <a:lnTo>
                  <a:pt x="2810" y="4034870"/>
                </a:lnTo>
                <a:cubicBezTo>
                  <a:pt x="5629" y="3979851"/>
                  <a:pt x="10539" y="3924896"/>
                  <a:pt x="15416" y="3870068"/>
                </a:cubicBezTo>
                <a:cubicBezTo>
                  <a:pt x="23018" y="3799731"/>
                  <a:pt x="25045" y="3728899"/>
                  <a:pt x="21498" y="3658244"/>
                </a:cubicBezTo>
                <a:cubicBezTo>
                  <a:pt x="17063" y="3602147"/>
                  <a:pt x="10095" y="3546050"/>
                  <a:pt x="8828" y="3489953"/>
                </a:cubicBezTo>
                <a:cubicBezTo>
                  <a:pt x="6548" y="3389688"/>
                  <a:pt x="7434" y="3289424"/>
                  <a:pt x="13262" y="3189160"/>
                </a:cubicBezTo>
                <a:cubicBezTo>
                  <a:pt x="16176" y="3138901"/>
                  <a:pt x="20864" y="3089150"/>
                  <a:pt x="22891" y="3038510"/>
                </a:cubicBezTo>
                <a:cubicBezTo>
                  <a:pt x="24918" y="2987870"/>
                  <a:pt x="28973" y="2936723"/>
                  <a:pt x="17444" y="2887098"/>
                </a:cubicBezTo>
                <a:cubicBezTo>
                  <a:pt x="-2068" y="2802699"/>
                  <a:pt x="12249" y="2718680"/>
                  <a:pt x="16430" y="2634534"/>
                </a:cubicBezTo>
                <a:cubicBezTo>
                  <a:pt x="18964" y="2582244"/>
                  <a:pt x="34168" y="2528685"/>
                  <a:pt x="20738" y="2477919"/>
                </a:cubicBezTo>
                <a:cubicBezTo>
                  <a:pt x="-421" y="2398342"/>
                  <a:pt x="13389" y="2320415"/>
                  <a:pt x="20738" y="2242107"/>
                </a:cubicBezTo>
                <a:cubicBezTo>
                  <a:pt x="29213" y="2168001"/>
                  <a:pt x="27718" y="2093082"/>
                  <a:pt x="16303" y="2019369"/>
                </a:cubicBezTo>
                <a:cubicBezTo>
                  <a:pt x="1986" y="1946239"/>
                  <a:pt x="1986" y="1871028"/>
                  <a:pt x="16303" y="1797899"/>
                </a:cubicBezTo>
                <a:cubicBezTo>
                  <a:pt x="28162" y="1737537"/>
                  <a:pt x="29530" y="1675589"/>
                  <a:pt x="20357" y="1614758"/>
                </a:cubicBezTo>
                <a:cubicBezTo>
                  <a:pt x="14149" y="1571226"/>
                  <a:pt x="3000" y="1527947"/>
                  <a:pt x="1480" y="1484415"/>
                </a:cubicBezTo>
                <a:cubicBezTo>
                  <a:pt x="-1662" y="1393377"/>
                  <a:pt x="200" y="1302238"/>
                  <a:pt x="7055" y="1211417"/>
                </a:cubicBezTo>
                <a:cubicBezTo>
                  <a:pt x="15036" y="1107980"/>
                  <a:pt x="30366" y="1004923"/>
                  <a:pt x="19724" y="900725"/>
                </a:cubicBezTo>
                <a:cubicBezTo>
                  <a:pt x="16050" y="864934"/>
                  <a:pt x="8575" y="829270"/>
                  <a:pt x="7815" y="793353"/>
                </a:cubicBezTo>
                <a:cubicBezTo>
                  <a:pt x="6168" y="726087"/>
                  <a:pt x="5407" y="659710"/>
                  <a:pt x="9208" y="590286"/>
                </a:cubicBezTo>
                <a:cubicBezTo>
                  <a:pt x="13009" y="520863"/>
                  <a:pt x="27452" y="450424"/>
                  <a:pt x="17697" y="382270"/>
                </a:cubicBezTo>
                <a:cubicBezTo>
                  <a:pt x="7941" y="314115"/>
                  <a:pt x="14276" y="247103"/>
                  <a:pt x="20611" y="180218"/>
                </a:cubicBezTo>
                <a:cubicBezTo>
                  <a:pt x="23652" y="148426"/>
                  <a:pt x="25711" y="116982"/>
                  <a:pt x="25156" y="85665"/>
                </a:cubicBezTo>
                <a:close/>
              </a:path>
            </a:pathLst>
          </a:cu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93E7F618-8C3B-9D4C-8B9D-6CD0DA1437F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rcRect r="-1" b="4107"/>
          <a:stretch/>
        </p:blipFill>
        <p:spPr>
          <a:xfrm>
            <a:off x="8144356" y="4267201"/>
            <a:ext cx="4047645" cy="2590808"/>
          </a:xfrm>
          <a:custGeom>
            <a:avLst/>
            <a:gdLst/>
            <a:ahLst/>
            <a:cxnLst/>
            <a:rect l="l" t="t" r="r" b="b"/>
            <a:pathLst>
              <a:path w="4047645" h="2495811">
                <a:moveTo>
                  <a:pt x="2441891" y="4"/>
                </a:moveTo>
                <a:cubicBezTo>
                  <a:pt x="2489381" y="-78"/>
                  <a:pt x="2536882" y="1163"/>
                  <a:pt x="2584383" y="4428"/>
                </a:cubicBezTo>
                <a:cubicBezTo>
                  <a:pt x="2744314" y="17813"/>
                  <a:pt x="2904989" y="21079"/>
                  <a:pt x="3065367" y="14222"/>
                </a:cubicBezTo>
                <a:cubicBezTo>
                  <a:pt x="3194244" y="5694"/>
                  <a:pt x="3323514" y="4206"/>
                  <a:pt x="3452568" y="9782"/>
                </a:cubicBezTo>
                <a:cubicBezTo>
                  <a:pt x="3572813" y="16442"/>
                  <a:pt x="3693059" y="23233"/>
                  <a:pt x="3813712" y="19315"/>
                </a:cubicBezTo>
                <a:cubicBezTo>
                  <a:pt x="3861755" y="17748"/>
                  <a:pt x="3909121" y="15789"/>
                  <a:pt x="3956758" y="13177"/>
                </a:cubicBezTo>
                <a:lnTo>
                  <a:pt x="4047645" y="9696"/>
                </a:lnTo>
                <a:lnTo>
                  <a:pt x="4047645" y="2495811"/>
                </a:lnTo>
                <a:lnTo>
                  <a:pt x="28177" y="2495811"/>
                </a:lnTo>
                <a:lnTo>
                  <a:pt x="28782" y="2485852"/>
                </a:lnTo>
                <a:cubicBezTo>
                  <a:pt x="31911" y="2365446"/>
                  <a:pt x="35027" y="2245002"/>
                  <a:pt x="38157" y="2124521"/>
                </a:cubicBezTo>
                <a:cubicBezTo>
                  <a:pt x="38284" y="2119444"/>
                  <a:pt x="39171" y="2114494"/>
                  <a:pt x="39171" y="2109417"/>
                </a:cubicBezTo>
                <a:cubicBezTo>
                  <a:pt x="48166" y="1995573"/>
                  <a:pt x="53107" y="1881729"/>
                  <a:pt x="18899" y="1770550"/>
                </a:cubicBezTo>
                <a:cubicBezTo>
                  <a:pt x="15871" y="1760104"/>
                  <a:pt x="14262" y="1749304"/>
                  <a:pt x="14084" y="1738440"/>
                </a:cubicBezTo>
                <a:cubicBezTo>
                  <a:pt x="12413" y="1641514"/>
                  <a:pt x="16644" y="1544587"/>
                  <a:pt x="26754" y="1448181"/>
                </a:cubicBezTo>
                <a:cubicBezTo>
                  <a:pt x="31949" y="1389038"/>
                  <a:pt x="26754" y="1329006"/>
                  <a:pt x="43478" y="1270498"/>
                </a:cubicBezTo>
                <a:cubicBezTo>
                  <a:pt x="50864" y="1241421"/>
                  <a:pt x="55109" y="1211634"/>
                  <a:pt x="56147" y="1181656"/>
                </a:cubicBezTo>
                <a:cubicBezTo>
                  <a:pt x="59948" y="1109060"/>
                  <a:pt x="38537" y="1040779"/>
                  <a:pt x="18139" y="972244"/>
                </a:cubicBezTo>
                <a:cubicBezTo>
                  <a:pt x="7370" y="935945"/>
                  <a:pt x="-5426" y="898886"/>
                  <a:pt x="2429" y="860811"/>
                </a:cubicBezTo>
                <a:cubicBezTo>
                  <a:pt x="16707" y="802251"/>
                  <a:pt x="24854" y="742359"/>
                  <a:pt x="26754" y="682112"/>
                </a:cubicBezTo>
                <a:cubicBezTo>
                  <a:pt x="26754" y="639468"/>
                  <a:pt x="16365" y="597712"/>
                  <a:pt x="20039" y="555195"/>
                </a:cubicBezTo>
                <a:cubicBezTo>
                  <a:pt x="28211" y="472712"/>
                  <a:pt x="30238" y="389734"/>
                  <a:pt x="26121" y="306946"/>
                </a:cubicBezTo>
                <a:cubicBezTo>
                  <a:pt x="26095" y="273846"/>
                  <a:pt x="29846" y="240848"/>
                  <a:pt x="37270" y="208585"/>
                </a:cubicBezTo>
                <a:cubicBezTo>
                  <a:pt x="46506" y="151651"/>
                  <a:pt x="48419" y="93777"/>
                  <a:pt x="42971" y="36360"/>
                </a:cubicBezTo>
                <a:lnTo>
                  <a:pt x="38853" y="8429"/>
                </a:lnTo>
                <a:lnTo>
                  <a:pt x="56649" y="7824"/>
                </a:lnTo>
                <a:cubicBezTo>
                  <a:pt x="210497" y="-156"/>
                  <a:pt x="364754" y="3162"/>
                  <a:pt x="518087" y="17748"/>
                </a:cubicBezTo>
                <a:cubicBezTo>
                  <a:pt x="626567" y="25440"/>
                  <a:pt x="735534" y="24213"/>
                  <a:pt x="843809" y="14092"/>
                </a:cubicBezTo>
                <a:cubicBezTo>
                  <a:pt x="1042499" y="-1711"/>
                  <a:pt x="1240782" y="10958"/>
                  <a:pt x="1439065" y="21666"/>
                </a:cubicBezTo>
                <a:cubicBezTo>
                  <a:pt x="1631105" y="32113"/>
                  <a:pt x="1823010" y="24408"/>
                  <a:pt x="2015050" y="17487"/>
                </a:cubicBezTo>
                <a:cubicBezTo>
                  <a:pt x="2157045" y="12394"/>
                  <a:pt x="2299420" y="249"/>
                  <a:pt x="2441891" y="4"/>
                </a:cubicBezTo>
                <a:close/>
              </a:path>
            </a:pathLst>
          </a:cu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ECED91A-0A12-9F5C-6675-12B8F6D63955}"/>
              </a:ext>
            </a:extLst>
          </p:cNvPr>
          <p:cNvSpPr txBox="1"/>
          <p:nvPr/>
        </p:nvSpPr>
        <p:spPr>
          <a:xfrm>
            <a:off x="9870532" y="6870700"/>
            <a:ext cx="2321468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BY-SA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20431C7-343C-0B52-1BAA-1B46352AEB7A}"/>
              </a:ext>
            </a:extLst>
          </p:cNvPr>
          <p:cNvSpPr txBox="1"/>
          <p:nvPr/>
        </p:nvSpPr>
        <p:spPr>
          <a:xfrm>
            <a:off x="7656588" y="6870700"/>
            <a:ext cx="2201244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39533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F39D733-24BE-031D-162D-A0F135762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997900EE-B010-AB7D-C02A-391F18AF00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9263" y="677259"/>
            <a:ext cx="9406631" cy="5671422"/>
          </a:xfrm>
        </p:spPr>
      </p:pic>
    </p:spTree>
    <p:extLst>
      <p:ext uri="{BB962C8B-B14F-4D97-AF65-F5344CB8AC3E}">
        <p14:creationId xmlns:p14="http://schemas.microsoft.com/office/powerpoint/2010/main" val="1318923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2B97F24A-32CE-4C1C-A50D-3016B394DC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EE1F142-8873-E21E-129B-2ED416FA4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en-US" sz="5400" dirty="0">
                <a:cs typeface="Calibri Light"/>
              </a:rPr>
              <a:t>Learning Visit</a:t>
            </a:r>
            <a:endParaRPr lang="en-US" sz="5400" dirty="0"/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xmlns="" id="{CD8B4F24-440B-49E9-B85D-733523DC06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E916948-EFE2-F104-4D85-58EAF36B03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sz="2000" dirty="0">
                <a:cs typeface="Calibri"/>
              </a:rPr>
              <a:t>4th and 5th October</a:t>
            </a:r>
            <a:endParaRPr lang="en-US" dirty="0"/>
          </a:p>
          <a:p>
            <a:r>
              <a:rPr lang="en-US" sz="2000" dirty="0">
                <a:cs typeface="Calibri"/>
              </a:rPr>
              <a:t>Meet with SLT – presentation about PLTA (QI 2.3)</a:t>
            </a:r>
            <a:endParaRPr lang="en-US" dirty="0"/>
          </a:p>
          <a:p>
            <a:r>
              <a:rPr lang="en-US" sz="2000" dirty="0">
                <a:cs typeface="Calibri"/>
              </a:rPr>
              <a:t>Classroom observations</a:t>
            </a:r>
          </a:p>
          <a:p>
            <a:r>
              <a:rPr lang="en-US" sz="2000" dirty="0">
                <a:cs typeface="Calibri"/>
              </a:rPr>
              <a:t>Speak to teachers, support staff, children and parents</a:t>
            </a:r>
            <a:endParaRPr lang="en-US" dirty="0"/>
          </a:p>
          <a:p>
            <a:r>
              <a:rPr lang="en-US" sz="2000" dirty="0">
                <a:cs typeface="Calibri"/>
              </a:rPr>
              <a:t>Look at the evidence</a:t>
            </a:r>
            <a:endParaRPr lang="en-US" dirty="0"/>
          </a:p>
          <a:p>
            <a:r>
              <a:rPr lang="en-US" sz="2000" dirty="0">
                <a:cs typeface="Calibri"/>
              </a:rPr>
              <a:t>Present another QI of our choice </a:t>
            </a:r>
          </a:p>
          <a:p>
            <a:r>
              <a:rPr lang="en-US" sz="2000" dirty="0">
                <a:cs typeface="Calibri"/>
              </a:rPr>
              <a:t>3.1 Ensuring Wellbeing, Equality and Inclusion</a:t>
            </a:r>
          </a:p>
          <a:p>
            <a:endParaRPr lang="en-US" sz="2000" dirty="0">
              <a:cs typeface="Calibri"/>
            </a:endParaRPr>
          </a:p>
          <a:p>
            <a:endParaRPr lang="en-US" sz="2000">
              <a:cs typeface="Calibri"/>
            </a:endParaRPr>
          </a:p>
        </p:txBody>
      </p:sp>
      <p:pic>
        <p:nvPicPr>
          <p:cNvPr id="6" name="Picture 5" descr="A cartoon character holding a magnifying glass&#10;&#10;Description automatically generated">
            <a:extLst>
              <a:ext uri="{FF2B5EF4-FFF2-40B4-BE49-F238E27FC236}">
                <a16:creationId xmlns:a16="http://schemas.microsoft.com/office/drawing/2014/main" xmlns="" id="{A9421A30-EBF1-6908-4710-9CF54B532A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8046" y="1498913"/>
            <a:ext cx="3353739" cy="3731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6376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B5D720-2AEC-30F9-7AFE-9861FE554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Care Inspectorate Visit</a:t>
            </a:r>
          </a:p>
        </p:txBody>
      </p:sp>
      <p:pic>
        <p:nvPicPr>
          <p:cNvPr id="4" name="Content Placeholder 3" descr="Image result for care inspectorate">
            <a:extLst>
              <a:ext uri="{FF2B5EF4-FFF2-40B4-BE49-F238E27FC236}">
                <a16:creationId xmlns:a16="http://schemas.microsoft.com/office/drawing/2014/main" xmlns="" id="{2959CB04-2F2A-34BF-A36C-37F94C18CC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38920" y="1969718"/>
            <a:ext cx="3924300" cy="2066925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577427A-9723-CA92-8392-09F993688032}"/>
              </a:ext>
            </a:extLst>
          </p:cNvPr>
          <p:cNvSpPr txBox="1"/>
          <p:nvPr/>
        </p:nvSpPr>
        <p:spPr>
          <a:xfrm>
            <a:off x="912253" y="1811091"/>
            <a:ext cx="10160894" cy="529375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latin typeface="Calibri Light"/>
                <a:cs typeface="Calibri"/>
              </a:rPr>
              <a:t>Took place June 6th – report is on Care Inspectorate site and shared on the school app.</a:t>
            </a:r>
          </a:p>
          <a:p>
            <a:endParaRPr lang="en-US" sz="2000" b="1" dirty="0">
              <a:latin typeface="Calibri Light"/>
              <a:cs typeface="Calibri"/>
            </a:endParaRPr>
          </a:p>
          <a:p>
            <a:r>
              <a:rPr lang="en-US" sz="2000" b="1" dirty="0">
                <a:latin typeface="Calibri Light"/>
                <a:cs typeface="Calibri"/>
              </a:rPr>
              <a:t>1.1 Nurturing Care and Support</a:t>
            </a:r>
          </a:p>
          <a:p>
            <a:r>
              <a:rPr lang="en-US" sz="2000" b="1" dirty="0">
                <a:latin typeface="Calibri Light"/>
                <a:cs typeface="Calibri"/>
              </a:rPr>
              <a:t>1.3 Play and Learning</a:t>
            </a:r>
          </a:p>
          <a:p>
            <a:r>
              <a:rPr lang="en-US" sz="2000" b="1" dirty="0">
                <a:latin typeface="Calibri Light"/>
                <a:cs typeface="Calibri"/>
              </a:rPr>
              <a:t>2.2 Children experience high quality facilities</a:t>
            </a:r>
          </a:p>
          <a:p>
            <a:r>
              <a:rPr lang="en-US" sz="2000" b="1" dirty="0">
                <a:latin typeface="Calibri Light"/>
                <a:cs typeface="Calibri"/>
              </a:rPr>
              <a:t>3.1 Quality Assurance and Improvement are led well</a:t>
            </a:r>
          </a:p>
          <a:p>
            <a:r>
              <a:rPr lang="en-US" sz="2000" b="1" dirty="0">
                <a:latin typeface="Calibri Light"/>
                <a:cs typeface="Calibri"/>
              </a:rPr>
              <a:t>4.3 Staff deployment</a:t>
            </a:r>
          </a:p>
          <a:p>
            <a:endParaRPr lang="en-US" sz="2000" b="1" dirty="0">
              <a:latin typeface="Calibri Light"/>
              <a:cs typeface="Calibri"/>
            </a:endParaRPr>
          </a:p>
          <a:p>
            <a:r>
              <a:rPr lang="en-US" sz="2000" b="1" dirty="0">
                <a:latin typeface="Calibri Light"/>
                <a:cs typeface="Calibri"/>
              </a:rPr>
              <a:t>We were rated 5 for each of the QIs, which is very good.</a:t>
            </a:r>
          </a:p>
          <a:p>
            <a:endParaRPr lang="en-US" sz="2000" b="1" dirty="0">
              <a:latin typeface="Calibri Light"/>
              <a:cs typeface="Calibri"/>
            </a:endParaRPr>
          </a:p>
          <a:p>
            <a:r>
              <a:rPr lang="en-US" sz="2000" b="1" dirty="0">
                <a:latin typeface="Calibri Light"/>
                <a:cs typeface="Calibri"/>
              </a:rPr>
              <a:t>"</a:t>
            </a:r>
            <a:r>
              <a:rPr lang="en-US" sz="2000" dirty="0">
                <a:ea typeface="+mn-lt"/>
                <a:cs typeface="+mn-lt"/>
              </a:rPr>
              <a:t>demonstrates major strengths in </a:t>
            </a:r>
            <a:endParaRPr lang="en-US" sz="2000" b="1" dirty="0">
              <a:latin typeface="Calibri Light"/>
              <a:ea typeface="+mn-lt"/>
              <a:cs typeface="+mn-lt"/>
            </a:endParaRPr>
          </a:p>
          <a:p>
            <a:r>
              <a:rPr lang="en-US" sz="2000" dirty="0">
                <a:ea typeface="+mn-lt"/>
                <a:cs typeface="+mn-lt"/>
              </a:rPr>
              <a:t>supporting positive outcomes for people. There are very few areas for improvement. Those </a:t>
            </a:r>
            <a:endParaRPr lang="en-US"/>
          </a:p>
          <a:p>
            <a:r>
              <a:rPr lang="en-US" sz="2000" dirty="0">
                <a:ea typeface="+mn-lt"/>
                <a:cs typeface="+mn-lt"/>
              </a:rPr>
              <a:t>that do exist will have minimal adverse impact on people’s experiences and outcomes. While </a:t>
            </a:r>
            <a:endParaRPr lang="en-US"/>
          </a:p>
          <a:p>
            <a:r>
              <a:rPr lang="en-US" sz="2000" dirty="0">
                <a:ea typeface="+mn-lt"/>
                <a:cs typeface="+mn-lt"/>
              </a:rPr>
              <a:t>opportunities are taken to strive for excellence within a culture of continuous improvement, </a:t>
            </a:r>
            <a:endParaRPr lang="en-US"/>
          </a:p>
          <a:p>
            <a:r>
              <a:rPr lang="en-US" sz="2000" dirty="0">
                <a:ea typeface="+mn-lt"/>
                <a:cs typeface="+mn-lt"/>
              </a:rPr>
              <a:t>performance evaluated as very good does not require significant adjustment."</a:t>
            </a:r>
            <a:endParaRPr lang="en-US" dirty="0"/>
          </a:p>
          <a:p>
            <a:endParaRPr lang="en-US" sz="2000" b="1" dirty="0">
              <a:latin typeface="Calibri Light"/>
              <a:cs typeface="Calibri"/>
            </a:endParaRPr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778442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F13C74B1-5B17-4795-BED0-7140497B44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8C12AA-5DD9-9E74-B62C-E8CE3BDB1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>
                <a:cs typeface="Calibri Light"/>
              </a:rPr>
              <a:t>Learning and Teaching</a:t>
            </a:r>
            <a:endParaRPr lang="en-US" sz="5400"/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xmlns="" id="{D4974D33-8DC5-464E-8C6D-BE58F0669C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1F0B7B3-1180-E926-09D7-A8CA41F65D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5102180" cy="332066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600" dirty="0">
                <a:latin typeface="Calibri Light"/>
                <a:cs typeface="Calibri"/>
              </a:rPr>
              <a:t>Setting end of session learning targets for pupils just now. New monitoring and tracking system. Moved from 4 point scale to 3 point scale</a:t>
            </a:r>
          </a:p>
          <a:p>
            <a:r>
              <a:rPr lang="en-US" sz="1600" dirty="0">
                <a:latin typeface="Calibri Light"/>
                <a:cs typeface="Calibri"/>
              </a:rPr>
              <a:t>Education Group moderation focus is reading into writing. Planning meeting took place today and will be continued on in service day.</a:t>
            </a:r>
          </a:p>
          <a:p>
            <a:r>
              <a:rPr lang="en-US" sz="1600" dirty="0">
                <a:latin typeface="Calibri Light"/>
                <a:cs typeface="Calibri"/>
              </a:rPr>
              <a:t>I have nearly finished the first classroom observation of the session in each class and will be meeting with all teachers to discuss how classes have settled</a:t>
            </a:r>
          </a:p>
          <a:p>
            <a:r>
              <a:rPr lang="en-US" sz="1600" dirty="0">
                <a:latin typeface="Calibri Light"/>
                <a:cs typeface="Calibri"/>
              </a:rPr>
              <a:t>Implementing the assessment calendar to ensure regular assessment of children's progress is happening in Literacy, Numeracy and HWB</a:t>
            </a:r>
          </a:p>
        </p:txBody>
      </p:sp>
      <p:pic>
        <p:nvPicPr>
          <p:cNvPr id="4" name="Picture 4" descr="Text, whiteboard&#10;&#10;Description automatically generated">
            <a:extLst>
              <a:ext uri="{FF2B5EF4-FFF2-40B4-BE49-F238E27FC236}">
                <a16:creationId xmlns:a16="http://schemas.microsoft.com/office/drawing/2014/main" xmlns="" id="{431448D0-0352-5966-5C86-E2E72752F6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l="18200" r="2964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A0AD961-B3CD-2DBD-6DB1-5F2AC6238FE0}"/>
              </a:ext>
            </a:extLst>
          </p:cNvPr>
          <p:cNvSpPr txBox="1"/>
          <p:nvPr/>
        </p:nvSpPr>
        <p:spPr>
          <a:xfrm>
            <a:off x="9990756" y="6657945"/>
            <a:ext cx="2201244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170415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652</Words>
  <Application>Microsoft Office PowerPoint</Application>
  <PresentationFormat>Widescreen</PresentationFormat>
  <Paragraphs>97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Parent Council Meeting Wednesday 13th September 2023</vt:lpstr>
      <vt:lpstr>Staffing - School</vt:lpstr>
      <vt:lpstr>Staffing - ECC</vt:lpstr>
      <vt:lpstr>This session – 5 classes to 4 classes</vt:lpstr>
      <vt:lpstr>Improvement Plan – update</vt:lpstr>
      <vt:lpstr>PowerPoint Presentation</vt:lpstr>
      <vt:lpstr>Learning Visit</vt:lpstr>
      <vt:lpstr>Care Inspectorate Visit</vt:lpstr>
      <vt:lpstr>Learning and Teaching</vt:lpstr>
      <vt:lpstr>Parental Engagement</vt:lpstr>
      <vt:lpstr>Communication</vt:lpstr>
      <vt:lpstr>Pupil Groups</vt:lpstr>
      <vt:lpstr>ECC</vt:lpstr>
      <vt:lpstr>Doon Valley Community Campus</vt:lpstr>
      <vt:lpstr>HEART – Help Everyone At the Right Time</vt:lpstr>
      <vt:lpstr>Next year's improvement plan suggestions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Tracy Grierson (AA Dalmellington Health Centre)</dc:creator>
  <cp:lastModifiedBy>Grierson, Tracy</cp:lastModifiedBy>
  <cp:revision>552</cp:revision>
  <dcterms:created xsi:type="dcterms:W3CDTF">2023-04-24T17:34:49Z</dcterms:created>
  <dcterms:modified xsi:type="dcterms:W3CDTF">2023-10-31T15:38:11Z</dcterms:modified>
</cp:coreProperties>
</file>