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90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83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57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843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56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4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142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8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5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02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77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1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2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65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6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75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3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344EF4B-F2EC-4DB3-A877-CF25F8DB0F71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E789-EE6B-4692-9E77-29EDE3E40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99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Christmas Jumper </a:t>
            </a:r>
            <a:r>
              <a:rPr lang="en-GB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Swap Shop</a:t>
            </a:r>
            <a:endParaRPr lang="en-GB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407" y="4770544"/>
            <a:ext cx="6959717" cy="531925"/>
          </a:xfrm>
          <a:solidFill>
            <a:srgbClr val="FF0000"/>
          </a:solidFill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3.00-3.15 on Thursday </a:t>
            </a:r>
            <a:r>
              <a:rPr lang="en-GB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</a:t>
            </a:r>
            <a:r>
              <a:rPr lang="en-GB" b="1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</a:t>
            </a:r>
            <a:r>
              <a:rPr lang="en-GB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December in </a:t>
            </a:r>
            <a:r>
              <a:rPr lang="en-GB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Den</a:t>
            </a:r>
            <a:endParaRPr lang="en-GB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8082" y="5302469"/>
            <a:ext cx="3205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If you have any old </a:t>
            </a: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Christmas Jumpers lying </a:t>
            </a: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around please donate them to </a:t>
            </a: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ECO Committee.</a:t>
            </a:r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65931" y="4708634"/>
            <a:ext cx="2953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If you are looking for an ECO friendly </a:t>
            </a: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Christmas Jumper </a:t>
            </a: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costume please come along! </a:t>
            </a:r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6" descr="Recycle Sign With Shadow Free Stock Photo - Public Domain Picture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581" y="3434686"/>
            <a:ext cx="2012063" cy="1093075"/>
          </a:xfrm>
          <a:prstGeom prst="rect">
            <a:avLst/>
          </a:prstGeom>
        </p:spPr>
      </p:pic>
      <p:pic>
        <p:nvPicPr>
          <p:cNvPr id="1026" name="Picture 2" descr="Image result for Dalmellington Primary school bad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807" y="5812837"/>
            <a:ext cx="1238250" cy="90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Image result for Christmas jumper cartoon"/>
          <p:cNvSpPr>
            <a:spLocks noChangeAspect="1" noChangeArrowheads="1"/>
          </p:cNvSpPr>
          <p:nvPr/>
        </p:nvSpPr>
        <p:spPr bwMode="auto">
          <a:xfrm>
            <a:off x="155574" y="-144463"/>
            <a:ext cx="1547101" cy="71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02" y="211548"/>
            <a:ext cx="4791744" cy="236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23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1">
      <a:dk1>
        <a:srgbClr val="FF0000"/>
      </a:dk1>
      <a:lt1>
        <a:srgbClr val="FF0000"/>
      </a:lt1>
      <a:dk2>
        <a:srgbClr val="FF0000"/>
      </a:dk2>
      <a:lt2>
        <a:srgbClr val="FF0000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</TotalTime>
  <Words>44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Christmas Jumper Swap 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Swap Shop</dc:title>
  <dc:creator>Windows User</dc:creator>
  <cp:lastModifiedBy>DalmPrDonnellyL</cp:lastModifiedBy>
  <cp:revision>4</cp:revision>
  <dcterms:created xsi:type="dcterms:W3CDTF">2022-10-25T13:14:03Z</dcterms:created>
  <dcterms:modified xsi:type="dcterms:W3CDTF">2022-11-17T13:17:58Z</dcterms:modified>
</cp:coreProperties>
</file>