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65007A-42E7-4ED7-B8D6-24588BC49CB5}" v="364" dt="2021-01-25T11:26:39.852"/>
    <p1510:client id="{BACD1E6E-7537-C410-B4D7-D8E09B77BEC9}" v="49" dt="2021-01-25T11:35:57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57BD-0510-4959-8CEB-FBF190DB9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5" y="3882245"/>
            <a:ext cx="6597679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highlight>
                  <a:srgbClr val="FFFF00"/>
                </a:highlight>
              </a:rPr>
              <a:t>The Tip of the Month!</a:t>
            </a:r>
            <a:endParaRPr lang="en-US" sz="4800" dirty="0">
              <a:highlight>
                <a:srgbClr val="FFFF00"/>
              </a:highlight>
              <a:cs typeface="Calibri Light"/>
            </a:endParaRPr>
          </a:p>
        </p:txBody>
      </p:sp>
      <p:pic>
        <p:nvPicPr>
          <p:cNvPr id="5" name="Picture 5" descr="A picture containing plate, drawing, light&#10;&#10;Description automatically generated">
            <a:extLst>
              <a:ext uri="{FF2B5EF4-FFF2-40B4-BE49-F238E27FC236}">
                <a16:creationId xmlns:a16="http://schemas.microsoft.com/office/drawing/2014/main" id="{4E6A13BF-5E35-462C-BEF5-7AF02F73CC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5101" r="1" b="1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45783-445B-4C88-ACDC-C6B9EB36E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rot="5220000">
            <a:off x="16890434" y="4184171"/>
            <a:ext cx="196093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43449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6" descr="A picture containing sitting, indoor, table, piece&#10;&#10;Description automatically generated">
            <a:extLst>
              <a:ext uri="{FF2B5EF4-FFF2-40B4-BE49-F238E27FC236}">
                <a16:creationId xmlns:a16="http://schemas.microsoft.com/office/drawing/2014/main" id="{7323B921-4BA9-4A77-B3F4-0617ADBD8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090" t="1595" r="5" b="2648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8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Stay safe at night!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055CE1-347D-44DD-B978-01C1D8796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Be seen, be bright, use a torchlight if you are out walking in the dark! </a:t>
            </a:r>
          </a:p>
        </p:txBody>
      </p:sp>
      <p:sp>
        <p:nvSpPr>
          <p:cNvPr id="29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stop sign at night&#10;&#10;Description automatically generated">
            <a:extLst>
              <a:ext uri="{FF2B5EF4-FFF2-40B4-BE49-F238E27FC236}">
                <a16:creationId xmlns:a16="http://schemas.microsoft.com/office/drawing/2014/main" id="{DF5BF374-EECD-4153-B681-AA96B126D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52" r="-1" b="1072"/>
          <a:stretch/>
        </p:blipFill>
        <p:spPr>
          <a:xfrm>
            <a:off x="3148643" y="86274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5E6A1A-666B-4B1F-BEC4-1DC216B77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52794" y="2454305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15855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29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Tip of the Month!</vt:lpstr>
      <vt:lpstr>Stay safe at night!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 Donnelly</cp:lastModifiedBy>
  <cp:revision>98</cp:revision>
  <dcterms:created xsi:type="dcterms:W3CDTF">2021-01-25T10:40:55Z</dcterms:created>
  <dcterms:modified xsi:type="dcterms:W3CDTF">2021-01-25T11:58:58Z</dcterms:modified>
</cp:coreProperties>
</file>