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7" r:id="rId2"/>
    <p:sldId id="259" r:id="rId3"/>
    <p:sldId id="258" r:id="rId4"/>
    <p:sldId id="275" r:id="rId5"/>
    <p:sldId id="273" r:id="rId6"/>
    <p:sldId id="276" r:id="rId7"/>
    <p:sldId id="277" r:id="rId8"/>
    <p:sldId id="278" r:id="rId9"/>
    <p:sldId id="279" r:id="rId10"/>
    <p:sldId id="280" r:id="rId11"/>
    <p:sldId id="282" r:id="rId12"/>
    <p:sldId id="271" r:id="rId13"/>
    <p:sldId id="283" r:id="rId14"/>
    <p:sldId id="284" r:id="rId15"/>
    <p:sldId id="286" r:id="rId16"/>
    <p:sldId id="268" r:id="rId17"/>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0A0C4-C1CB-4274-860B-028D531508C1}" v="25" dt="2021-01-14T20:48:00.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Agnew" userId="11313022197bf041" providerId="LiveId" clId="{B090A0C4-C1CB-4274-860B-028D531508C1}"/>
    <pc:docChg chg="undo custSel addSld delSld modSld">
      <pc:chgData name="Donna Agnew" userId="11313022197bf041" providerId="LiveId" clId="{B090A0C4-C1CB-4274-860B-028D531508C1}" dt="2021-01-14T00:36:51.359" v="3606" actId="1076"/>
      <pc:docMkLst>
        <pc:docMk/>
      </pc:docMkLst>
      <pc:sldChg chg="modSp mod">
        <pc:chgData name="Donna Agnew" userId="11313022197bf041" providerId="LiveId" clId="{B090A0C4-C1CB-4274-860B-028D531508C1}" dt="2021-01-14T00:31:03.305" v="3380" actId="20577"/>
        <pc:sldMkLst>
          <pc:docMk/>
          <pc:sldMk cId="191714609" sldId="258"/>
        </pc:sldMkLst>
        <pc:spChg chg="mod">
          <ac:chgData name="Donna Agnew" userId="11313022197bf041" providerId="LiveId" clId="{B090A0C4-C1CB-4274-860B-028D531508C1}" dt="2021-01-14T00:31:03.305" v="3380" actId="20577"/>
          <ac:spMkLst>
            <pc:docMk/>
            <pc:sldMk cId="191714609" sldId="258"/>
            <ac:spMk id="11" creationId="{7023ECEF-08CA-4F01-B11E-CBC164377B05}"/>
          </ac:spMkLst>
        </pc:spChg>
      </pc:sldChg>
      <pc:sldChg chg="del">
        <pc:chgData name="Donna Agnew" userId="11313022197bf041" providerId="LiveId" clId="{B090A0C4-C1CB-4274-860B-028D531508C1}" dt="2021-01-13T23:43:37.287" v="866" actId="2696"/>
        <pc:sldMkLst>
          <pc:docMk/>
          <pc:sldMk cId="97646289" sldId="260"/>
        </pc:sldMkLst>
      </pc:sldChg>
      <pc:sldChg chg="del">
        <pc:chgData name="Donna Agnew" userId="11313022197bf041" providerId="LiveId" clId="{B090A0C4-C1CB-4274-860B-028D531508C1}" dt="2021-01-13T23:43:39.152" v="867" actId="2696"/>
        <pc:sldMkLst>
          <pc:docMk/>
          <pc:sldMk cId="867957459" sldId="261"/>
        </pc:sldMkLst>
      </pc:sldChg>
      <pc:sldChg chg="del">
        <pc:chgData name="Donna Agnew" userId="11313022197bf041" providerId="LiveId" clId="{B090A0C4-C1CB-4274-860B-028D531508C1}" dt="2021-01-13T23:43:39.860" v="868" actId="2696"/>
        <pc:sldMkLst>
          <pc:docMk/>
          <pc:sldMk cId="1854085574" sldId="262"/>
        </pc:sldMkLst>
      </pc:sldChg>
      <pc:sldChg chg="del">
        <pc:chgData name="Donna Agnew" userId="11313022197bf041" providerId="LiveId" clId="{B090A0C4-C1CB-4274-860B-028D531508C1}" dt="2021-01-13T23:43:40.602" v="869" actId="2696"/>
        <pc:sldMkLst>
          <pc:docMk/>
          <pc:sldMk cId="2764739834" sldId="263"/>
        </pc:sldMkLst>
      </pc:sldChg>
      <pc:sldChg chg="del">
        <pc:chgData name="Donna Agnew" userId="11313022197bf041" providerId="LiveId" clId="{B090A0C4-C1CB-4274-860B-028D531508C1}" dt="2021-01-13T23:43:41.954" v="870" actId="2696"/>
        <pc:sldMkLst>
          <pc:docMk/>
          <pc:sldMk cId="3720754731" sldId="264"/>
        </pc:sldMkLst>
      </pc:sldChg>
      <pc:sldChg chg="del">
        <pc:chgData name="Donna Agnew" userId="11313022197bf041" providerId="LiveId" clId="{B090A0C4-C1CB-4274-860B-028D531508C1}" dt="2021-01-13T23:43:42.887" v="871" actId="2696"/>
        <pc:sldMkLst>
          <pc:docMk/>
          <pc:sldMk cId="3780566417" sldId="265"/>
        </pc:sldMkLst>
      </pc:sldChg>
      <pc:sldChg chg="del">
        <pc:chgData name="Donna Agnew" userId="11313022197bf041" providerId="LiveId" clId="{B090A0C4-C1CB-4274-860B-028D531508C1}" dt="2021-01-13T23:43:43.466" v="872" actId="2696"/>
        <pc:sldMkLst>
          <pc:docMk/>
          <pc:sldMk cId="3477987665" sldId="266"/>
        </pc:sldMkLst>
      </pc:sldChg>
      <pc:sldChg chg="del">
        <pc:chgData name="Donna Agnew" userId="11313022197bf041" providerId="LiveId" clId="{B090A0C4-C1CB-4274-860B-028D531508C1}" dt="2021-01-13T23:43:44.089" v="873" actId="2696"/>
        <pc:sldMkLst>
          <pc:docMk/>
          <pc:sldMk cId="291419054" sldId="267"/>
        </pc:sldMkLst>
      </pc:sldChg>
      <pc:sldChg chg="addSp modSp mod">
        <pc:chgData name="Donna Agnew" userId="11313022197bf041" providerId="LiveId" clId="{B090A0C4-C1CB-4274-860B-028D531508C1}" dt="2021-01-14T00:29:13.430" v="3255" actId="1076"/>
        <pc:sldMkLst>
          <pc:docMk/>
          <pc:sldMk cId="384751389" sldId="268"/>
        </pc:sldMkLst>
        <pc:spChg chg="mod">
          <ac:chgData name="Donna Agnew" userId="11313022197bf041" providerId="LiveId" clId="{B090A0C4-C1CB-4274-860B-028D531508C1}" dt="2021-01-14T00:12:17.524" v="2416" actId="1076"/>
          <ac:spMkLst>
            <pc:docMk/>
            <pc:sldMk cId="384751389" sldId="268"/>
            <ac:spMk id="8" creationId="{C46F9179-0731-425E-A79D-B14747D76DC8}"/>
          </ac:spMkLst>
        </pc:spChg>
        <pc:spChg chg="mod">
          <ac:chgData name="Donna Agnew" userId="11313022197bf041" providerId="LiveId" clId="{B090A0C4-C1CB-4274-860B-028D531508C1}" dt="2021-01-14T00:29:07.472" v="3254" actId="14100"/>
          <ac:spMkLst>
            <pc:docMk/>
            <pc:sldMk cId="384751389" sldId="268"/>
            <ac:spMk id="11" creationId="{7023ECEF-08CA-4F01-B11E-CBC164377B05}"/>
          </ac:spMkLst>
        </pc:spChg>
        <pc:picChg chg="add mod">
          <ac:chgData name="Donna Agnew" userId="11313022197bf041" providerId="LiveId" clId="{B090A0C4-C1CB-4274-860B-028D531508C1}" dt="2021-01-14T00:29:13.430" v="3255" actId="1076"/>
          <ac:picMkLst>
            <pc:docMk/>
            <pc:sldMk cId="384751389" sldId="268"/>
            <ac:picMk id="2" creationId="{AF007979-42D4-4D6D-B9C5-061DCE40BAB2}"/>
          </ac:picMkLst>
        </pc:picChg>
      </pc:sldChg>
      <pc:sldChg chg="del">
        <pc:chgData name="Donna Agnew" userId="11313022197bf041" providerId="LiveId" clId="{B090A0C4-C1CB-4274-860B-028D531508C1}" dt="2021-01-13T23:43:34.397" v="865" actId="2696"/>
        <pc:sldMkLst>
          <pc:docMk/>
          <pc:sldMk cId="4055801104" sldId="269"/>
        </pc:sldMkLst>
      </pc:sldChg>
      <pc:sldChg chg="addSp modSp mod">
        <pc:chgData name="Donna Agnew" userId="11313022197bf041" providerId="LiveId" clId="{B090A0C4-C1CB-4274-860B-028D531508C1}" dt="2021-01-13T23:37:53.178" v="329" actId="20577"/>
        <pc:sldMkLst>
          <pc:docMk/>
          <pc:sldMk cId="3487329361" sldId="271"/>
        </pc:sldMkLst>
        <pc:spChg chg="add mod">
          <ac:chgData name="Donna Agnew" userId="11313022197bf041" providerId="LiveId" clId="{B090A0C4-C1CB-4274-860B-028D531508C1}" dt="2021-01-13T23:37:53.178" v="329" actId="20577"/>
          <ac:spMkLst>
            <pc:docMk/>
            <pc:sldMk cId="3487329361" sldId="271"/>
            <ac:spMk id="15" creationId="{199E1CD3-8D7D-4328-9CE6-B5F4BAC33EC2}"/>
          </ac:spMkLst>
        </pc:spChg>
        <pc:picChg chg="add mod modCrop">
          <ac:chgData name="Donna Agnew" userId="11313022197bf041" providerId="LiveId" clId="{B090A0C4-C1CB-4274-860B-028D531508C1}" dt="2021-01-13T23:36:05.067" v="17" actId="732"/>
          <ac:picMkLst>
            <pc:docMk/>
            <pc:sldMk cId="3487329361" sldId="271"/>
            <ac:picMk id="8" creationId="{0FAD436D-9C47-47DC-B021-00FF80BCA7AA}"/>
          </ac:picMkLst>
        </pc:picChg>
        <pc:picChg chg="add mod modCrop">
          <ac:chgData name="Donna Agnew" userId="11313022197bf041" providerId="LiveId" clId="{B090A0C4-C1CB-4274-860B-028D531508C1}" dt="2021-01-13T23:36:18.977" v="19" actId="732"/>
          <ac:picMkLst>
            <pc:docMk/>
            <pc:sldMk cId="3487329361" sldId="271"/>
            <ac:picMk id="12" creationId="{6F790B3E-066E-4D36-AABD-EED9EB081280}"/>
          </ac:picMkLst>
        </pc:picChg>
        <pc:picChg chg="add mod modCrop">
          <ac:chgData name="Donna Agnew" userId="11313022197bf041" providerId="LiveId" clId="{B090A0C4-C1CB-4274-860B-028D531508C1}" dt="2021-01-13T23:36:13.085" v="18" actId="732"/>
          <ac:picMkLst>
            <pc:docMk/>
            <pc:sldMk cId="3487329361" sldId="271"/>
            <ac:picMk id="14" creationId="{AFCB50D0-CB4B-4EFA-8442-1884ABA15275}"/>
          </ac:picMkLst>
        </pc:picChg>
      </pc:sldChg>
      <pc:sldChg chg="addSp modSp mod">
        <pc:chgData name="Donna Agnew" userId="11313022197bf041" providerId="LiveId" clId="{B090A0C4-C1CB-4274-860B-028D531508C1}" dt="2021-01-14T00:34:29.397" v="3490" actId="196"/>
        <pc:sldMkLst>
          <pc:docMk/>
          <pc:sldMk cId="3227456480" sldId="279"/>
        </pc:sldMkLst>
        <pc:spChg chg="add mod">
          <ac:chgData name="Donna Agnew" userId="11313022197bf041" providerId="LiveId" clId="{B090A0C4-C1CB-4274-860B-028D531508C1}" dt="2021-01-14T00:34:29.397" v="3490" actId="196"/>
          <ac:spMkLst>
            <pc:docMk/>
            <pc:sldMk cId="3227456480" sldId="279"/>
            <ac:spMk id="4" creationId="{DDC263D3-C5ED-44E4-A5DE-E2517B9DDF42}"/>
          </ac:spMkLst>
        </pc:spChg>
      </pc:sldChg>
      <pc:sldChg chg="modSp mod">
        <pc:chgData name="Donna Agnew" userId="11313022197bf041" providerId="LiveId" clId="{B090A0C4-C1CB-4274-860B-028D531508C1}" dt="2021-01-14T00:35:22.221" v="3603" actId="20577"/>
        <pc:sldMkLst>
          <pc:docMk/>
          <pc:sldMk cId="1048017827" sldId="280"/>
        </pc:sldMkLst>
        <pc:spChg chg="mod">
          <ac:chgData name="Donna Agnew" userId="11313022197bf041" providerId="LiveId" clId="{B090A0C4-C1CB-4274-860B-028D531508C1}" dt="2021-01-14T00:35:22.221" v="3603" actId="20577"/>
          <ac:spMkLst>
            <pc:docMk/>
            <pc:sldMk cId="1048017827" sldId="280"/>
            <ac:spMk id="11" creationId="{7023ECEF-08CA-4F01-B11E-CBC164377B05}"/>
          </ac:spMkLst>
        </pc:spChg>
      </pc:sldChg>
      <pc:sldChg chg="del">
        <pc:chgData name="Donna Agnew" userId="11313022197bf041" providerId="LiveId" clId="{B090A0C4-C1CB-4274-860B-028D531508C1}" dt="2021-01-13T23:43:32.905" v="864" actId="2696"/>
        <pc:sldMkLst>
          <pc:docMk/>
          <pc:sldMk cId="3873821462" sldId="281"/>
        </pc:sldMkLst>
      </pc:sldChg>
      <pc:sldChg chg="addSp delSp modSp add mod">
        <pc:chgData name="Donna Agnew" userId="11313022197bf041" providerId="LiveId" clId="{B090A0C4-C1CB-4274-860B-028D531508C1}" dt="2021-01-13T23:43:11.615" v="863" actId="20577"/>
        <pc:sldMkLst>
          <pc:docMk/>
          <pc:sldMk cId="507384319" sldId="283"/>
        </pc:sldMkLst>
        <pc:spChg chg="mod">
          <ac:chgData name="Donna Agnew" userId="11313022197bf041" providerId="LiveId" clId="{B090A0C4-C1CB-4274-860B-028D531508C1}" dt="2021-01-13T23:43:11.615" v="863" actId="20577"/>
          <ac:spMkLst>
            <pc:docMk/>
            <pc:sldMk cId="507384319" sldId="283"/>
            <ac:spMk id="11" creationId="{7023ECEF-08CA-4F01-B11E-CBC164377B05}"/>
          </ac:spMkLst>
        </pc:spChg>
        <pc:spChg chg="mod">
          <ac:chgData name="Donna Agnew" userId="11313022197bf041" providerId="LiveId" clId="{B090A0C4-C1CB-4274-860B-028D531508C1}" dt="2021-01-13T23:42:55.362" v="857" actId="27636"/>
          <ac:spMkLst>
            <pc:docMk/>
            <pc:sldMk cId="507384319" sldId="283"/>
            <ac:spMk id="15" creationId="{199E1CD3-8D7D-4328-9CE6-B5F4BAC33EC2}"/>
          </ac:spMkLst>
        </pc:spChg>
        <pc:picChg chg="add mod">
          <ac:chgData name="Donna Agnew" userId="11313022197bf041" providerId="LiveId" clId="{B090A0C4-C1CB-4274-860B-028D531508C1}" dt="2021-01-13T23:39:00.845" v="345" actId="1076"/>
          <ac:picMkLst>
            <pc:docMk/>
            <pc:sldMk cId="507384319" sldId="283"/>
            <ac:picMk id="3" creationId="{E7BDE6AF-125E-4C13-BBB9-C621BC76B51C}"/>
          </ac:picMkLst>
        </pc:picChg>
        <pc:picChg chg="del mod">
          <ac:chgData name="Donna Agnew" userId="11313022197bf041" providerId="LiveId" clId="{B090A0C4-C1CB-4274-860B-028D531508C1}" dt="2021-01-13T23:38:12.003" v="332" actId="21"/>
          <ac:picMkLst>
            <pc:docMk/>
            <pc:sldMk cId="507384319" sldId="283"/>
            <ac:picMk id="4" creationId="{02CF685F-4896-4C93-9FE4-297B5E8096C6}"/>
          </ac:picMkLst>
        </pc:picChg>
        <pc:picChg chg="add mod">
          <ac:chgData name="Donna Agnew" userId="11313022197bf041" providerId="LiveId" clId="{B090A0C4-C1CB-4274-860B-028D531508C1}" dt="2021-01-13T23:39:05.425" v="346" actId="1076"/>
          <ac:picMkLst>
            <pc:docMk/>
            <pc:sldMk cId="507384319" sldId="283"/>
            <ac:picMk id="6" creationId="{93834C57-A3D8-40B6-9632-5DEAAF2204FF}"/>
          </ac:picMkLst>
        </pc:picChg>
        <pc:picChg chg="del">
          <ac:chgData name="Donna Agnew" userId="11313022197bf041" providerId="LiveId" clId="{B090A0C4-C1CB-4274-860B-028D531508C1}" dt="2021-01-13T23:38:15.658" v="333" actId="21"/>
          <ac:picMkLst>
            <pc:docMk/>
            <pc:sldMk cId="507384319" sldId="283"/>
            <ac:picMk id="8" creationId="{0FAD436D-9C47-47DC-B021-00FF80BCA7AA}"/>
          </ac:picMkLst>
        </pc:picChg>
        <pc:picChg chg="add mod">
          <ac:chgData name="Donna Agnew" userId="11313022197bf041" providerId="LiveId" clId="{B090A0C4-C1CB-4274-860B-028D531508C1}" dt="2021-01-13T23:39:11.412" v="347" actId="1076"/>
          <ac:picMkLst>
            <pc:docMk/>
            <pc:sldMk cId="507384319" sldId="283"/>
            <ac:picMk id="9" creationId="{1ECE7EE3-7305-4FC2-B0A3-E68332C7A7AA}"/>
          </ac:picMkLst>
        </pc:picChg>
        <pc:picChg chg="del">
          <ac:chgData name="Donna Agnew" userId="11313022197bf041" providerId="LiveId" clId="{B090A0C4-C1CB-4274-860B-028D531508C1}" dt="2021-01-13T23:38:19.657" v="334" actId="21"/>
          <ac:picMkLst>
            <pc:docMk/>
            <pc:sldMk cId="507384319" sldId="283"/>
            <ac:picMk id="12" creationId="{6F790B3E-066E-4D36-AABD-EED9EB081280}"/>
          </ac:picMkLst>
        </pc:picChg>
        <pc:picChg chg="del">
          <ac:chgData name="Donna Agnew" userId="11313022197bf041" providerId="LiveId" clId="{B090A0C4-C1CB-4274-860B-028D531508C1}" dt="2021-01-13T23:38:19.657" v="334" actId="21"/>
          <ac:picMkLst>
            <pc:docMk/>
            <pc:sldMk cId="507384319" sldId="283"/>
            <ac:picMk id="14" creationId="{AFCB50D0-CB4B-4EFA-8442-1884ABA15275}"/>
          </ac:picMkLst>
        </pc:picChg>
      </pc:sldChg>
      <pc:sldChg chg="addSp delSp modSp add mod">
        <pc:chgData name="Donna Agnew" userId="11313022197bf041" providerId="LiveId" clId="{B090A0C4-C1CB-4274-860B-028D531508C1}" dt="2021-01-14T00:36:51.359" v="3606" actId="1076"/>
        <pc:sldMkLst>
          <pc:docMk/>
          <pc:sldMk cId="1125043753" sldId="284"/>
        </pc:sldMkLst>
        <pc:spChg chg="mod">
          <ac:chgData name="Donna Agnew" userId="11313022197bf041" providerId="LiveId" clId="{B090A0C4-C1CB-4274-860B-028D531508C1}" dt="2021-01-13T23:47:17.960" v="1256" actId="20577"/>
          <ac:spMkLst>
            <pc:docMk/>
            <pc:sldMk cId="1125043753" sldId="284"/>
            <ac:spMk id="11" creationId="{7023ECEF-08CA-4F01-B11E-CBC164377B05}"/>
          </ac:spMkLst>
        </pc:spChg>
        <pc:spChg chg="add mod">
          <ac:chgData name="Donna Agnew" userId="11313022197bf041" providerId="LiveId" clId="{B090A0C4-C1CB-4274-860B-028D531508C1}" dt="2021-01-13T23:57:13.694" v="1478" actId="20577"/>
          <ac:spMkLst>
            <pc:docMk/>
            <pc:sldMk cId="1125043753" sldId="284"/>
            <ac:spMk id="14" creationId="{9B074E39-AD53-41B0-9EEA-1C02E2BB53A8}"/>
          </ac:spMkLst>
        </pc:spChg>
        <pc:spChg chg="del mod">
          <ac:chgData name="Donna Agnew" userId="11313022197bf041" providerId="LiveId" clId="{B090A0C4-C1CB-4274-860B-028D531508C1}" dt="2021-01-13T23:53:41.347" v="1417" actId="21"/>
          <ac:spMkLst>
            <pc:docMk/>
            <pc:sldMk cId="1125043753" sldId="284"/>
            <ac:spMk id="15" creationId="{199E1CD3-8D7D-4328-9CE6-B5F4BAC33EC2}"/>
          </ac:spMkLst>
        </pc:spChg>
        <pc:spChg chg="add mod">
          <ac:chgData name="Donna Agnew" userId="11313022197bf041" providerId="LiveId" clId="{B090A0C4-C1CB-4274-860B-028D531508C1}" dt="2021-01-14T00:03:52.570" v="1860" actId="20577"/>
          <ac:spMkLst>
            <pc:docMk/>
            <pc:sldMk cId="1125043753" sldId="284"/>
            <ac:spMk id="20" creationId="{1E967035-5480-44D1-B982-C265A2609516}"/>
          </ac:spMkLst>
        </pc:spChg>
        <pc:spChg chg="add del mod">
          <ac:chgData name="Donna Agnew" userId="11313022197bf041" providerId="LiveId" clId="{B090A0C4-C1CB-4274-860B-028D531508C1}" dt="2021-01-13T23:57:23.034" v="1480"/>
          <ac:spMkLst>
            <pc:docMk/>
            <pc:sldMk cId="1125043753" sldId="284"/>
            <ac:spMk id="26" creationId="{64841D90-68B3-499E-B84C-0F868F425457}"/>
          </ac:spMkLst>
        </pc:spChg>
        <pc:spChg chg="add mod">
          <ac:chgData name="Donna Agnew" userId="11313022197bf041" providerId="LiveId" clId="{B090A0C4-C1CB-4274-860B-028D531508C1}" dt="2021-01-13T23:58:09.833" v="1496" actId="1076"/>
          <ac:spMkLst>
            <pc:docMk/>
            <pc:sldMk cId="1125043753" sldId="284"/>
            <ac:spMk id="27" creationId="{53F6652A-E223-4A87-BB9C-6AE5C02721E7}"/>
          </ac:spMkLst>
        </pc:spChg>
        <pc:spChg chg="add mod">
          <ac:chgData name="Donna Agnew" userId="11313022197bf041" providerId="LiveId" clId="{B090A0C4-C1CB-4274-860B-028D531508C1}" dt="2021-01-14T00:36:51.359" v="3606" actId="1076"/>
          <ac:spMkLst>
            <pc:docMk/>
            <pc:sldMk cId="1125043753" sldId="284"/>
            <ac:spMk id="28" creationId="{410A1495-966F-4687-B1DD-E47B92EF4BE5}"/>
          </ac:spMkLst>
        </pc:spChg>
        <pc:spChg chg="add mod">
          <ac:chgData name="Donna Agnew" userId="11313022197bf041" providerId="LiveId" clId="{B090A0C4-C1CB-4274-860B-028D531508C1}" dt="2021-01-14T00:36:17.545" v="3604" actId="1076"/>
          <ac:spMkLst>
            <pc:docMk/>
            <pc:sldMk cId="1125043753" sldId="284"/>
            <ac:spMk id="29" creationId="{FB66FB2E-3F7A-4181-9619-CEFC0110E332}"/>
          </ac:spMkLst>
        </pc:spChg>
        <pc:spChg chg="add mod">
          <ac:chgData name="Donna Agnew" userId="11313022197bf041" providerId="LiveId" clId="{B090A0C4-C1CB-4274-860B-028D531508C1}" dt="2021-01-14T00:36:26.186" v="3605" actId="1076"/>
          <ac:spMkLst>
            <pc:docMk/>
            <pc:sldMk cId="1125043753" sldId="284"/>
            <ac:spMk id="30" creationId="{7D232E84-6EAF-49C4-8F3E-2E8DD16E0B0C}"/>
          </ac:spMkLst>
        </pc:spChg>
        <pc:picChg chg="del">
          <ac:chgData name="Donna Agnew" userId="11313022197bf041" providerId="LiveId" clId="{B090A0C4-C1CB-4274-860B-028D531508C1}" dt="2021-01-13T23:45:34.012" v="1070" actId="21"/>
          <ac:picMkLst>
            <pc:docMk/>
            <pc:sldMk cId="1125043753" sldId="284"/>
            <ac:picMk id="3" creationId="{E7BDE6AF-125E-4C13-BBB9-C621BC76B51C}"/>
          </ac:picMkLst>
        </pc:picChg>
        <pc:picChg chg="add mod">
          <ac:chgData name="Donna Agnew" userId="11313022197bf041" providerId="LiveId" clId="{B090A0C4-C1CB-4274-860B-028D531508C1}" dt="2021-01-13T23:46:16.437" v="1078" actId="14100"/>
          <ac:picMkLst>
            <pc:docMk/>
            <pc:sldMk cId="1125043753" sldId="284"/>
            <ac:picMk id="4" creationId="{0F57748B-F6CA-416C-A8A2-DAAC5D52FEF0}"/>
          </ac:picMkLst>
        </pc:picChg>
        <pc:picChg chg="del">
          <ac:chgData name="Donna Agnew" userId="11313022197bf041" providerId="LiveId" clId="{B090A0C4-C1CB-4274-860B-028D531508C1}" dt="2021-01-13T23:45:35.826" v="1071" actId="21"/>
          <ac:picMkLst>
            <pc:docMk/>
            <pc:sldMk cId="1125043753" sldId="284"/>
            <ac:picMk id="6" creationId="{93834C57-A3D8-40B6-9632-5DEAAF2204FF}"/>
          </ac:picMkLst>
        </pc:picChg>
        <pc:picChg chg="add del mod">
          <ac:chgData name="Donna Agnew" userId="11313022197bf041" providerId="LiveId" clId="{B090A0C4-C1CB-4274-860B-028D531508C1}" dt="2021-01-13T23:52:51.987" v="1403" actId="21"/>
          <ac:picMkLst>
            <pc:docMk/>
            <pc:sldMk cId="1125043753" sldId="284"/>
            <ac:picMk id="7" creationId="{972C4694-EBAD-4DD6-97AF-A5D319165E13}"/>
          </ac:picMkLst>
        </pc:picChg>
        <pc:picChg chg="del">
          <ac:chgData name="Donna Agnew" userId="11313022197bf041" providerId="LiveId" clId="{B090A0C4-C1CB-4274-860B-028D531508C1}" dt="2021-01-13T23:45:32.175" v="1069" actId="21"/>
          <ac:picMkLst>
            <pc:docMk/>
            <pc:sldMk cId="1125043753" sldId="284"/>
            <ac:picMk id="9" creationId="{1ECE7EE3-7305-4FC2-B0A3-E68332C7A7AA}"/>
          </ac:picMkLst>
        </pc:picChg>
        <pc:picChg chg="add del mod">
          <ac:chgData name="Donna Agnew" userId="11313022197bf041" providerId="LiveId" clId="{B090A0C4-C1CB-4274-860B-028D531508C1}" dt="2021-01-13T23:52:55.547" v="1404" actId="21"/>
          <ac:picMkLst>
            <pc:docMk/>
            <pc:sldMk cId="1125043753" sldId="284"/>
            <ac:picMk id="10" creationId="{0DCA1A94-A466-4661-ADD2-A857CBFD8554}"/>
          </ac:picMkLst>
        </pc:picChg>
        <pc:picChg chg="add del mod">
          <ac:chgData name="Donna Agnew" userId="11313022197bf041" providerId="LiveId" clId="{B090A0C4-C1CB-4274-860B-028D531508C1}" dt="2021-01-13T23:53:00.999" v="1410" actId="21"/>
          <ac:picMkLst>
            <pc:docMk/>
            <pc:sldMk cId="1125043753" sldId="284"/>
            <ac:picMk id="13" creationId="{DC890B5D-724B-4BA3-9BD4-B5562E0BB32E}"/>
          </ac:picMkLst>
        </pc:picChg>
        <pc:picChg chg="add mod modCrop">
          <ac:chgData name="Donna Agnew" userId="11313022197bf041" providerId="LiveId" clId="{B090A0C4-C1CB-4274-860B-028D531508C1}" dt="2021-01-13T23:54:16.999" v="1426" actId="1076"/>
          <ac:picMkLst>
            <pc:docMk/>
            <pc:sldMk cId="1125043753" sldId="284"/>
            <ac:picMk id="16" creationId="{D851C809-64CA-4329-95F4-46C4B13FE420}"/>
          </ac:picMkLst>
        </pc:picChg>
        <pc:picChg chg="add mod modCrop">
          <ac:chgData name="Donna Agnew" userId="11313022197bf041" providerId="LiveId" clId="{B090A0C4-C1CB-4274-860B-028D531508C1}" dt="2021-01-13T23:54:24.266" v="1428" actId="14100"/>
          <ac:picMkLst>
            <pc:docMk/>
            <pc:sldMk cId="1125043753" sldId="284"/>
            <ac:picMk id="17" creationId="{4881147E-CEE5-4191-B4F2-FDE54017F4CD}"/>
          </ac:picMkLst>
        </pc:picChg>
        <pc:picChg chg="add del mod">
          <ac:chgData name="Donna Agnew" userId="11313022197bf041" providerId="LiveId" clId="{B090A0C4-C1CB-4274-860B-028D531508C1}" dt="2021-01-13T23:52:59.131" v="1408" actId="21"/>
          <ac:picMkLst>
            <pc:docMk/>
            <pc:sldMk cId="1125043753" sldId="284"/>
            <ac:picMk id="18" creationId="{1D5DC5FD-A32E-443B-822F-C2ED09A3AC09}"/>
          </ac:picMkLst>
        </pc:picChg>
        <pc:picChg chg="add del mod">
          <ac:chgData name="Donna Agnew" userId="11313022197bf041" providerId="LiveId" clId="{B090A0C4-C1CB-4274-860B-028D531508C1}" dt="2021-01-13T23:52:57.562" v="1406" actId="21"/>
          <ac:picMkLst>
            <pc:docMk/>
            <pc:sldMk cId="1125043753" sldId="284"/>
            <ac:picMk id="19" creationId="{0BB95A9E-FD28-48F9-8D31-5887DF5173A4}"/>
          </ac:picMkLst>
        </pc:picChg>
        <pc:picChg chg="add mod modCrop">
          <ac:chgData name="Donna Agnew" userId="11313022197bf041" providerId="LiveId" clId="{B090A0C4-C1CB-4274-860B-028D531508C1}" dt="2021-01-13T23:55:59.465" v="1441" actId="14100"/>
          <ac:picMkLst>
            <pc:docMk/>
            <pc:sldMk cId="1125043753" sldId="284"/>
            <ac:picMk id="21" creationId="{39E4E178-0E7B-442D-A942-9A5404294929}"/>
          </ac:picMkLst>
        </pc:picChg>
        <pc:picChg chg="add del mod">
          <ac:chgData name="Donna Agnew" userId="11313022197bf041" providerId="LiveId" clId="{B090A0C4-C1CB-4274-860B-028D531508C1}" dt="2021-01-13T23:52:13.858" v="1391" actId="21"/>
          <ac:picMkLst>
            <pc:docMk/>
            <pc:sldMk cId="1125043753" sldId="284"/>
            <ac:picMk id="22" creationId="{EC19743E-71E6-4538-8979-59B3705C8390}"/>
          </ac:picMkLst>
        </pc:picChg>
        <pc:picChg chg="add del mod">
          <ac:chgData name="Donna Agnew" userId="11313022197bf041" providerId="LiveId" clId="{B090A0C4-C1CB-4274-860B-028D531508C1}" dt="2021-01-13T23:52:10.872" v="1389" actId="21"/>
          <ac:picMkLst>
            <pc:docMk/>
            <pc:sldMk cId="1125043753" sldId="284"/>
            <ac:picMk id="23" creationId="{D8FB718B-0758-4A89-92D3-4D24E02E8216}"/>
          </ac:picMkLst>
        </pc:picChg>
        <pc:picChg chg="add del mod">
          <ac:chgData name="Donna Agnew" userId="11313022197bf041" providerId="LiveId" clId="{B090A0C4-C1CB-4274-860B-028D531508C1}" dt="2021-01-13T23:52:04.201" v="1387" actId="21"/>
          <ac:picMkLst>
            <pc:docMk/>
            <pc:sldMk cId="1125043753" sldId="284"/>
            <ac:picMk id="24" creationId="{A45B4C0D-BDAB-4664-AA5C-ED84F03C62F3}"/>
          </ac:picMkLst>
        </pc:picChg>
        <pc:picChg chg="add del mod">
          <ac:chgData name="Donna Agnew" userId="11313022197bf041" providerId="LiveId" clId="{B090A0C4-C1CB-4274-860B-028D531508C1}" dt="2021-01-13T23:51:54.338" v="1385" actId="21"/>
          <ac:picMkLst>
            <pc:docMk/>
            <pc:sldMk cId="1125043753" sldId="284"/>
            <ac:picMk id="25" creationId="{01F6CFA0-BCD8-4C3B-9CC0-B9C2D6222B85}"/>
          </ac:picMkLst>
        </pc:picChg>
        <pc:picChg chg="add del mod">
          <ac:chgData name="Donna Agnew" userId="11313022197bf041" providerId="LiveId" clId="{B090A0C4-C1CB-4274-860B-028D531508C1}" dt="2021-01-14T00:01:26.835" v="1540" actId="931"/>
          <ac:picMkLst>
            <pc:docMk/>
            <pc:sldMk cId="1125043753" sldId="284"/>
            <ac:picMk id="32" creationId="{98498290-82A6-4780-966B-765096D185B7}"/>
          </ac:picMkLst>
        </pc:picChg>
      </pc:sldChg>
      <pc:sldChg chg="add del">
        <pc:chgData name="Donna Agnew" userId="11313022197bf041" providerId="LiveId" clId="{B090A0C4-C1CB-4274-860B-028D531508C1}" dt="2021-01-14T00:04:46.825" v="1862" actId="2696"/>
        <pc:sldMkLst>
          <pc:docMk/>
          <pc:sldMk cId="1368677957" sldId="285"/>
        </pc:sldMkLst>
      </pc:sldChg>
      <pc:sldChg chg="addSp delSp modSp add mod">
        <pc:chgData name="Donna Agnew" userId="11313022197bf041" providerId="LiveId" clId="{B090A0C4-C1CB-4274-860B-028D531508C1}" dt="2021-01-14T00:10:28.169" v="2294" actId="27636"/>
        <pc:sldMkLst>
          <pc:docMk/>
          <pc:sldMk cId="1480140139" sldId="286"/>
        </pc:sldMkLst>
        <pc:spChg chg="mod">
          <ac:chgData name="Donna Agnew" userId="11313022197bf041" providerId="LiveId" clId="{B090A0C4-C1CB-4274-860B-028D531508C1}" dt="2021-01-14T00:10:28.169" v="2294" actId="27636"/>
          <ac:spMkLst>
            <pc:docMk/>
            <pc:sldMk cId="1480140139" sldId="286"/>
            <ac:spMk id="11" creationId="{7023ECEF-08CA-4F01-B11E-CBC164377B05}"/>
          </ac:spMkLst>
        </pc:spChg>
        <pc:spChg chg="del mod">
          <ac:chgData name="Donna Agnew" userId="11313022197bf041" providerId="LiveId" clId="{B090A0C4-C1CB-4274-860B-028D531508C1}" dt="2021-01-14T00:06:40.287" v="1890" actId="21"/>
          <ac:spMkLst>
            <pc:docMk/>
            <pc:sldMk cId="1480140139" sldId="286"/>
            <ac:spMk id="20" creationId="{1E967035-5480-44D1-B982-C265A2609516}"/>
          </ac:spMkLst>
        </pc:spChg>
        <pc:spChg chg="del">
          <ac:chgData name="Donna Agnew" userId="11313022197bf041" providerId="LiveId" clId="{B090A0C4-C1CB-4274-860B-028D531508C1}" dt="2021-01-14T00:07:10.198" v="1896" actId="21"/>
          <ac:spMkLst>
            <pc:docMk/>
            <pc:sldMk cId="1480140139" sldId="286"/>
            <ac:spMk id="29" creationId="{FB66FB2E-3F7A-4181-9619-CEFC0110E332}"/>
          </ac:spMkLst>
        </pc:spChg>
        <pc:spChg chg="del">
          <ac:chgData name="Donna Agnew" userId="11313022197bf041" providerId="LiveId" clId="{B090A0C4-C1CB-4274-860B-028D531508C1}" dt="2021-01-14T00:07:10.198" v="1896" actId="21"/>
          <ac:spMkLst>
            <pc:docMk/>
            <pc:sldMk cId="1480140139" sldId="286"/>
            <ac:spMk id="30" creationId="{7D232E84-6EAF-49C4-8F3E-2E8DD16E0B0C}"/>
          </ac:spMkLst>
        </pc:spChg>
        <pc:picChg chg="add mod">
          <ac:chgData name="Donna Agnew" userId="11313022197bf041" providerId="LiveId" clId="{B090A0C4-C1CB-4274-860B-028D531508C1}" dt="2021-01-14T00:08:03.827" v="1907" actId="14100"/>
          <ac:picMkLst>
            <pc:docMk/>
            <pc:sldMk cId="1480140139" sldId="286"/>
            <ac:picMk id="3" creationId="{68D3B184-52CE-4B15-AC64-043602AF7F90}"/>
          </ac:picMkLst>
        </pc:picChg>
        <pc:picChg chg="del mod">
          <ac:chgData name="Donna Agnew" userId="11313022197bf041" providerId="LiveId" clId="{B090A0C4-C1CB-4274-860B-028D531508C1}" dt="2021-01-14T00:04:58.390" v="1864" actId="21"/>
          <ac:picMkLst>
            <pc:docMk/>
            <pc:sldMk cId="1480140139" sldId="286"/>
            <ac:picMk id="4" creationId="{0F57748B-F6CA-416C-A8A2-DAAC5D52FEF0}"/>
          </ac:picMkLst>
        </pc:picChg>
        <pc:picChg chg="add mod">
          <ac:chgData name="Donna Agnew" userId="11313022197bf041" providerId="LiveId" clId="{B090A0C4-C1CB-4274-860B-028D531508C1}" dt="2021-01-14T00:07:56.408" v="1905" actId="14100"/>
          <ac:picMkLst>
            <pc:docMk/>
            <pc:sldMk cId="1480140139" sldId="286"/>
            <ac:picMk id="6" creationId="{9A4D2A60-5386-4E16-89B6-A37DFC5BFD6B}"/>
          </ac:picMkLst>
        </pc:picChg>
        <pc:picChg chg="add mod">
          <ac:chgData name="Donna Agnew" userId="11313022197bf041" providerId="LiveId" clId="{B090A0C4-C1CB-4274-860B-028D531508C1}" dt="2021-01-14T00:07:27.703" v="1899" actId="14100"/>
          <ac:picMkLst>
            <pc:docMk/>
            <pc:sldMk cId="1480140139" sldId="286"/>
            <ac:picMk id="8" creationId="{D986B4BB-EA3C-43E7-98E7-AD8B34044575}"/>
          </ac:picMkLst>
        </pc:picChg>
        <pc:picChg chg="del">
          <ac:chgData name="Donna Agnew" userId="11313022197bf041" providerId="LiveId" clId="{B090A0C4-C1CB-4274-860B-028D531508C1}" dt="2021-01-14T00:05:33.537" v="1879" actId="21"/>
          <ac:picMkLst>
            <pc:docMk/>
            <pc:sldMk cId="1480140139" sldId="286"/>
            <ac:picMk id="16" creationId="{D851C809-64CA-4329-95F4-46C4B13FE420}"/>
          </ac:picMkLst>
        </pc:picChg>
        <pc:picChg chg="del">
          <ac:chgData name="Donna Agnew" userId="11313022197bf041" providerId="LiveId" clId="{B090A0C4-C1CB-4274-860B-028D531508C1}" dt="2021-01-14T00:05:35.720" v="1880" actId="21"/>
          <ac:picMkLst>
            <pc:docMk/>
            <pc:sldMk cId="1480140139" sldId="286"/>
            <ac:picMk id="17" creationId="{4881147E-CEE5-4191-B4F2-FDE54017F4CD}"/>
          </ac:picMkLst>
        </pc:picChg>
        <pc:picChg chg="del">
          <ac:chgData name="Donna Agnew" userId="11313022197bf041" providerId="LiveId" clId="{B090A0C4-C1CB-4274-860B-028D531508C1}" dt="2021-01-14T00:05:04.571" v="1865" actId="21"/>
          <ac:picMkLst>
            <pc:docMk/>
            <pc:sldMk cId="1480140139" sldId="286"/>
            <ac:picMk id="21" creationId="{39E4E178-0E7B-442D-A942-9A54042949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1/14/2021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A98EE3D-8CD1-4C3F-BD1C-C98C9596463C}"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584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974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122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949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970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508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006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595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413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266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907D986-8816-4272-A432-0437A28A9828}" type="datetime1">
              <a:rPr lang="en-US" smtClean="0"/>
              <a:t>1/14/2021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131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D6E202-B606-4609-B914-27C9371A1F6D}" type="datetime1">
              <a:rPr lang="en-US" smtClean="0"/>
              <a:t>1/14/2021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57395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hyperlink" Target="mailto:margaret.forsyth@eastayrshire.org.uk" TargetMode="External"/><Relationship Id="rId2" Type="http://schemas.openxmlformats.org/officeDocument/2006/relationships/hyperlink" Target="mailto:donna.agnew@eastayrshire.org.uk" TargetMode="Externa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AV-gwoLTIs" TargetMode="External"/><Relationship Id="rId2" Type="http://schemas.openxmlformats.org/officeDocument/2006/relationships/hyperlink" Target="https://www.youtube.com/watch?v=pd2zVDrGHoc" TargetMode="External"/><Relationship Id="rId1" Type="http://schemas.openxmlformats.org/officeDocument/2006/relationships/slideLayout" Target="../slideLayouts/slideLayout1.xml"/><Relationship Id="rId4" Type="http://schemas.openxmlformats.org/officeDocument/2006/relationships/hyperlink" Target="https://www.youtube.com/watch?v=lD9tjBUiXs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922993" y="242858"/>
            <a:ext cx="5636107" cy="2971398"/>
          </a:xfrm>
        </p:spPr>
        <p:txBody>
          <a:bodyPr>
            <a:normAutofit fontScale="90000"/>
          </a:bodyPr>
          <a:lstStyle/>
          <a:p>
            <a:pPr algn="ctr"/>
            <a:r>
              <a:rPr lang="en-US" sz="8000" dirty="0">
                <a:latin typeface="Comic Sans MS" panose="030F0702030302020204" pitchFamily="66" charset="0"/>
              </a:rPr>
              <a:t>Number bonds to 10</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427754" y="4762097"/>
            <a:ext cx="6269347" cy="1021498"/>
          </a:xfrm>
        </p:spPr>
        <p:txBody>
          <a:bodyPr>
            <a:normAutofit/>
          </a:bodyPr>
          <a:lstStyle/>
          <a:p>
            <a:pPr algn="ctr"/>
            <a:r>
              <a:rPr lang="en-US" sz="2400" dirty="0" err="1">
                <a:solidFill>
                  <a:schemeClr val="tx1">
                    <a:lumMod val="85000"/>
                    <a:lumOff val="15000"/>
                  </a:schemeClr>
                </a:solidFill>
              </a:rPr>
              <a:t>Mrs</a:t>
            </a:r>
            <a:r>
              <a:rPr lang="en-US" sz="2400" dirty="0">
                <a:solidFill>
                  <a:schemeClr val="tx1">
                    <a:lumMod val="85000"/>
                    <a:lumOff val="15000"/>
                  </a:schemeClr>
                </a:solidFill>
              </a:rPr>
              <a:t> Agnew</a:t>
            </a:r>
          </a:p>
        </p:txBody>
      </p:sp>
      <p:pic>
        <p:nvPicPr>
          <p:cNvPr id="1026" name="Picture 2" descr="Image result for number bonds to 10">
            <a:extLst>
              <a:ext uri="{FF2B5EF4-FFF2-40B4-BE49-F238E27FC236}">
                <a16:creationId xmlns:a16="http://schemas.microsoft.com/office/drawing/2014/main" id="{C9969B73-2842-4DC6-A332-C7BA091956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07" b="6228"/>
          <a:stretch/>
        </p:blipFill>
        <p:spPr bwMode="auto">
          <a:xfrm>
            <a:off x="908229" y="242858"/>
            <a:ext cx="4161953" cy="507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166255" y="3851564"/>
            <a:ext cx="12122727" cy="2273464"/>
          </a:xfrm>
        </p:spPr>
        <p:txBody>
          <a:bodyPr>
            <a:noAutofit/>
          </a:bodyPr>
          <a:lstStyle/>
          <a:p>
            <a:r>
              <a:rPr lang="en-GB" sz="2000" dirty="0">
                <a:latin typeface="Comic Sans MS" panose="030F0702030302020204" pitchFamily="66" charset="0"/>
              </a:rPr>
              <a:t>Practise using fingers to work out the number bonds.  You could cut out 2 hand shapes as you saw in one of the videos – this might help to visualise more clearly.</a:t>
            </a:r>
          </a:p>
          <a:p>
            <a:r>
              <a:rPr lang="en-GB" sz="2000" dirty="0">
                <a:latin typeface="Comic Sans MS" panose="030F0702030302020204" pitchFamily="66" charset="0"/>
              </a:rPr>
              <a:t>Say 7 and…  your child holds up 7 fingers and counts how many more make 10.</a:t>
            </a:r>
          </a:p>
          <a:p>
            <a:r>
              <a:rPr lang="en-GB" sz="2000" dirty="0">
                <a:latin typeface="Comic Sans MS" panose="030F0702030302020204" pitchFamily="66" charset="0"/>
              </a:rPr>
              <a:t>Do this for all the number bonds but mix them up.</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           </a:t>
            </a:r>
          </a:p>
        </p:txBody>
      </p:sp>
      <p:sp>
        <p:nvSpPr>
          <p:cNvPr id="3" name="TextBox 2">
            <a:extLst>
              <a:ext uri="{FF2B5EF4-FFF2-40B4-BE49-F238E27FC236}">
                <a16:creationId xmlns:a16="http://schemas.microsoft.com/office/drawing/2014/main" id="{82486723-4CCD-4753-A102-492DA7BA05CD}"/>
              </a:ext>
            </a:extLst>
          </p:cNvPr>
          <p:cNvSpPr txBox="1"/>
          <p:nvPr/>
        </p:nvSpPr>
        <p:spPr>
          <a:xfrm>
            <a:off x="2272145" y="153058"/>
            <a:ext cx="11665527" cy="3539430"/>
          </a:xfrm>
          <a:prstGeom prst="rect">
            <a:avLst/>
          </a:prstGeom>
          <a:noFill/>
        </p:spPr>
        <p:txBody>
          <a:bodyPr wrap="square" rtlCol="0">
            <a:spAutoFit/>
          </a:bodyPr>
          <a:lstStyle/>
          <a:p>
            <a:r>
              <a:rPr lang="en-GB" sz="3200" dirty="0">
                <a:latin typeface="Comic Sans MS" panose="030F0702030302020204" pitchFamily="66" charset="0"/>
              </a:rPr>
              <a:t>0  +  10  =  10				10  +  0  =  10             </a:t>
            </a:r>
          </a:p>
          <a:p>
            <a:r>
              <a:rPr lang="en-GB" sz="3200" dirty="0">
                <a:latin typeface="Comic Sans MS" panose="030F0702030302020204" pitchFamily="66" charset="0"/>
              </a:rPr>
              <a:t>1  +    9  =  10				  9  +  1  =  10</a:t>
            </a:r>
          </a:p>
          <a:p>
            <a:r>
              <a:rPr lang="en-GB" sz="3200" dirty="0">
                <a:latin typeface="Comic Sans MS" panose="030F0702030302020204" pitchFamily="66" charset="0"/>
              </a:rPr>
              <a:t>2  +   8  =  10				  8  +  2  =  10</a:t>
            </a:r>
          </a:p>
          <a:p>
            <a:pPr marL="514350" indent="-514350">
              <a:buAutoNum type="arabicPlain" startAt="3"/>
            </a:pPr>
            <a:r>
              <a:rPr lang="en-GB" sz="3200" dirty="0">
                <a:latin typeface="Comic Sans MS" panose="030F0702030302020204" pitchFamily="66" charset="0"/>
              </a:rPr>
              <a:t>+   7  =  10				  7  +  3  =  10</a:t>
            </a:r>
          </a:p>
          <a:p>
            <a:r>
              <a:rPr lang="en-GB" sz="3200" dirty="0">
                <a:latin typeface="Comic Sans MS" panose="030F0702030302020204" pitchFamily="66" charset="0"/>
              </a:rPr>
              <a:t>4  +   6  =  10				  6  +  4  =  10</a:t>
            </a:r>
          </a:p>
          <a:p>
            <a:r>
              <a:rPr lang="en-GB" sz="3200" dirty="0">
                <a:latin typeface="Comic Sans MS" panose="030F0702030302020204" pitchFamily="66" charset="0"/>
              </a:rPr>
              <a:t>5  +   5  =  10</a:t>
            </a:r>
          </a:p>
          <a:p>
            <a:pPr marL="514350" indent="-514350">
              <a:buAutoNum type="arabicPlain" startAt="3"/>
            </a:pPr>
            <a:endParaRPr lang="en-GB" sz="3200" dirty="0">
              <a:latin typeface="Comic Sans MS" panose="030F0702030302020204" pitchFamily="66" charset="0"/>
            </a:endParaRPr>
          </a:p>
        </p:txBody>
      </p:sp>
    </p:spTree>
    <p:extLst>
      <p:ext uri="{BB962C8B-B14F-4D97-AF65-F5344CB8AC3E}">
        <p14:creationId xmlns:p14="http://schemas.microsoft.com/office/powerpoint/2010/main" val="104801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6390142" y="-1"/>
            <a:ext cx="5898840" cy="6125029"/>
          </a:xfrm>
        </p:spPr>
        <p:txBody>
          <a:bodyPr>
            <a:normAutofit/>
          </a:bodyPr>
          <a:lstStyle/>
          <a:p>
            <a:r>
              <a:rPr lang="en-GB" sz="1600" dirty="0">
                <a:latin typeface="Comic Sans MS" panose="030F0702030302020204" pitchFamily="66" charset="0"/>
              </a:rPr>
              <a:t>Using this  knowledge you can try using other resources.</a:t>
            </a:r>
          </a:p>
          <a:p>
            <a:r>
              <a:rPr lang="en-GB" sz="1600" dirty="0">
                <a:latin typeface="Comic Sans MS" panose="030F0702030302020204" pitchFamily="66" charset="0"/>
              </a:rPr>
              <a:t>Make towers using blocks or </a:t>
            </a:r>
            <a:r>
              <a:rPr lang="en-GB" sz="1600" dirty="0" err="1">
                <a:latin typeface="Comic Sans MS" panose="030F0702030302020204" pitchFamily="66" charset="0"/>
              </a:rPr>
              <a:t>lego</a:t>
            </a:r>
            <a:r>
              <a:rPr lang="en-GB" sz="1600" dirty="0">
                <a:latin typeface="Comic Sans MS" panose="030F0702030302020204" pitchFamily="66" charset="0"/>
              </a:rPr>
              <a:t> showing  all the number bonds to 10.</a:t>
            </a: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dirty="0">
                <a:latin typeface="Comic Sans MS" panose="030F0702030302020204" pitchFamily="66" charset="0"/>
              </a:rPr>
              <a:t>Match up the bonds using your number cards or playing cards – Ace = 1.</a:t>
            </a: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p:txBody>
      </p:sp>
      <p:pic>
        <p:nvPicPr>
          <p:cNvPr id="4" name="Picture 3" descr="A group of cards on a table&#10;&#10;Description automatically generated with low confidence">
            <a:extLst>
              <a:ext uri="{FF2B5EF4-FFF2-40B4-BE49-F238E27FC236}">
                <a16:creationId xmlns:a16="http://schemas.microsoft.com/office/drawing/2014/main" id="{02CF685F-4896-4C93-9FE4-297B5E8096C6}"/>
              </a:ext>
            </a:extLst>
          </p:cNvPr>
          <p:cNvPicPr>
            <a:picLocks noChangeAspect="1"/>
          </p:cNvPicPr>
          <p:nvPr/>
        </p:nvPicPr>
        <p:blipFill rotWithShape="1">
          <a:blip r:embed="rId2">
            <a:extLst>
              <a:ext uri="{28A0092B-C50C-407E-A947-70E740481C1C}">
                <a14:useLocalDpi xmlns:a14="http://schemas.microsoft.com/office/drawing/2010/main" val="0"/>
              </a:ext>
            </a:extLst>
          </a:blip>
          <a:srcRect t="12728" b="29495"/>
          <a:stretch/>
        </p:blipFill>
        <p:spPr>
          <a:xfrm>
            <a:off x="197161" y="3429000"/>
            <a:ext cx="5898840" cy="2696028"/>
          </a:xfrm>
          <a:prstGeom prst="rect">
            <a:avLst/>
          </a:prstGeom>
        </p:spPr>
      </p:pic>
      <p:pic>
        <p:nvPicPr>
          <p:cNvPr id="2" name="Picture 1">
            <a:extLst>
              <a:ext uri="{FF2B5EF4-FFF2-40B4-BE49-F238E27FC236}">
                <a16:creationId xmlns:a16="http://schemas.microsoft.com/office/drawing/2014/main" id="{65454C86-A67C-4790-B003-D479A5D8E9CB}"/>
              </a:ext>
            </a:extLst>
          </p:cNvPr>
          <p:cNvPicPr>
            <a:picLocks noChangeAspect="1"/>
          </p:cNvPicPr>
          <p:nvPr/>
        </p:nvPicPr>
        <p:blipFill rotWithShape="1">
          <a:blip r:embed="rId3"/>
          <a:srcRect l="20406" t="11845" r="20849" b="8456"/>
          <a:stretch/>
        </p:blipFill>
        <p:spPr>
          <a:xfrm>
            <a:off x="304801" y="233356"/>
            <a:ext cx="5497058" cy="3055780"/>
          </a:xfrm>
          <a:prstGeom prst="rect">
            <a:avLst/>
          </a:prstGeom>
        </p:spPr>
      </p:pic>
    </p:spTree>
    <p:extLst>
      <p:ext uri="{BB962C8B-B14F-4D97-AF65-F5344CB8AC3E}">
        <p14:creationId xmlns:p14="http://schemas.microsoft.com/office/powerpoint/2010/main" val="410439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6390142" y="-1"/>
            <a:ext cx="5604698" cy="1482437"/>
          </a:xfrm>
        </p:spPr>
        <p:txBody>
          <a:bodyPr>
            <a:normAutofit/>
          </a:bodyPr>
          <a:lstStyle/>
          <a:p>
            <a:r>
              <a:rPr lang="en-GB" sz="1600" dirty="0">
                <a:latin typeface="Comic Sans MS" panose="030F0702030302020204" pitchFamily="66" charset="0"/>
              </a:rPr>
              <a:t>Using these pairs of cards you can play a pairs memory game.</a:t>
            </a:r>
          </a:p>
          <a:p>
            <a:r>
              <a:rPr lang="en-GB" sz="1600" dirty="0">
                <a:latin typeface="Comic Sans MS" panose="030F0702030302020204" pitchFamily="66" charset="0"/>
              </a:rPr>
              <a:t>Mix up all the cards and lay them face down in rows.</a:t>
            </a:r>
          </a:p>
          <a:p>
            <a:endParaRPr lang="en-GB" sz="1600" dirty="0">
              <a:latin typeface="Comic Sans MS" panose="030F0702030302020204" pitchFamily="66" charset="0"/>
            </a:endParaRPr>
          </a:p>
        </p:txBody>
      </p:sp>
      <p:pic>
        <p:nvPicPr>
          <p:cNvPr id="4" name="Picture 3" descr="A group of cards on a table&#10;&#10;Description automatically generated with low confidence">
            <a:extLst>
              <a:ext uri="{FF2B5EF4-FFF2-40B4-BE49-F238E27FC236}">
                <a16:creationId xmlns:a16="http://schemas.microsoft.com/office/drawing/2014/main" id="{02CF685F-4896-4C93-9FE4-297B5E8096C6}"/>
              </a:ext>
            </a:extLst>
          </p:cNvPr>
          <p:cNvPicPr>
            <a:picLocks noChangeAspect="1"/>
          </p:cNvPicPr>
          <p:nvPr/>
        </p:nvPicPr>
        <p:blipFill rotWithShape="1">
          <a:blip r:embed="rId2">
            <a:extLst>
              <a:ext uri="{28A0092B-C50C-407E-A947-70E740481C1C}">
                <a14:useLocalDpi xmlns:a14="http://schemas.microsoft.com/office/drawing/2010/main" val="0"/>
              </a:ext>
            </a:extLst>
          </a:blip>
          <a:srcRect t="12728" b="29495"/>
          <a:stretch/>
        </p:blipFill>
        <p:spPr>
          <a:xfrm>
            <a:off x="197160" y="0"/>
            <a:ext cx="5898840" cy="2556164"/>
          </a:xfrm>
          <a:prstGeom prst="rect">
            <a:avLst/>
          </a:prstGeom>
        </p:spPr>
      </p:pic>
      <p:pic>
        <p:nvPicPr>
          <p:cNvPr id="8" name="Picture 7" descr="A picture containing text, several&#10;&#10;Description automatically generated">
            <a:extLst>
              <a:ext uri="{FF2B5EF4-FFF2-40B4-BE49-F238E27FC236}">
                <a16:creationId xmlns:a16="http://schemas.microsoft.com/office/drawing/2014/main" id="{0FAD436D-9C47-47DC-B021-00FF80BCA7AA}"/>
              </a:ext>
            </a:extLst>
          </p:cNvPr>
          <p:cNvPicPr>
            <a:picLocks noChangeAspect="1"/>
          </p:cNvPicPr>
          <p:nvPr/>
        </p:nvPicPr>
        <p:blipFill rotWithShape="1">
          <a:blip r:embed="rId3">
            <a:extLst>
              <a:ext uri="{28A0092B-C50C-407E-A947-70E740481C1C}">
                <a14:useLocalDpi xmlns:a14="http://schemas.microsoft.com/office/drawing/2010/main" val="0"/>
              </a:ext>
            </a:extLst>
          </a:blip>
          <a:srcRect b="19830"/>
          <a:stretch/>
        </p:blipFill>
        <p:spPr>
          <a:xfrm>
            <a:off x="8142514" y="1267119"/>
            <a:ext cx="3299782" cy="198408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6F790B3E-066E-4D36-AABD-EED9EB081280}"/>
              </a:ext>
            </a:extLst>
          </p:cNvPr>
          <p:cNvPicPr>
            <a:picLocks noChangeAspect="1"/>
          </p:cNvPicPr>
          <p:nvPr/>
        </p:nvPicPr>
        <p:blipFill rotWithShape="1">
          <a:blip r:embed="rId4">
            <a:extLst>
              <a:ext uri="{28A0092B-C50C-407E-A947-70E740481C1C}">
                <a14:useLocalDpi xmlns:a14="http://schemas.microsoft.com/office/drawing/2010/main" val="0"/>
              </a:ext>
            </a:extLst>
          </a:blip>
          <a:srcRect b="17454"/>
          <a:stretch/>
        </p:blipFill>
        <p:spPr>
          <a:xfrm>
            <a:off x="197160" y="3632201"/>
            <a:ext cx="3299782" cy="2042886"/>
          </a:xfrm>
          <a:prstGeom prst="rect">
            <a:avLst/>
          </a:prstGeom>
        </p:spPr>
      </p:pic>
      <p:pic>
        <p:nvPicPr>
          <p:cNvPr id="14" name="Picture 13" descr="Text&#10;&#10;Description automatically generated">
            <a:extLst>
              <a:ext uri="{FF2B5EF4-FFF2-40B4-BE49-F238E27FC236}">
                <a16:creationId xmlns:a16="http://schemas.microsoft.com/office/drawing/2014/main" id="{AFCB50D0-CB4B-4EFA-8442-1884ABA15275}"/>
              </a:ext>
            </a:extLst>
          </p:cNvPr>
          <p:cNvPicPr>
            <a:picLocks noChangeAspect="1"/>
          </p:cNvPicPr>
          <p:nvPr/>
        </p:nvPicPr>
        <p:blipFill rotWithShape="1">
          <a:blip r:embed="rId5">
            <a:extLst>
              <a:ext uri="{28A0092B-C50C-407E-A947-70E740481C1C}">
                <a14:useLocalDpi xmlns:a14="http://schemas.microsoft.com/office/drawing/2010/main" val="0"/>
              </a:ext>
            </a:extLst>
          </a:blip>
          <a:srcRect b="17454"/>
          <a:stretch/>
        </p:blipFill>
        <p:spPr>
          <a:xfrm>
            <a:off x="3599423" y="3632201"/>
            <a:ext cx="3299782" cy="2042886"/>
          </a:xfrm>
          <a:prstGeom prst="rect">
            <a:avLst/>
          </a:prstGeom>
        </p:spPr>
      </p:pic>
      <p:sp>
        <p:nvSpPr>
          <p:cNvPr id="15" name="Subtitle 6">
            <a:extLst>
              <a:ext uri="{FF2B5EF4-FFF2-40B4-BE49-F238E27FC236}">
                <a16:creationId xmlns:a16="http://schemas.microsoft.com/office/drawing/2014/main" id="{199E1CD3-8D7D-4328-9CE6-B5F4BAC33EC2}"/>
              </a:ext>
            </a:extLst>
          </p:cNvPr>
          <p:cNvSpPr txBox="1">
            <a:spLocks/>
          </p:cNvSpPr>
          <p:nvPr/>
        </p:nvSpPr>
        <p:spPr>
          <a:xfrm>
            <a:off x="7001686" y="3741956"/>
            <a:ext cx="4993154" cy="2368558"/>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GB" sz="1600" dirty="0">
                <a:latin typeface="Comic Sans MS" panose="030F0702030302020204" pitchFamily="66" charset="0"/>
              </a:rPr>
              <a:t>Turn over 1 card but keep it in its place face up.  Choose another card.  If they are a bond of 10 then the player keeps the pair.  If not they turn back over in their place.  So in this game that’s not a matching pair.</a:t>
            </a:r>
          </a:p>
          <a:p>
            <a:endParaRPr lang="en-GB" sz="1600" dirty="0">
              <a:latin typeface="Comic Sans MS" panose="030F0702030302020204" pitchFamily="66" charset="0"/>
            </a:endParaRPr>
          </a:p>
        </p:txBody>
      </p:sp>
    </p:spTree>
    <p:extLst>
      <p:ext uri="{BB962C8B-B14F-4D97-AF65-F5344CB8AC3E}">
        <p14:creationId xmlns:p14="http://schemas.microsoft.com/office/powerpoint/2010/main" val="348732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4810724" y="73760"/>
            <a:ext cx="5604698" cy="2223131"/>
          </a:xfrm>
        </p:spPr>
        <p:txBody>
          <a:bodyPr>
            <a:normAutofit lnSpcReduction="10000"/>
          </a:bodyPr>
          <a:lstStyle/>
          <a:p>
            <a:r>
              <a:rPr lang="en-GB" sz="2000" dirty="0">
                <a:latin typeface="Comic Sans MS" panose="030F0702030302020204" pitchFamily="66" charset="0"/>
              </a:rPr>
              <a:t>Next player chooses 1 card to turn over and they should try to work out what they would need to make a matching pair.  This player has chosen 3 so they must try to find 7 because 3 and 7 adds up to 10.</a:t>
            </a:r>
          </a:p>
          <a:p>
            <a:endParaRPr lang="en-GB" sz="1600" dirty="0">
              <a:latin typeface="Comic Sans MS" panose="030F0702030302020204" pitchFamily="66" charset="0"/>
            </a:endParaRPr>
          </a:p>
        </p:txBody>
      </p:sp>
      <p:sp>
        <p:nvSpPr>
          <p:cNvPr id="15" name="Subtitle 6">
            <a:extLst>
              <a:ext uri="{FF2B5EF4-FFF2-40B4-BE49-F238E27FC236}">
                <a16:creationId xmlns:a16="http://schemas.microsoft.com/office/drawing/2014/main" id="{199E1CD3-8D7D-4328-9CE6-B5F4BAC33EC2}"/>
              </a:ext>
            </a:extLst>
          </p:cNvPr>
          <p:cNvSpPr txBox="1">
            <a:spLocks/>
          </p:cNvSpPr>
          <p:nvPr/>
        </p:nvSpPr>
        <p:spPr>
          <a:xfrm>
            <a:off x="7001686" y="3508550"/>
            <a:ext cx="4993154" cy="2534996"/>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GB" sz="2000" dirty="0">
                <a:latin typeface="Comic Sans MS" panose="030F0702030302020204" pitchFamily="66" charset="0"/>
              </a:rPr>
              <a:t>7 and 3 are bonds of 10 so this would be a matching pair.  </a:t>
            </a:r>
          </a:p>
          <a:p>
            <a:r>
              <a:rPr lang="en-GB" sz="2000" dirty="0">
                <a:latin typeface="Comic Sans MS" panose="030F0702030302020204" pitchFamily="66" charset="0"/>
              </a:rPr>
              <a:t>Play continues until all the cards have been matched.  The winner is the player with most cards.</a:t>
            </a:r>
          </a:p>
          <a:p>
            <a:endParaRPr lang="en-GB" sz="1600" dirty="0">
              <a:latin typeface="Comic Sans MS" panose="030F0702030302020204" pitchFamily="66" charset="0"/>
            </a:endParaRPr>
          </a:p>
        </p:txBody>
      </p:sp>
      <p:pic>
        <p:nvPicPr>
          <p:cNvPr id="3" name="Picture 2" descr="A picture containing text&#10;&#10;Description automatically generated">
            <a:extLst>
              <a:ext uri="{FF2B5EF4-FFF2-40B4-BE49-F238E27FC236}">
                <a16:creationId xmlns:a16="http://schemas.microsoft.com/office/drawing/2014/main" id="{E7BDE6AF-125E-4C13-BBB9-C621BC76B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60" y="73760"/>
            <a:ext cx="3260618" cy="244546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3834C57-A3D8-40B6-9632-5DEAAF220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60" y="2896407"/>
            <a:ext cx="3260618" cy="2445464"/>
          </a:xfrm>
          <a:prstGeom prst="rect">
            <a:avLst/>
          </a:prstGeom>
        </p:spPr>
      </p:pic>
      <p:pic>
        <p:nvPicPr>
          <p:cNvPr id="9" name="Picture 8" descr="A picture containing text, several&#10;&#10;Description automatically generated">
            <a:extLst>
              <a:ext uri="{FF2B5EF4-FFF2-40B4-BE49-F238E27FC236}">
                <a16:creationId xmlns:a16="http://schemas.microsoft.com/office/drawing/2014/main" id="{1ECE7EE3-7305-4FC2-B0A3-E68332C7A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359" y="3598082"/>
            <a:ext cx="3260618" cy="2445464"/>
          </a:xfrm>
          <a:prstGeom prst="rect">
            <a:avLst/>
          </a:prstGeom>
        </p:spPr>
      </p:pic>
    </p:spTree>
    <p:extLst>
      <p:ext uri="{BB962C8B-B14F-4D97-AF65-F5344CB8AC3E}">
        <p14:creationId xmlns:p14="http://schemas.microsoft.com/office/powerpoint/2010/main" val="50738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4810724" y="73760"/>
            <a:ext cx="7184116" cy="3275690"/>
          </a:xfrm>
        </p:spPr>
        <p:txBody>
          <a:bodyPr>
            <a:normAutofit fontScale="92500"/>
          </a:bodyPr>
          <a:lstStyle/>
          <a:p>
            <a:r>
              <a:rPr lang="en-GB" sz="2000" dirty="0">
                <a:latin typeface="Comic Sans MS" panose="030F0702030302020204" pitchFamily="66" charset="0"/>
              </a:rPr>
              <a:t>Once you feel that your child is beginning to quickly recall bonds to 10 then play tens snap.  This is a game where it is not matching numbers (except 5 and 5) but matching bonds.</a:t>
            </a:r>
          </a:p>
          <a:p>
            <a:r>
              <a:rPr lang="en-GB" sz="2000" dirty="0">
                <a:latin typeface="Comic Sans MS" panose="030F0702030302020204" pitchFamily="66" charset="0"/>
              </a:rPr>
              <a:t>Write all the number bonds on a board or paper so they can be seen by both players.</a:t>
            </a:r>
          </a:p>
          <a:p>
            <a:r>
              <a:rPr lang="en-GB" sz="2000" dirty="0">
                <a:latin typeface="Comic Sans MS" panose="030F0702030302020204" pitchFamily="66" charset="0"/>
              </a:rPr>
              <a:t>Make a pile of all red cards from Ace to 10 and a pile of black cards from ace to 10.</a:t>
            </a:r>
          </a:p>
          <a:p>
            <a:endParaRPr lang="en-GB" sz="1600" dirty="0">
              <a:latin typeface="Comic Sans MS" panose="030F0702030302020204" pitchFamily="66" charset="0"/>
            </a:endParaRPr>
          </a:p>
        </p:txBody>
      </p:sp>
      <p:pic>
        <p:nvPicPr>
          <p:cNvPr id="4" name="Picture 3" descr="Calendar&#10;&#10;Description automatically generated">
            <a:extLst>
              <a:ext uri="{FF2B5EF4-FFF2-40B4-BE49-F238E27FC236}">
                <a16:creationId xmlns:a16="http://schemas.microsoft.com/office/drawing/2014/main" id="{0F57748B-F6CA-416C-A8A2-DAAC5D52F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1673" y="-369986"/>
            <a:ext cx="2977203" cy="3969604"/>
          </a:xfrm>
          <a:prstGeom prst="rect">
            <a:avLst/>
          </a:prstGeom>
        </p:spPr>
      </p:pic>
      <p:pic>
        <p:nvPicPr>
          <p:cNvPr id="16" name="Picture 15" descr="Calendar&#10;&#10;Description automatically generated">
            <a:extLst>
              <a:ext uri="{FF2B5EF4-FFF2-40B4-BE49-F238E27FC236}">
                <a16:creationId xmlns:a16="http://schemas.microsoft.com/office/drawing/2014/main" id="{D851C809-64CA-4329-95F4-46C4B13FE420}"/>
              </a:ext>
            </a:extLst>
          </p:cNvPr>
          <p:cNvPicPr>
            <a:picLocks noChangeAspect="1"/>
          </p:cNvPicPr>
          <p:nvPr/>
        </p:nvPicPr>
        <p:blipFill rotWithShape="1">
          <a:blip r:embed="rId3">
            <a:extLst>
              <a:ext uri="{28A0092B-C50C-407E-A947-70E740481C1C}">
                <a14:useLocalDpi xmlns:a14="http://schemas.microsoft.com/office/drawing/2010/main" val="0"/>
              </a:ext>
            </a:extLst>
          </a:blip>
          <a:srcRect l="24721" t="22837" b="37132"/>
          <a:stretch/>
        </p:blipFill>
        <p:spPr>
          <a:xfrm>
            <a:off x="2581756" y="4112490"/>
            <a:ext cx="2780369" cy="1971306"/>
          </a:xfrm>
          <a:prstGeom prst="rect">
            <a:avLst/>
          </a:prstGeom>
        </p:spPr>
      </p:pic>
      <p:pic>
        <p:nvPicPr>
          <p:cNvPr id="17" name="Picture 16" descr="Calendar&#10;&#10;Description automatically generated with medium confidence">
            <a:extLst>
              <a:ext uri="{FF2B5EF4-FFF2-40B4-BE49-F238E27FC236}">
                <a16:creationId xmlns:a16="http://schemas.microsoft.com/office/drawing/2014/main" id="{4881147E-CEE5-4191-B4F2-FDE54017F4CD}"/>
              </a:ext>
            </a:extLst>
          </p:cNvPr>
          <p:cNvPicPr>
            <a:picLocks noChangeAspect="1"/>
          </p:cNvPicPr>
          <p:nvPr/>
        </p:nvPicPr>
        <p:blipFill rotWithShape="1">
          <a:blip r:embed="rId4">
            <a:extLst>
              <a:ext uri="{28A0092B-C50C-407E-A947-70E740481C1C}">
                <a14:useLocalDpi xmlns:a14="http://schemas.microsoft.com/office/drawing/2010/main" val="0"/>
              </a:ext>
            </a:extLst>
          </a:blip>
          <a:srcRect l="42446" t="27590" b="40591"/>
          <a:stretch/>
        </p:blipFill>
        <p:spPr>
          <a:xfrm>
            <a:off x="5699445" y="4112491"/>
            <a:ext cx="2780369" cy="2049514"/>
          </a:xfrm>
          <a:prstGeom prst="rect">
            <a:avLst/>
          </a:prstGeom>
        </p:spPr>
      </p:pic>
      <p:sp>
        <p:nvSpPr>
          <p:cNvPr id="20" name="Subtitle 6">
            <a:extLst>
              <a:ext uri="{FF2B5EF4-FFF2-40B4-BE49-F238E27FC236}">
                <a16:creationId xmlns:a16="http://schemas.microsoft.com/office/drawing/2014/main" id="{1E967035-5480-44D1-B982-C265A2609516}"/>
              </a:ext>
            </a:extLst>
          </p:cNvPr>
          <p:cNvSpPr txBox="1">
            <a:spLocks/>
          </p:cNvSpPr>
          <p:nvPr/>
        </p:nvSpPr>
        <p:spPr>
          <a:xfrm>
            <a:off x="0" y="3491381"/>
            <a:ext cx="11994840" cy="972981"/>
          </a:xfrm>
          <a:prstGeom prst="rect">
            <a:avLst/>
          </a:prstGeom>
        </p:spPr>
        <p:txBody>
          <a:bodyPr vert="horz" lIns="91440" tIns="91440" rIns="91440" bIns="91440" rtlCol="0">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GB" sz="2000" dirty="0">
                <a:latin typeface="Comic Sans MS" panose="030F0702030302020204" pitchFamily="66" charset="0"/>
              </a:rPr>
              <a:t>Take turns to play a card.  Check your bonds to see what is needed to make 10.</a:t>
            </a:r>
          </a:p>
          <a:p>
            <a:r>
              <a:rPr lang="en-GB" sz="2000" dirty="0">
                <a:latin typeface="Comic Sans MS" panose="030F0702030302020204" pitchFamily="66" charset="0"/>
              </a:rPr>
              <a:t>									   if a player puts a 10</a:t>
            </a:r>
          </a:p>
          <a:p>
            <a:r>
              <a:rPr lang="en-GB" sz="2000" dirty="0">
                <a:latin typeface="Comic Sans MS" panose="030F0702030302020204" pitchFamily="66" charset="0"/>
              </a:rPr>
              <a:t>									   down this is a snap </a:t>
            </a:r>
          </a:p>
          <a:p>
            <a:r>
              <a:rPr lang="en-GB" sz="2000" dirty="0">
                <a:latin typeface="Comic Sans MS" panose="030F0702030302020204" pitchFamily="66" charset="0"/>
              </a:rPr>
              <a:t>									   10 + 0 = 10.</a:t>
            </a:r>
          </a:p>
          <a:p>
            <a:r>
              <a:rPr lang="en-GB" sz="2000" dirty="0">
                <a:latin typeface="Comic Sans MS" panose="030F0702030302020204" pitchFamily="66" charset="0"/>
              </a:rPr>
              <a:t>                                                                                                                                                                                                             if</a:t>
            </a:r>
          </a:p>
          <a:p>
            <a:endParaRPr lang="en-GB" sz="2000" dirty="0">
              <a:latin typeface="Comic Sans MS" panose="030F0702030302020204" pitchFamily="66" charset="0"/>
            </a:endParaRPr>
          </a:p>
        </p:txBody>
      </p:sp>
      <p:pic>
        <p:nvPicPr>
          <p:cNvPr id="21" name="Picture 20" descr="Calendar&#10;&#10;Description automatically generated">
            <a:extLst>
              <a:ext uri="{FF2B5EF4-FFF2-40B4-BE49-F238E27FC236}">
                <a16:creationId xmlns:a16="http://schemas.microsoft.com/office/drawing/2014/main" id="{39E4E178-0E7B-442D-A942-9A5404294929}"/>
              </a:ext>
            </a:extLst>
          </p:cNvPr>
          <p:cNvPicPr>
            <a:picLocks noChangeAspect="1"/>
          </p:cNvPicPr>
          <p:nvPr/>
        </p:nvPicPr>
        <p:blipFill rotWithShape="1">
          <a:blip r:embed="rId5">
            <a:extLst>
              <a:ext uri="{28A0092B-C50C-407E-A947-70E740481C1C}">
                <a14:useLocalDpi xmlns:a14="http://schemas.microsoft.com/office/drawing/2010/main" val="0"/>
              </a:ext>
            </a:extLst>
          </a:blip>
          <a:srcRect l="38756" t="27695" b="38368"/>
          <a:stretch/>
        </p:blipFill>
        <p:spPr>
          <a:xfrm>
            <a:off x="72501" y="4112490"/>
            <a:ext cx="2182237" cy="2049514"/>
          </a:xfrm>
          <a:prstGeom prst="rect">
            <a:avLst/>
          </a:prstGeom>
        </p:spPr>
      </p:pic>
      <p:sp>
        <p:nvSpPr>
          <p:cNvPr id="14" name="TextBox 13">
            <a:extLst>
              <a:ext uri="{FF2B5EF4-FFF2-40B4-BE49-F238E27FC236}">
                <a16:creationId xmlns:a16="http://schemas.microsoft.com/office/drawing/2014/main" id="{9B074E39-AD53-41B0-9EEA-1C02E2BB53A8}"/>
              </a:ext>
            </a:extLst>
          </p:cNvPr>
          <p:cNvSpPr txBox="1"/>
          <p:nvPr/>
        </p:nvSpPr>
        <p:spPr>
          <a:xfrm>
            <a:off x="857544" y="4022744"/>
            <a:ext cx="1555552" cy="707886"/>
          </a:xfrm>
          <a:prstGeom prst="rect">
            <a:avLst/>
          </a:prstGeom>
          <a:noFill/>
        </p:spPr>
        <p:txBody>
          <a:bodyPr wrap="square" rtlCol="0">
            <a:spAutoFit/>
          </a:bodyPr>
          <a:lstStyle/>
          <a:p>
            <a:r>
              <a:rPr lang="en-GB" sz="2000" dirty="0">
                <a:solidFill>
                  <a:srgbClr val="FFFF00"/>
                </a:solidFill>
              </a:rPr>
              <a:t>7 is needed  to snap</a:t>
            </a:r>
          </a:p>
        </p:txBody>
      </p:sp>
      <p:sp>
        <p:nvSpPr>
          <p:cNvPr id="27" name="TextBox 26">
            <a:extLst>
              <a:ext uri="{FF2B5EF4-FFF2-40B4-BE49-F238E27FC236}">
                <a16:creationId xmlns:a16="http://schemas.microsoft.com/office/drawing/2014/main" id="{53F6652A-E223-4A87-BB9C-6AE5C02721E7}"/>
              </a:ext>
            </a:extLst>
          </p:cNvPr>
          <p:cNvSpPr txBox="1"/>
          <p:nvPr/>
        </p:nvSpPr>
        <p:spPr>
          <a:xfrm>
            <a:off x="3642308" y="4095548"/>
            <a:ext cx="1719817" cy="400110"/>
          </a:xfrm>
          <a:prstGeom prst="rect">
            <a:avLst/>
          </a:prstGeom>
          <a:noFill/>
        </p:spPr>
        <p:txBody>
          <a:bodyPr wrap="square" rtlCol="0">
            <a:spAutoFit/>
          </a:bodyPr>
          <a:lstStyle/>
          <a:p>
            <a:r>
              <a:rPr lang="en-GB" sz="2000" dirty="0">
                <a:solidFill>
                  <a:srgbClr val="FFFF00"/>
                </a:solidFill>
              </a:rPr>
              <a:t>3+6 – no snap</a:t>
            </a:r>
          </a:p>
        </p:txBody>
      </p:sp>
      <p:sp>
        <p:nvSpPr>
          <p:cNvPr id="28" name="TextBox 27">
            <a:extLst>
              <a:ext uri="{FF2B5EF4-FFF2-40B4-BE49-F238E27FC236}">
                <a16:creationId xmlns:a16="http://schemas.microsoft.com/office/drawing/2014/main" id="{410A1495-966F-4687-B1DD-E47B92EF4BE5}"/>
              </a:ext>
            </a:extLst>
          </p:cNvPr>
          <p:cNvSpPr txBox="1"/>
          <p:nvPr/>
        </p:nvSpPr>
        <p:spPr>
          <a:xfrm>
            <a:off x="3797611" y="5729853"/>
            <a:ext cx="1719817" cy="707886"/>
          </a:xfrm>
          <a:prstGeom prst="rect">
            <a:avLst/>
          </a:prstGeom>
          <a:noFill/>
        </p:spPr>
        <p:txBody>
          <a:bodyPr wrap="square" rtlCol="0">
            <a:spAutoFit/>
          </a:bodyPr>
          <a:lstStyle/>
          <a:p>
            <a:r>
              <a:rPr lang="en-GB" sz="2000" dirty="0">
                <a:solidFill>
                  <a:srgbClr val="FFFF00"/>
                </a:solidFill>
              </a:rPr>
              <a:t>4 needed to snap</a:t>
            </a:r>
          </a:p>
        </p:txBody>
      </p:sp>
      <p:sp>
        <p:nvSpPr>
          <p:cNvPr id="29" name="TextBox 28">
            <a:extLst>
              <a:ext uri="{FF2B5EF4-FFF2-40B4-BE49-F238E27FC236}">
                <a16:creationId xmlns:a16="http://schemas.microsoft.com/office/drawing/2014/main" id="{FB66FB2E-3F7A-4181-9619-CEFC0110E332}"/>
              </a:ext>
            </a:extLst>
          </p:cNvPr>
          <p:cNvSpPr txBox="1"/>
          <p:nvPr/>
        </p:nvSpPr>
        <p:spPr>
          <a:xfrm>
            <a:off x="6759997" y="4064252"/>
            <a:ext cx="1719817" cy="400110"/>
          </a:xfrm>
          <a:prstGeom prst="rect">
            <a:avLst/>
          </a:prstGeom>
          <a:noFill/>
        </p:spPr>
        <p:txBody>
          <a:bodyPr wrap="square" rtlCol="0">
            <a:spAutoFit/>
          </a:bodyPr>
          <a:lstStyle/>
          <a:p>
            <a:r>
              <a:rPr lang="en-GB" sz="2000" dirty="0">
                <a:solidFill>
                  <a:srgbClr val="FFFF00"/>
                </a:solidFill>
              </a:rPr>
              <a:t>6+8 – no snap</a:t>
            </a:r>
          </a:p>
        </p:txBody>
      </p:sp>
      <p:sp>
        <p:nvSpPr>
          <p:cNvPr id="30" name="TextBox 29">
            <a:extLst>
              <a:ext uri="{FF2B5EF4-FFF2-40B4-BE49-F238E27FC236}">
                <a16:creationId xmlns:a16="http://schemas.microsoft.com/office/drawing/2014/main" id="{7D232E84-6EAF-49C4-8F3E-2E8DD16E0B0C}"/>
              </a:ext>
            </a:extLst>
          </p:cNvPr>
          <p:cNvSpPr txBox="1"/>
          <p:nvPr/>
        </p:nvSpPr>
        <p:spPr>
          <a:xfrm>
            <a:off x="6759996" y="5553152"/>
            <a:ext cx="1719817" cy="707886"/>
          </a:xfrm>
          <a:prstGeom prst="rect">
            <a:avLst/>
          </a:prstGeom>
          <a:noFill/>
        </p:spPr>
        <p:txBody>
          <a:bodyPr wrap="square" rtlCol="0">
            <a:spAutoFit/>
          </a:bodyPr>
          <a:lstStyle/>
          <a:p>
            <a:r>
              <a:rPr lang="en-GB" sz="2000" dirty="0">
                <a:solidFill>
                  <a:srgbClr val="FFFF00"/>
                </a:solidFill>
              </a:rPr>
              <a:t>2 needed to snap</a:t>
            </a:r>
          </a:p>
        </p:txBody>
      </p:sp>
    </p:spTree>
    <p:extLst>
      <p:ext uri="{BB962C8B-B14F-4D97-AF65-F5344CB8AC3E}">
        <p14:creationId xmlns:p14="http://schemas.microsoft.com/office/powerpoint/2010/main" val="112504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221673" y="73760"/>
            <a:ext cx="11773167" cy="1893585"/>
          </a:xfrm>
        </p:spPr>
        <p:txBody>
          <a:bodyPr>
            <a:normAutofit lnSpcReduction="10000"/>
          </a:bodyPr>
          <a:lstStyle/>
          <a:p>
            <a:r>
              <a:rPr lang="en-GB" sz="2000" dirty="0">
                <a:latin typeface="Comic Sans MS" panose="030F0702030302020204" pitchFamily="66" charset="0"/>
              </a:rPr>
              <a:t>Here are examples of cards which make a snap.                                                               The first person to recognise the number bond hits the pile to say ten!             As in snap, they get all the cards from that pile and put them to the bottom of their pile.  Game continues until one player ends up with all the cards.</a:t>
            </a:r>
            <a:endParaRPr lang="en-GB" sz="1600" dirty="0">
              <a:latin typeface="Comic Sans MS" panose="030F0702030302020204" pitchFamily="66" charset="0"/>
            </a:endParaRPr>
          </a:p>
        </p:txBody>
      </p:sp>
      <p:sp>
        <p:nvSpPr>
          <p:cNvPr id="14" name="TextBox 13">
            <a:extLst>
              <a:ext uri="{FF2B5EF4-FFF2-40B4-BE49-F238E27FC236}">
                <a16:creationId xmlns:a16="http://schemas.microsoft.com/office/drawing/2014/main" id="{9B074E39-AD53-41B0-9EEA-1C02E2BB53A8}"/>
              </a:ext>
            </a:extLst>
          </p:cNvPr>
          <p:cNvSpPr txBox="1"/>
          <p:nvPr/>
        </p:nvSpPr>
        <p:spPr>
          <a:xfrm>
            <a:off x="857544" y="4022744"/>
            <a:ext cx="1555552" cy="707886"/>
          </a:xfrm>
          <a:prstGeom prst="rect">
            <a:avLst/>
          </a:prstGeom>
          <a:noFill/>
        </p:spPr>
        <p:txBody>
          <a:bodyPr wrap="square" rtlCol="0">
            <a:spAutoFit/>
          </a:bodyPr>
          <a:lstStyle/>
          <a:p>
            <a:r>
              <a:rPr lang="en-GB" sz="2000" dirty="0">
                <a:solidFill>
                  <a:srgbClr val="FFFF00"/>
                </a:solidFill>
              </a:rPr>
              <a:t>7 is needed  to snap</a:t>
            </a:r>
          </a:p>
        </p:txBody>
      </p:sp>
      <p:sp>
        <p:nvSpPr>
          <p:cNvPr id="27" name="TextBox 26">
            <a:extLst>
              <a:ext uri="{FF2B5EF4-FFF2-40B4-BE49-F238E27FC236}">
                <a16:creationId xmlns:a16="http://schemas.microsoft.com/office/drawing/2014/main" id="{53F6652A-E223-4A87-BB9C-6AE5C02721E7}"/>
              </a:ext>
            </a:extLst>
          </p:cNvPr>
          <p:cNvSpPr txBox="1"/>
          <p:nvPr/>
        </p:nvSpPr>
        <p:spPr>
          <a:xfrm>
            <a:off x="3642308" y="4095548"/>
            <a:ext cx="1719817" cy="400110"/>
          </a:xfrm>
          <a:prstGeom prst="rect">
            <a:avLst/>
          </a:prstGeom>
          <a:noFill/>
        </p:spPr>
        <p:txBody>
          <a:bodyPr wrap="square" rtlCol="0">
            <a:spAutoFit/>
          </a:bodyPr>
          <a:lstStyle/>
          <a:p>
            <a:r>
              <a:rPr lang="en-GB" sz="2000" dirty="0">
                <a:solidFill>
                  <a:srgbClr val="FFFF00"/>
                </a:solidFill>
              </a:rPr>
              <a:t>3+6 – no snap</a:t>
            </a:r>
          </a:p>
        </p:txBody>
      </p:sp>
      <p:sp>
        <p:nvSpPr>
          <p:cNvPr id="28" name="TextBox 27">
            <a:extLst>
              <a:ext uri="{FF2B5EF4-FFF2-40B4-BE49-F238E27FC236}">
                <a16:creationId xmlns:a16="http://schemas.microsoft.com/office/drawing/2014/main" id="{410A1495-966F-4687-B1DD-E47B92EF4BE5}"/>
              </a:ext>
            </a:extLst>
          </p:cNvPr>
          <p:cNvSpPr txBox="1"/>
          <p:nvPr/>
        </p:nvSpPr>
        <p:spPr>
          <a:xfrm>
            <a:off x="3810968" y="5729853"/>
            <a:ext cx="1719817" cy="707886"/>
          </a:xfrm>
          <a:prstGeom prst="rect">
            <a:avLst/>
          </a:prstGeom>
          <a:noFill/>
        </p:spPr>
        <p:txBody>
          <a:bodyPr wrap="square" rtlCol="0">
            <a:spAutoFit/>
          </a:bodyPr>
          <a:lstStyle/>
          <a:p>
            <a:r>
              <a:rPr lang="en-GB" sz="2000" dirty="0">
                <a:solidFill>
                  <a:srgbClr val="FFFF00"/>
                </a:solidFill>
              </a:rPr>
              <a:t>4 needed to snap</a:t>
            </a:r>
          </a:p>
        </p:txBody>
      </p:sp>
      <p:pic>
        <p:nvPicPr>
          <p:cNvPr id="3" name="Picture 2" descr="Calendar&#10;&#10;Description automatically generated">
            <a:extLst>
              <a:ext uri="{FF2B5EF4-FFF2-40B4-BE49-F238E27FC236}">
                <a16:creationId xmlns:a16="http://schemas.microsoft.com/office/drawing/2014/main" id="{68D3B184-52CE-4B15-AC64-043602AF7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605" y="1811343"/>
            <a:ext cx="3810968" cy="5046656"/>
          </a:xfrm>
          <a:prstGeom prst="rect">
            <a:avLst/>
          </a:prstGeom>
        </p:spPr>
      </p:pic>
      <p:pic>
        <p:nvPicPr>
          <p:cNvPr id="6" name="Picture 5" descr="Qr code&#10;&#10;Description automatically generated">
            <a:extLst>
              <a:ext uri="{FF2B5EF4-FFF2-40B4-BE49-F238E27FC236}">
                <a16:creationId xmlns:a16="http://schemas.microsoft.com/office/drawing/2014/main" id="{9A4D2A60-5386-4E16-89B6-A37DFC5BF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733" y="1754957"/>
            <a:ext cx="4150267" cy="5081292"/>
          </a:xfrm>
          <a:prstGeom prst="rect">
            <a:avLst/>
          </a:prstGeom>
        </p:spPr>
      </p:pic>
      <p:pic>
        <p:nvPicPr>
          <p:cNvPr id="8" name="Picture 7" descr="Qr code&#10;&#10;Description automatically generated with medium confidence">
            <a:extLst>
              <a:ext uri="{FF2B5EF4-FFF2-40B4-BE49-F238E27FC236}">
                <a16:creationId xmlns:a16="http://schemas.microsoft.com/office/drawing/2014/main" id="{D986B4BB-EA3C-43E7-98E7-AD8B34044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11343"/>
            <a:ext cx="3810968" cy="5081292"/>
          </a:xfrm>
          <a:prstGeom prst="rect">
            <a:avLst/>
          </a:prstGeom>
        </p:spPr>
      </p:pic>
    </p:spTree>
    <p:extLst>
      <p:ext uri="{BB962C8B-B14F-4D97-AF65-F5344CB8AC3E}">
        <p14:creationId xmlns:p14="http://schemas.microsoft.com/office/powerpoint/2010/main" val="148014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203200" y="127231"/>
            <a:ext cx="11808692" cy="3544883"/>
          </a:xfrm>
        </p:spPr>
        <p:txBody>
          <a:bodyPr>
            <a:noAutofit/>
          </a:bodyPr>
          <a:lstStyle/>
          <a:p>
            <a:r>
              <a:rPr lang="en-GB" dirty="0">
                <a:latin typeface="Comic Sans MS" panose="030F0702030302020204" pitchFamily="66" charset="0"/>
              </a:rPr>
              <a:t>I hope that you have found this presentation useful.</a:t>
            </a:r>
          </a:p>
          <a:p>
            <a:r>
              <a:rPr lang="en-GB" dirty="0">
                <a:latin typeface="Comic Sans MS" panose="030F0702030302020204" pitchFamily="66" charset="0"/>
              </a:rPr>
              <a:t>There are many great number bond to 10 videos, songs and games. A quick internet search will help you to select what you think your child might be interested in.  </a:t>
            </a:r>
            <a:r>
              <a:rPr lang="en-GB" dirty="0" err="1">
                <a:latin typeface="Comic Sans MS" panose="030F0702030302020204" pitchFamily="66" charset="0"/>
              </a:rPr>
              <a:t>Topmarks</a:t>
            </a:r>
            <a:r>
              <a:rPr lang="en-GB" dirty="0">
                <a:latin typeface="Comic Sans MS" panose="030F0702030302020204" pitchFamily="66" charset="0"/>
              </a:rPr>
              <a:t> is a great child friendly website.  I’ve already linked “hit the button” into our numeracy grid.  </a:t>
            </a:r>
            <a:r>
              <a:rPr lang="en-GB" dirty="0" err="1">
                <a:latin typeface="Comic Sans MS" panose="030F0702030302020204" pitchFamily="66" charset="0"/>
              </a:rPr>
              <a:t>Mathplayground</a:t>
            </a:r>
            <a:r>
              <a:rPr lang="en-GB" dirty="0">
                <a:latin typeface="Comic Sans MS" panose="030F0702030302020204" pitchFamily="66" charset="0"/>
              </a:rPr>
              <a:t> is another good one – just click on adding games.  One of my favourites is the number bond to 10 game where you match the numbers on the balls but your are up against a challenge!    It looks like this.  You click on the one which says number</a:t>
            </a:r>
          </a:p>
          <a:p>
            <a:r>
              <a:rPr lang="en-GB" dirty="0">
                <a:latin typeface="Comic Sans MS" panose="030F0702030302020204" pitchFamily="66" charset="0"/>
              </a:rPr>
              <a:t>Bonds to 20 or 30 but when you go to options you can choose 10.                                                </a:t>
            </a:r>
          </a:p>
          <a:p>
            <a:endParaRPr lang="en-GB" dirty="0">
              <a:latin typeface="Comic Sans MS" panose="030F0702030302020204" pitchFamily="66" charset="0"/>
            </a:endParaRPr>
          </a:p>
          <a:p>
            <a:r>
              <a:rPr lang="en-GB" dirty="0">
                <a:latin typeface="Comic Sans MS" panose="030F0702030302020204" pitchFamily="66" charset="0"/>
              </a:rPr>
              <a:t>Please let me know if you need anything to help you deliver this learning with your child or if you come across something you really liked so we can all share.</a:t>
            </a:r>
          </a:p>
        </p:txBody>
      </p:sp>
      <p:sp>
        <p:nvSpPr>
          <p:cNvPr id="8" name="TextBox 7">
            <a:extLst>
              <a:ext uri="{FF2B5EF4-FFF2-40B4-BE49-F238E27FC236}">
                <a16:creationId xmlns:a16="http://schemas.microsoft.com/office/drawing/2014/main" id="{C46F9179-0731-425E-A79D-B14747D76DC8}"/>
              </a:ext>
            </a:extLst>
          </p:cNvPr>
          <p:cNvSpPr txBox="1"/>
          <p:nvPr/>
        </p:nvSpPr>
        <p:spPr>
          <a:xfrm>
            <a:off x="180109" y="5103674"/>
            <a:ext cx="12011891" cy="1754326"/>
          </a:xfrm>
          <a:prstGeom prst="rect">
            <a:avLst/>
          </a:prstGeom>
          <a:noFill/>
        </p:spPr>
        <p:txBody>
          <a:bodyPr wrap="square" rtlCol="0">
            <a:spAutoFit/>
          </a:bodyPr>
          <a:lstStyle/>
          <a:p>
            <a:r>
              <a:rPr lang="en-GB" sz="2000" b="1" dirty="0">
                <a:solidFill>
                  <a:schemeClr val="accent3">
                    <a:lumMod val="75000"/>
                  </a:schemeClr>
                </a:solidFill>
                <a:latin typeface="Comic Sans MS" panose="030F0702030302020204" pitchFamily="66" charset="0"/>
              </a:rPr>
              <a:t>My email address is :                               Mrs Forsyth’s email address is :</a:t>
            </a:r>
          </a:p>
          <a:p>
            <a:endParaRPr lang="en-GB" sz="2000" b="1" dirty="0">
              <a:solidFill>
                <a:schemeClr val="accent3">
                  <a:lumMod val="75000"/>
                </a:schemeClr>
              </a:solidFill>
              <a:latin typeface="Comic Sans MS" panose="030F0702030302020204" pitchFamily="66" charset="0"/>
            </a:endParaRPr>
          </a:p>
          <a:p>
            <a:r>
              <a:rPr lang="en-GB" sz="2000" b="1" dirty="0">
                <a:solidFill>
                  <a:schemeClr val="accent3">
                    <a:lumMod val="75000"/>
                  </a:schemeClr>
                </a:solidFill>
                <a:latin typeface="Comic Sans MS" panose="030F0702030302020204" pitchFamily="66" charset="0"/>
                <a:hlinkClick r:id="rId2">
                  <a:extLst>
                    <a:ext uri="{A12FA001-AC4F-418D-AE19-62706E023703}">
                      <ahyp:hlinkClr xmlns:ahyp="http://schemas.microsoft.com/office/drawing/2018/hyperlinkcolor" val="tx"/>
                    </a:ext>
                  </a:extLst>
                </a:hlinkClick>
              </a:rPr>
              <a:t>donna.agnew@eastayrshire.org.uk</a:t>
            </a:r>
            <a:r>
              <a:rPr lang="en-GB" sz="2000" b="1" dirty="0">
                <a:solidFill>
                  <a:schemeClr val="accent3">
                    <a:lumMod val="75000"/>
                  </a:schemeClr>
                </a:solidFill>
                <a:latin typeface="Comic Sans MS" panose="030F0702030302020204" pitchFamily="66" charset="0"/>
              </a:rPr>
              <a:t>                 </a:t>
            </a:r>
            <a:r>
              <a:rPr lang="en-GB" sz="2000" b="1" dirty="0">
                <a:solidFill>
                  <a:schemeClr val="accent3">
                    <a:lumMod val="75000"/>
                  </a:schemeClr>
                </a:solidFill>
                <a:latin typeface="Comic Sans MS" panose="030F0702030302020204" pitchFamily="66" charset="0"/>
                <a:hlinkClick r:id="rId3">
                  <a:extLst>
                    <a:ext uri="{A12FA001-AC4F-418D-AE19-62706E023703}">
                      <ahyp:hlinkClr xmlns:ahyp="http://schemas.microsoft.com/office/drawing/2018/hyperlinkcolor" val="tx"/>
                    </a:ext>
                  </a:extLst>
                </a:hlinkClick>
              </a:rPr>
              <a:t>margaret.forsyth@eastayrshire.org.uk</a:t>
            </a:r>
            <a:endParaRPr lang="en-GB" sz="2000" b="1" dirty="0">
              <a:solidFill>
                <a:schemeClr val="accent3">
                  <a:lumMod val="75000"/>
                </a:schemeClr>
              </a:solidFill>
              <a:latin typeface="Comic Sans MS" panose="030F0702030302020204" pitchFamily="66" charset="0"/>
            </a:endParaRPr>
          </a:p>
          <a:p>
            <a:endParaRPr lang="en-GB" sz="800" b="1" dirty="0">
              <a:solidFill>
                <a:schemeClr val="accent3">
                  <a:lumMod val="75000"/>
                </a:schemeClr>
              </a:solidFill>
              <a:latin typeface="Comic Sans MS" panose="030F0702030302020204" pitchFamily="66" charset="0"/>
            </a:endParaRPr>
          </a:p>
          <a:p>
            <a:r>
              <a:rPr lang="en-GB" sz="2000" b="1" dirty="0">
                <a:solidFill>
                  <a:schemeClr val="bg1"/>
                </a:solidFill>
                <a:latin typeface="Comic Sans MS" panose="030F0702030302020204" pitchFamily="66" charset="0"/>
              </a:rPr>
              <a:t>We are here to help because we are all in this together!</a:t>
            </a:r>
          </a:p>
          <a:p>
            <a:endParaRPr lang="en-GB" sz="2000" b="1" dirty="0">
              <a:solidFill>
                <a:srgbClr val="FFFF00"/>
              </a:solidFill>
              <a:latin typeface="Comic Sans MS" panose="030F0702030302020204" pitchFamily="66" charset="0"/>
            </a:endParaRPr>
          </a:p>
        </p:txBody>
      </p:sp>
      <p:pic>
        <p:nvPicPr>
          <p:cNvPr id="2" name="Picture 1">
            <a:extLst>
              <a:ext uri="{FF2B5EF4-FFF2-40B4-BE49-F238E27FC236}">
                <a16:creationId xmlns:a16="http://schemas.microsoft.com/office/drawing/2014/main" id="{AF007979-42D4-4D6D-B9C5-061DCE40BAB2}"/>
              </a:ext>
            </a:extLst>
          </p:cNvPr>
          <p:cNvPicPr>
            <a:picLocks noChangeAspect="1"/>
          </p:cNvPicPr>
          <p:nvPr/>
        </p:nvPicPr>
        <p:blipFill>
          <a:blip r:embed="rId4"/>
          <a:stretch>
            <a:fillRect/>
          </a:stretch>
        </p:blipFill>
        <p:spPr>
          <a:xfrm>
            <a:off x="9629659" y="2665041"/>
            <a:ext cx="1627490" cy="1282845"/>
          </a:xfrm>
          <a:prstGeom prst="rect">
            <a:avLst/>
          </a:prstGeom>
        </p:spPr>
      </p:pic>
    </p:spTree>
    <p:extLst>
      <p:ext uri="{BB962C8B-B14F-4D97-AF65-F5344CB8AC3E}">
        <p14:creationId xmlns:p14="http://schemas.microsoft.com/office/powerpoint/2010/main" val="38475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5652655" y="-1"/>
            <a:ext cx="6636327" cy="6125029"/>
          </a:xfrm>
        </p:spPr>
        <p:txBody>
          <a:bodyPr>
            <a:normAutofit/>
          </a:bodyPr>
          <a:lstStyle/>
          <a:p>
            <a:r>
              <a:rPr lang="en-GB" sz="1600" dirty="0">
                <a:latin typeface="Comic Sans MS" panose="030F0702030302020204" pitchFamily="66" charset="0"/>
              </a:rPr>
              <a:t>Give your child lots of practise of recognising and identifying numbers to 10 before we move on to adding up to 10.</a:t>
            </a:r>
          </a:p>
          <a:p>
            <a:r>
              <a:rPr lang="en-GB" sz="1600" dirty="0">
                <a:latin typeface="Comic Sans MS" panose="030F0702030302020204" pitchFamily="66" charset="0"/>
              </a:rPr>
              <a:t>Place number cards/playing cards from 1 to 10.  Ask your child to point to a given number.  Speed up to increase their interest.</a:t>
            </a:r>
          </a:p>
          <a:p>
            <a:r>
              <a:rPr lang="en-GB" sz="1600" dirty="0">
                <a:latin typeface="Comic Sans MS" panose="030F0702030302020204" pitchFamily="66" charset="0"/>
              </a:rPr>
              <a:t>Get them to close their eyes and turn over one number.  Before they guess get them to identify the numbers before and after.</a:t>
            </a:r>
          </a:p>
          <a:p>
            <a:r>
              <a:rPr lang="en-GB" sz="1600" dirty="0">
                <a:latin typeface="Comic Sans MS" panose="030F0702030302020204" pitchFamily="66" charset="0"/>
              </a:rPr>
              <a:t>Take turns.  Kids love to try to trick you.</a:t>
            </a:r>
          </a:p>
          <a:p>
            <a:endParaRPr lang="en-GB" sz="1000" dirty="0">
              <a:latin typeface="Comic Sans MS" panose="030F0702030302020204" pitchFamily="66" charset="0"/>
            </a:endParaRPr>
          </a:p>
          <a:p>
            <a:r>
              <a:rPr lang="en-GB" sz="1600" dirty="0">
                <a:latin typeface="Comic Sans MS" panose="030F0702030302020204" pitchFamily="66" charset="0"/>
              </a:rPr>
              <a:t>Once they are secure try covering 2 cards at a time.  Give them a chance to count from one if this makes it easier for them but the ideal is to identify the number before so they can say the next number , Or the number after so they can say the previous number.</a:t>
            </a:r>
          </a:p>
          <a:p>
            <a:endParaRPr lang="en-GB" sz="1600" dirty="0">
              <a:latin typeface="Comic Sans MS" panose="030F0702030302020204" pitchFamily="66" charset="0"/>
            </a:endParaRPr>
          </a:p>
        </p:txBody>
      </p:sp>
      <p:pic>
        <p:nvPicPr>
          <p:cNvPr id="3" name="Picture 2" descr="A group of playing cards&#10;&#10;Description automatically generated with medium confidence">
            <a:extLst>
              <a:ext uri="{FF2B5EF4-FFF2-40B4-BE49-F238E27FC236}">
                <a16:creationId xmlns:a16="http://schemas.microsoft.com/office/drawing/2014/main" id="{67B28838-A2D9-4D83-9B94-5FCD472BE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9" y="315109"/>
            <a:ext cx="2567709" cy="1925782"/>
          </a:xfrm>
          <a:prstGeom prst="rect">
            <a:avLst/>
          </a:prstGeom>
        </p:spPr>
      </p:pic>
      <p:pic>
        <p:nvPicPr>
          <p:cNvPr id="5" name="Picture 4" descr="Calendar&#10;&#10;Description automatically generated">
            <a:extLst>
              <a:ext uri="{FF2B5EF4-FFF2-40B4-BE49-F238E27FC236}">
                <a16:creationId xmlns:a16="http://schemas.microsoft.com/office/drawing/2014/main" id="{03217B8E-7EFF-4D0C-B0D8-835F26F0D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327400" y="-5855"/>
            <a:ext cx="1925782" cy="2567709"/>
          </a:xfrm>
          <a:prstGeom prst="rect">
            <a:avLst/>
          </a:prstGeom>
        </p:spPr>
      </p:pic>
      <p:pic>
        <p:nvPicPr>
          <p:cNvPr id="7" name="Picture 6" descr="Cards on a table&#10;&#10;Description automatically generated with low confidence">
            <a:extLst>
              <a:ext uri="{FF2B5EF4-FFF2-40B4-BE49-F238E27FC236}">
                <a16:creationId xmlns:a16="http://schemas.microsoft.com/office/drawing/2014/main" id="{C7D4FD08-9EEA-44C6-95E1-2EB218092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01072" y="3333255"/>
            <a:ext cx="1925782" cy="2567710"/>
          </a:xfrm>
          <a:prstGeom prst="rect">
            <a:avLst/>
          </a:prstGeom>
        </p:spPr>
      </p:pic>
      <p:pic>
        <p:nvPicPr>
          <p:cNvPr id="10" name="Picture 9" descr="A group of cards on a table&#10;&#10;Description automatically generated with low confidence">
            <a:extLst>
              <a:ext uri="{FF2B5EF4-FFF2-40B4-BE49-F238E27FC236}">
                <a16:creationId xmlns:a16="http://schemas.microsoft.com/office/drawing/2014/main" id="{B2D3D95D-4B87-4367-960A-0BD31517CC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7927" y="3654219"/>
            <a:ext cx="2567710" cy="1925783"/>
          </a:xfrm>
          <a:prstGeom prst="rect">
            <a:avLst/>
          </a:prstGeom>
        </p:spPr>
      </p:pic>
    </p:spTree>
    <p:extLst>
      <p:ext uri="{BB962C8B-B14F-4D97-AF65-F5344CB8AC3E}">
        <p14:creationId xmlns:p14="http://schemas.microsoft.com/office/powerpoint/2010/main" val="23265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471055" y="152400"/>
            <a:ext cx="11540837" cy="6116782"/>
          </a:xfrm>
        </p:spPr>
        <p:txBody>
          <a:bodyPr>
            <a:normAutofit/>
          </a:bodyPr>
          <a:lstStyle/>
          <a:p>
            <a:r>
              <a:rPr lang="en-GB" sz="1800" dirty="0">
                <a:latin typeface="Comic Sans MS" panose="030F0702030302020204" pitchFamily="66" charset="0"/>
              </a:rPr>
              <a:t>Number bonds are the 2 numbers which add together to make a given answer.</a:t>
            </a:r>
          </a:p>
          <a:p>
            <a:r>
              <a:rPr lang="en-GB" sz="1800" dirty="0">
                <a:latin typeface="Comic Sans MS" panose="030F0702030302020204" pitchFamily="66" charset="0"/>
              </a:rPr>
              <a:t>At school we have been working on building up awareness of different ways to make a number.</a:t>
            </a:r>
          </a:p>
          <a:p>
            <a:r>
              <a:rPr lang="en-GB" sz="1800" dirty="0">
                <a:latin typeface="Comic Sans MS" panose="030F0702030302020204" pitchFamily="66" charset="0"/>
              </a:rPr>
              <a:t>This week I would like you to work on numbers which go together to make 10.</a:t>
            </a:r>
          </a:p>
          <a:p>
            <a:r>
              <a:rPr lang="en-GB" dirty="0">
                <a:latin typeface="Comic Sans MS" panose="030F0702030302020204" pitchFamily="66" charset="0"/>
              </a:rPr>
              <a:t>We did a few activities on this before the holidays, maybe your child will remember the Christmas stocking game to 10.</a:t>
            </a:r>
            <a:endParaRPr lang="en-GB" sz="1800" dirty="0">
              <a:latin typeface="Comic Sans MS" panose="030F0702030302020204" pitchFamily="66" charset="0"/>
            </a:endParaRPr>
          </a:p>
          <a:p>
            <a:r>
              <a:rPr lang="en-GB" dirty="0">
                <a:latin typeface="Comic Sans MS" panose="030F0702030302020204" pitchFamily="66" charset="0"/>
              </a:rPr>
              <a:t>Take a look at the videos below for some fun ideas.</a:t>
            </a:r>
            <a:endParaRPr lang="en-GB" sz="1800" dirty="0">
              <a:latin typeface="Comic Sans MS" panose="030F0702030302020204" pitchFamily="66" charset="0"/>
            </a:endParaRPr>
          </a:p>
        </p:txBody>
      </p:sp>
      <p:sp>
        <p:nvSpPr>
          <p:cNvPr id="8" name="TextBox 7">
            <a:extLst>
              <a:ext uri="{FF2B5EF4-FFF2-40B4-BE49-F238E27FC236}">
                <a16:creationId xmlns:a16="http://schemas.microsoft.com/office/drawing/2014/main" id="{D58080B5-D23F-4147-BC9A-DB6BEC366862}"/>
              </a:ext>
            </a:extLst>
          </p:cNvPr>
          <p:cNvSpPr txBox="1"/>
          <p:nvPr/>
        </p:nvSpPr>
        <p:spPr>
          <a:xfrm>
            <a:off x="145473" y="4135582"/>
            <a:ext cx="6096000" cy="1754326"/>
          </a:xfrm>
          <a:prstGeom prst="rect">
            <a:avLst/>
          </a:prstGeom>
          <a:noFill/>
        </p:spPr>
        <p:txBody>
          <a:bodyPr wrap="square">
            <a:spAutoFit/>
          </a:bodyPr>
          <a:lstStyle/>
          <a:p>
            <a:r>
              <a:rPr lang="en-GB" dirty="0">
                <a:solidFill>
                  <a:schemeClr val="accent3">
                    <a:lumMod val="75000"/>
                  </a:schemeClr>
                </a:solidFill>
                <a:hlinkClick r:id="rId2">
                  <a:extLst>
                    <a:ext uri="{A12FA001-AC4F-418D-AE19-62706E023703}">
                      <ahyp:hlinkClr xmlns:ahyp="http://schemas.microsoft.com/office/drawing/2018/hyperlinkcolor" val="tx"/>
                    </a:ext>
                  </a:extLst>
                </a:hlinkClick>
              </a:rPr>
              <a:t>https://www.youtube.com/watch?v=pd2zVDrGHoc</a:t>
            </a:r>
            <a:endParaRPr lang="en-GB" dirty="0">
              <a:solidFill>
                <a:schemeClr val="accent3">
                  <a:lumMod val="75000"/>
                </a:schemeClr>
              </a:solidFill>
            </a:endParaRPr>
          </a:p>
          <a:p>
            <a:endParaRPr lang="en-GB" dirty="0">
              <a:solidFill>
                <a:schemeClr val="accent3">
                  <a:lumMod val="75000"/>
                </a:schemeClr>
              </a:solidFill>
            </a:endParaRPr>
          </a:p>
          <a:p>
            <a:r>
              <a:rPr lang="en-GB" dirty="0">
                <a:solidFill>
                  <a:schemeClr val="accent3">
                    <a:lumMod val="75000"/>
                  </a:schemeClr>
                </a:solidFill>
                <a:hlinkClick r:id="rId3">
                  <a:extLst>
                    <a:ext uri="{A12FA001-AC4F-418D-AE19-62706E023703}">
                      <ahyp:hlinkClr xmlns:ahyp="http://schemas.microsoft.com/office/drawing/2018/hyperlinkcolor" val="tx"/>
                    </a:ext>
                  </a:extLst>
                </a:hlinkClick>
              </a:rPr>
              <a:t>https://www.youtube.com/watch?v=PAV-gwoLTIs</a:t>
            </a:r>
            <a:endParaRPr lang="en-GB" dirty="0">
              <a:solidFill>
                <a:schemeClr val="accent3">
                  <a:lumMod val="75000"/>
                </a:schemeClr>
              </a:solidFill>
            </a:endParaRPr>
          </a:p>
          <a:p>
            <a:endParaRPr lang="en-GB" dirty="0">
              <a:solidFill>
                <a:schemeClr val="accent3">
                  <a:lumMod val="75000"/>
                </a:schemeClr>
              </a:solidFill>
            </a:endParaRPr>
          </a:p>
          <a:p>
            <a:r>
              <a:rPr lang="en-GB" dirty="0">
                <a:solidFill>
                  <a:schemeClr val="accent3">
                    <a:lumMod val="75000"/>
                  </a:schemeClr>
                </a:solidFill>
                <a:hlinkClick r:id="rId4">
                  <a:extLst>
                    <a:ext uri="{A12FA001-AC4F-418D-AE19-62706E023703}">
                      <ahyp:hlinkClr xmlns:ahyp="http://schemas.microsoft.com/office/drawing/2018/hyperlinkcolor" val="tx"/>
                    </a:ext>
                  </a:extLst>
                </a:hlinkClick>
              </a:rPr>
              <a:t>https://www.youtube.com/watch?v=lD9tjBUiXs0</a:t>
            </a:r>
            <a:endParaRPr lang="en-GB" dirty="0">
              <a:solidFill>
                <a:schemeClr val="accent3">
                  <a:lumMod val="75000"/>
                </a:schemeClr>
              </a:solidFill>
            </a:endParaRPr>
          </a:p>
          <a:p>
            <a:endParaRPr lang="en-GB" dirty="0"/>
          </a:p>
        </p:txBody>
      </p:sp>
    </p:spTree>
    <p:extLst>
      <p:ext uri="{BB962C8B-B14F-4D97-AF65-F5344CB8AC3E}">
        <p14:creationId xmlns:p14="http://schemas.microsoft.com/office/powerpoint/2010/main" val="19171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5652655" y="-1"/>
            <a:ext cx="6636327" cy="6125029"/>
          </a:xfrm>
        </p:spPr>
        <p:txBody>
          <a:bodyPr>
            <a:normAutofit/>
          </a:bodyPr>
          <a:lstStyle/>
          <a:p>
            <a:r>
              <a:rPr lang="en-GB" sz="1600" dirty="0">
                <a:latin typeface="Comic Sans MS" panose="030F0702030302020204" pitchFamily="66" charset="0"/>
              </a:rPr>
              <a:t>When learning our number bonds to 10, using our fingers is our best resource.  Children are aware by now that they have 5 fingers on each hand and 10 fingers altogether.</a:t>
            </a:r>
          </a:p>
          <a:p>
            <a:r>
              <a:rPr lang="en-GB" sz="1600" dirty="0">
                <a:latin typeface="Comic Sans MS" panose="030F0702030302020204" pitchFamily="66" charset="0"/>
              </a:rPr>
              <a:t>Start with all 10 fingers.  We are holding up 10 fingers which means that we have 0 fingers held down.  This is a number bond to 10 :</a:t>
            </a:r>
          </a:p>
          <a:p>
            <a:endParaRPr lang="en-GB" sz="1600" dirty="0">
              <a:latin typeface="Comic Sans MS" panose="030F0702030302020204" pitchFamily="66" charset="0"/>
            </a:endParaRPr>
          </a:p>
          <a:p>
            <a:r>
              <a:rPr lang="en-GB" sz="3600" dirty="0">
                <a:latin typeface="Comic Sans MS" panose="030F0702030302020204" pitchFamily="66" charset="0"/>
              </a:rPr>
              <a:t>           10  +  0  =  10</a:t>
            </a:r>
          </a:p>
          <a:p>
            <a:endParaRPr lang="en-GB" sz="3600" dirty="0">
              <a:latin typeface="Comic Sans MS" panose="030F0702030302020204" pitchFamily="66" charset="0"/>
            </a:endParaRPr>
          </a:p>
          <a:p>
            <a:r>
              <a:rPr lang="en-GB" sz="3600" dirty="0">
                <a:latin typeface="Comic Sans MS" panose="030F0702030302020204" pitchFamily="66" charset="0"/>
              </a:rPr>
              <a:t>            0  +  10  =  10</a:t>
            </a:r>
          </a:p>
        </p:txBody>
      </p:sp>
      <p:pic>
        <p:nvPicPr>
          <p:cNvPr id="8" name="Picture 7">
            <a:extLst>
              <a:ext uri="{FF2B5EF4-FFF2-40B4-BE49-F238E27FC236}">
                <a16:creationId xmlns:a16="http://schemas.microsoft.com/office/drawing/2014/main" id="{CB7F4173-1A73-402C-8087-C9FA80257E9A}"/>
              </a:ext>
            </a:extLst>
          </p:cNvPr>
          <p:cNvPicPr>
            <a:picLocks noChangeAspect="1"/>
          </p:cNvPicPr>
          <p:nvPr/>
        </p:nvPicPr>
        <p:blipFill rotWithShape="1">
          <a:blip r:embed="rId2"/>
          <a:srcRect l="76972" t="52002"/>
          <a:stretch/>
        </p:blipFill>
        <p:spPr>
          <a:xfrm>
            <a:off x="595745" y="96982"/>
            <a:ext cx="2895600" cy="3224777"/>
          </a:xfrm>
          <a:prstGeom prst="rect">
            <a:avLst/>
          </a:prstGeom>
        </p:spPr>
      </p:pic>
      <p:pic>
        <p:nvPicPr>
          <p:cNvPr id="4" name="Picture 3">
            <a:extLst>
              <a:ext uri="{FF2B5EF4-FFF2-40B4-BE49-F238E27FC236}">
                <a16:creationId xmlns:a16="http://schemas.microsoft.com/office/drawing/2014/main" id="{99F6080B-42D1-4EA3-8CEE-73F6C9BA035C}"/>
              </a:ext>
            </a:extLst>
          </p:cNvPr>
          <p:cNvPicPr>
            <a:picLocks noChangeAspect="1"/>
          </p:cNvPicPr>
          <p:nvPr/>
        </p:nvPicPr>
        <p:blipFill rotWithShape="1">
          <a:blip r:embed="rId3"/>
          <a:srcRect l="42612" t="27605" r="45844" b="41887"/>
          <a:stretch/>
        </p:blipFill>
        <p:spPr>
          <a:xfrm>
            <a:off x="672698" y="3817234"/>
            <a:ext cx="1426001" cy="1884309"/>
          </a:xfrm>
          <a:prstGeom prst="rect">
            <a:avLst/>
          </a:prstGeom>
        </p:spPr>
      </p:pic>
      <p:pic>
        <p:nvPicPr>
          <p:cNvPr id="5" name="Picture 4">
            <a:extLst>
              <a:ext uri="{FF2B5EF4-FFF2-40B4-BE49-F238E27FC236}">
                <a16:creationId xmlns:a16="http://schemas.microsoft.com/office/drawing/2014/main" id="{28CE7FCA-ABF9-489D-959D-6D6C7185E5EA}"/>
              </a:ext>
            </a:extLst>
          </p:cNvPr>
          <p:cNvPicPr>
            <a:picLocks noChangeAspect="1"/>
          </p:cNvPicPr>
          <p:nvPr/>
        </p:nvPicPr>
        <p:blipFill rotWithShape="1">
          <a:blip r:embed="rId3"/>
          <a:srcRect l="42612" t="27605" r="45844" b="41887"/>
          <a:stretch/>
        </p:blipFill>
        <p:spPr>
          <a:xfrm flipH="1">
            <a:off x="2098698" y="3817233"/>
            <a:ext cx="1426000" cy="1884309"/>
          </a:xfrm>
          <a:prstGeom prst="rect">
            <a:avLst/>
          </a:prstGeom>
        </p:spPr>
      </p:pic>
    </p:spTree>
    <p:extLst>
      <p:ext uri="{BB962C8B-B14F-4D97-AF65-F5344CB8AC3E}">
        <p14:creationId xmlns:p14="http://schemas.microsoft.com/office/powerpoint/2010/main" val="312447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5652655" y="-1"/>
            <a:ext cx="6636327" cy="6125029"/>
          </a:xfrm>
        </p:spPr>
        <p:txBody>
          <a:bodyPr>
            <a:normAutofit/>
          </a:bodyPr>
          <a:lstStyle/>
          <a:p>
            <a:r>
              <a:rPr lang="en-GB" sz="1600" dirty="0">
                <a:latin typeface="Comic Sans MS" panose="030F0702030302020204" pitchFamily="66" charset="0"/>
              </a:rPr>
              <a:t>Start with 9 fingers.  We are holding up 9 fingers which means that we have 1 finger held down.  </a:t>
            </a:r>
          </a:p>
          <a:p>
            <a:r>
              <a:rPr lang="en-GB" sz="1600" dirty="0">
                <a:latin typeface="Comic Sans MS" panose="030F0702030302020204" pitchFamily="66" charset="0"/>
              </a:rPr>
              <a:t>This is a number bond to 10 :</a:t>
            </a:r>
          </a:p>
          <a:p>
            <a:endParaRPr lang="en-GB" sz="1600" dirty="0">
              <a:latin typeface="Comic Sans MS" panose="030F0702030302020204" pitchFamily="66" charset="0"/>
            </a:endParaRPr>
          </a:p>
          <a:p>
            <a:r>
              <a:rPr lang="en-GB" sz="3600" dirty="0">
                <a:latin typeface="Comic Sans MS" panose="030F0702030302020204" pitchFamily="66" charset="0"/>
              </a:rPr>
              <a:t>         </a:t>
            </a:r>
          </a:p>
          <a:p>
            <a:r>
              <a:rPr lang="en-GB" sz="3600" dirty="0">
                <a:latin typeface="Comic Sans MS" panose="030F0702030302020204" pitchFamily="66" charset="0"/>
              </a:rPr>
              <a:t>             9  +  1  =  10</a:t>
            </a:r>
          </a:p>
          <a:p>
            <a:endParaRPr lang="en-GB" sz="3600" dirty="0">
              <a:latin typeface="Comic Sans MS" panose="030F0702030302020204" pitchFamily="66" charset="0"/>
            </a:endParaRPr>
          </a:p>
          <a:p>
            <a:r>
              <a:rPr lang="en-GB" sz="3600" dirty="0">
                <a:latin typeface="Comic Sans MS" panose="030F0702030302020204" pitchFamily="66" charset="0"/>
              </a:rPr>
              <a:t>             1  +  9  =  10</a:t>
            </a:r>
          </a:p>
        </p:txBody>
      </p:sp>
      <p:pic>
        <p:nvPicPr>
          <p:cNvPr id="8" name="Picture 7">
            <a:extLst>
              <a:ext uri="{FF2B5EF4-FFF2-40B4-BE49-F238E27FC236}">
                <a16:creationId xmlns:a16="http://schemas.microsoft.com/office/drawing/2014/main" id="{CB7F4173-1A73-402C-8087-C9FA80257E9A}"/>
              </a:ext>
            </a:extLst>
          </p:cNvPr>
          <p:cNvPicPr>
            <a:picLocks noChangeAspect="1"/>
          </p:cNvPicPr>
          <p:nvPr/>
        </p:nvPicPr>
        <p:blipFill rotWithShape="1">
          <a:blip r:embed="rId2"/>
          <a:srcRect l="48949" t="50932" r="24907"/>
          <a:stretch/>
        </p:blipFill>
        <p:spPr>
          <a:xfrm>
            <a:off x="1204686" y="634297"/>
            <a:ext cx="2605314" cy="2612682"/>
          </a:xfrm>
          <a:prstGeom prst="rect">
            <a:avLst/>
          </a:prstGeom>
        </p:spPr>
      </p:pic>
      <p:pic>
        <p:nvPicPr>
          <p:cNvPr id="5" name="Picture 4">
            <a:extLst>
              <a:ext uri="{FF2B5EF4-FFF2-40B4-BE49-F238E27FC236}">
                <a16:creationId xmlns:a16="http://schemas.microsoft.com/office/drawing/2014/main" id="{242047B5-13D0-4B6A-847B-263102AC32DA}"/>
              </a:ext>
            </a:extLst>
          </p:cNvPr>
          <p:cNvPicPr>
            <a:picLocks noChangeAspect="1"/>
          </p:cNvPicPr>
          <p:nvPr/>
        </p:nvPicPr>
        <p:blipFill rotWithShape="1">
          <a:blip r:embed="rId2"/>
          <a:srcRect r="89659" b="54788"/>
          <a:stretch/>
        </p:blipFill>
        <p:spPr>
          <a:xfrm>
            <a:off x="2507343" y="3878138"/>
            <a:ext cx="1224055" cy="2246890"/>
          </a:xfrm>
          <a:prstGeom prst="rect">
            <a:avLst/>
          </a:prstGeom>
        </p:spPr>
      </p:pic>
      <p:pic>
        <p:nvPicPr>
          <p:cNvPr id="2" name="Picture 1">
            <a:extLst>
              <a:ext uri="{FF2B5EF4-FFF2-40B4-BE49-F238E27FC236}">
                <a16:creationId xmlns:a16="http://schemas.microsoft.com/office/drawing/2014/main" id="{898E15FA-EDFF-4AC7-8F35-BAE8E4F50CA2}"/>
              </a:ext>
            </a:extLst>
          </p:cNvPr>
          <p:cNvPicPr>
            <a:picLocks noChangeAspect="1"/>
          </p:cNvPicPr>
          <p:nvPr/>
        </p:nvPicPr>
        <p:blipFill rotWithShape="1">
          <a:blip r:embed="rId3"/>
          <a:srcRect l="42612" t="27605" r="45844" b="38889"/>
          <a:stretch/>
        </p:blipFill>
        <p:spPr>
          <a:xfrm>
            <a:off x="880516" y="3878138"/>
            <a:ext cx="1474757" cy="2140221"/>
          </a:xfrm>
          <a:prstGeom prst="rect">
            <a:avLst/>
          </a:prstGeom>
        </p:spPr>
      </p:pic>
    </p:spTree>
    <p:extLst>
      <p:ext uri="{BB962C8B-B14F-4D97-AF65-F5344CB8AC3E}">
        <p14:creationId xmlns:p14="http://schemas.microsoft.com/office/powerpoint/2010/main" val="99543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5652655" y="-1"/>
            <a:ext cx="6636327" cy="6125029"/>
          </a:xfrm>
        </p:spPr>
        <p:txBody>
          <a:bodyPr>
            <a:normAutofit/>
          </a:bodyPr>
          <a:lstStyle/>
          <a:p>
            <a:r>
              <a:rPr lang="en-GB" sz="1600" dirty="0">
                <a:latin typeface="Comic Sans MS" panose="030F0702030302020204" pitchFamily="66" charset="0"/>
              </a:rPr>
              <a:t>Start with 8 fingers.  We are holding up 8 fingers which means that we have 2 finger held down.  </a:t>
            </a:r>
          </a:p>
          <a:p>
            <a:r>
              <a:rPr lang="en-GB" sz="1600" dirty="0">
                <a:latin typeface="Comic Sans MS" panose="030F0702030302020204" pitchFamily="66" charset="0"/>
              </a:rPr>
              <a:t>This is a number bond to 10 :</a:t>
            </a:r>
          </a:p>
          <a:p>
            <a:endParaRPr lang="en-GB" sz="1600" dirty="0">
              <a:latin typeface="Comic Sans MS" panose="030F0702030302020204" pitchFamily="66" charset="0"/>
            </a:endParaRPr>
          </a:p>
          <a:p>
            <a:r>
              <a:rPr lang="en-GB" sz="3600" dirty="0">
                <a:latin typeface="Comic Sans MS" panose="030F0702030302020204" pitchFamily="66" charset="0"/>
              </a:rPr>
              <a:t>          </a:t>
            </a:r>
          </a:p>
          <a:p>
            <a:r>
              <a:rPr lang="en-GB" sz="3600" dirty="0">
                <a:latin typeface="Comic Sans MS" panose="030F0702030302020204" pitchFamily="66" charset="0"/>
              </a:rPr>
              <a:t>           8  +  2  =  10</a:t>
            </a:r>
          </a:p>
          <a:p>
            <a:endParaRPr lang="en-GB" sz="3600" dirty="0">
              <a:latin typeface="Comic Sans MS" panose="030F0702030302020204" pitchFamily="66" charset="0"/>
            </a:endParaRPr>
          </a:p>
          <a:p>
            <a:r>
              <a:rPr lang="en-GB" sz="3600" dirty="0">
                <a:latin typeface="Comic Sans MS" panose="030F0702030302020204" pitchFamily="66" charset="0"/>
              </a:rPr>
              <a:t>           2  +  8  =  10</a:t>
            </a:r>
          </a:p>
        </p:txBody>
      </p:sp>
      <p:pic>
        <p:nvPicPr>
          <p:cNvPr id="2" name="Picture 1">
            <a:extLst>
              <a:ext uri="{FF2B5EF4-FFF2-40B4-BE49-F238E27FC236}">
                <a16:creationId xmlns:a16="http://schemas.microsoft.com/office/drawing/2014/main" id="{898E15FA-EDFF-4AC7-8F35-BAE8E4F50CA2}"/>
              </a:ext>
            </a:extLst>
          </p:cNvPr>
          <p:cNvPicPr>
            <a:picLocks noChangeAspect="1"/>
          </p:cNvPicPr>
          <p:nvPr/>
        </p:nvPicPr>
        <p:blipFill rotWithShape="1">
          <a:blip r:embed="rId2"/>
          <a:srcRect l="42612" t="27605" r="45844" b="35454"/>
          <a:stretch/>
        </p:blipFill>
        <p:spPr>
          <a:xfrm>
            <a:off x="672698" y="3817234"/>
            <a:ext cx="1431581" cy="2290531"/>
          </a:xfrm>
          <a:prstGeom prst="rect">
            <a:avLst/>
          </a:prstGeom>
        </p:spPr>
      </p:pic>
      <p:pic>
        <p:nvPicPr>
          <p:cNvPr id="6" name="Picture 5">
            <a:extLst>
              <a:ext uri="{FF2B5EF4-FFF2-40B4-BE49-F238E27FC236}">
                <a16:creationId xmlns:a16="http://schemas.microsoft.com/office/drawing/2014/main" id="{3E550F0D-6916-4187-BEF3-41E7A03CDC1C}"/>
              </a:ext>
            </a:extLst>
          </p:cNvPr>
          <p:cNvPicPr>
            <a:picLocks noChangeAspect="1"/>
          </p:cNvPicPr>
          <p:nvPr/>
        </p:nvPicPr>
        <p:blipFill rotWithShape="1">
          <a:blip r:embed="rId3"/>
          <a:srcRect l="23020" t="51557" r="50929"/>
          <a:stretch/>
        </p:blipFill>
        <p:spPr>
          <a:xfrm>
            <a:off x="1097561" y="750235"/>
            <a:ext cx="2416446" cy="2401025"/>
          </a:xfrm>
          <a:prstGeom prst="rect">
            <a:avLst/>
          </a:prstGeom>
        </p:spPr>
      </p:pic>
      <p:pic>
        <p:nvPicPr>
          <p:cNvPr id="7" name="Picture 6">
            <a:extLst>
              <a:ext uri="{FF2B5EF4-FFF2-40B4-BE49-F238E27FC236}">
                <a16:creationId xmlns:a16="http://schemas.microsoft.com/office/drawing/2014/main" id="{C084743A-94FE-4902-9D21-16BBDAABCD24}"/>
              </a:ext>
            </a:extLst>
          </p:cNvPr>
          <p:cNvPicPr>
            <a:picLocks noChangeAspect="1"/>
          </p:cNvPicPr>
          <p:nvPr/>
        </p:nvPicPr>
        <p:blipFill rotWithShape="1">
          <a:blip r:embed="rId3"/>
          <a:srcRect l="11375" r="72464" b="54226"/>
          <a:stretch/>
        </p:blipFill>
        <p:spPr>
          <a:xfrm>
            <a:off x="1996034" y="3827837"/>
            <a:ext cx="1517973" cy="2297191"/>
          </a:xfrm>
          <a:prstGeom prst="rect">
            <a:avLst/>
          </a:prstGeom>
        </p:spPr>
      </p:pic>
    </p:spTree>
    <p:extLst>
      <p:ext uri="{BB962C8B-B14F-4D97-AF65-F5344CB8AC3E}">
        <p14:creationId xmlns:p14="http://schemas.microsoft.com/office/powerpoint/2010/main" val="22565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5652655" y="-1"/>
            <a:ext cx="6636327" cy="6125029"/>
          </a:xfrm>
        </p:spPr>
        <p:txBody>
          <a:bodyPr>
            <a:normAutofit/>
          </a:bodyPr>
          <a:lstStyle/>
          <a:p>
            <a:r>
              <a:rPr lang="en-GB" sz="1600" dirty="0">
                <a:latin typeface="Comic Sans MS" panose="030F0702030302020204" pitchFamily="66" charset="0"/>
              </a:rPr>
              <a:t>Start with 7 fingers.  We are holding up 7 fingers which means that we have 3 finger held down.  </a:t>
            </a:r>
          </a:p>
          <a:p>
            <a:r>
              <a:rPr lang="en-GB" sz="1600" dirty="0">
                <a:latin typeface="Comic Sans MS" panose="030F0702030302020204" pitchFamily="66" charset="0"/>
              </a:rPr>
              <a:t>This is a number bond to 10 :</a:t>
            </a:r>
          </a:p>
          <a:p>
            <a:endParaRPr lang="en-GB" sz="1600" dirty="0">
              <a:latin typeface="Comic Sans MS" panose="030F0702030302020204" pitchFamily="66" charset="0"/>
            </a:endParaRPr>
          </a:p>
          <a:p>
            <a:r>
              <a:rPr lang="en-GB" sz="3600" dirty="0">
                <a:latin typeface="Comic Sans MS" panose="030F0702030302020204" pitchFamily="66" charset="0"/>
              </a:rPr>
              <a:t>          </a:t>
            </a:r>
          </a:p>
          <a:p>
            <a:r>
              <a:rPr lang="en-GB" sz="3600" dirty="0">
                <a:latin typeface="Comic Sans MS" panose="030F0702030302020204" pitchFamily="66" charset="0"/>
              </a:rPr>
              <a:t>           7  +  3  =  10</a:t>
            </a:r>
          </a:p>
          <a:p>
            <a:endParaRPr lang="en-GB" sz="3600" dirty="0">
              <a:latin typeface="Comic Sans MS" panose="030F0702030302020204" pitchFamily="66" charset="0"/>
            </a:endParaRPr>
          </a:p>
          <a:p>
            <a:r>
              <a:rPr lang="en-GB" sz="3600" dirty="0">
                <a:latin typeface="Comic Sans MS" panose="030F0702030302020204" pitchFamily="66" charset="0"/>
              </a:rPr>
              <a:t>           3  +  7  =  10</a:t>
            </a:r>
          </a:p>
        </p:txBody>
      </p:sp>
      <p:pic>
        <p:nvPicPr>
          <p:cNvPr id="2" name="Picture 1">
            <a:extLst>
              <a:ext uri="{FF2B5EF4-FFF2-40B4-BE49-F238E27FC236}">
                <a16:creationId xmlns:a16="http://schemas.microsoft.com/office/drawing/2014/main" id="{898E15FA-EDFF-4AC7-8F35-BAE8E4F50CA2}"/>
              </a:ext>
            </a:extLst>
          </p:cNvPr>
          <p:cNvPicPr>
            <a:picLocks noChangeAspect="1"/>
          </p:cNvPicPr>
          <p:nvPr/>
        </p:nvPicPr>
        <p:blipFill rotWithShape="1">
          <a:blip r:embed="rId2"/>
          <a:srcRect l="42612" t="27605" r="45844" b="35454"/>
          <a:stretch/>
        </p:blipFill>
        <p:spPr>
          <a:xfrm>
            <a:off x="985060" y="3834521"/>
            <a:ext cx="1431567" cy="2290508"/>
          </a:xfrm>
          <a:prstGeom prst="rect">
            <a:avLst/>
          </a:prstGeom>
        </p:spPr>
      </p:pic>
      <p:pic>
        <p:nvPicPr>
          <p:cNvPr id="6" name="Picture 5">
            <a:extLst>
              <a:ext uri="{FF2B5EF4-FFF2-40B4-BE49-F238E27FC236}">
                <a16:creationId xmlns:a16="http://schemas.microsoft.com/office/drawing/2014/main" id="{3E550F0D-6916-4187-BEF3-41E7A03CDC1C}"/>
              </a:ext>
            </a:extLst>
          </p:cNvPr>
          <p:cNvPicPr>
            <a:picLocks noChangeAspect="1"/>
          </p:cNvPicPr>
          <p:nvPr/>
        </p:nvPicPr>
        <p:blipFill rotWithShape="1">
          <a:blip r:embed="rId3"/>
          <a:srcRect l="27545" r="55524" b="51769"/>
          <a:stretch/>
        </p:blipFill>
        <p:spPr>
          <a:xfrm>
            <a:off x="2416627" y="3834520"/>
            <a:ext cx="1504874" cy="2290508"/>
          </a:xfrm>
          <a:prstGeom prst="rect">
            <a:avLst/>
          </a:prstGeom>
        </p:spPr>
      </p:pic>
      <p:pic>
        <p:nvPicPr>
          <p:cNvPr id="7" name="Picture 6">
            <a:extLst>
              <a:ext uri="{FF2B5EF4-FFF2-40B4-BE49-F238E27FC236}">
                <a16:creationId xmlns:a16="http://schemas.microsoft.com/office/drawing/2014/main" id="{C084743A-94FE-4902-9D21-16BBDAABCD24}"/>
              </a:ext>
            </a:extLst>
          </p:cNvPr>
          <p:cNvPicPr>
            <a:picLocks noChangeAspect="1"/>
          </p:cNvPicPr>
          <p:nvPr/>
        </p:nvPicPr>
        <p:blipFill rotWithShape="1">
          <a:blip r:embed="rId3"/>
          <a:srcRect t="49778" r="76658"/>
          <a:stretch/>
        </p:blipFill>
        <p:spPr>
          <a:xfrm>
            <a:off x="1204685" y="556273"/>
            <a:ext cx="2220686" cy="2553013"/>
          </a:xfrm>
          <a:prstGeom prst="rect">
            <a:avLst/>
          </a:prstGeom>
        </p:spPr>
      </p:pic>
    </p:spTree>
    <p:extLst>
      <p:ext uri="{BB962C8B-B14F-4D97-AF65-F5344CB8AC3E}">
        <p14:creationId xmlns:p14="http://schemas.microsoft.com/office/powerpoint/2010/main" val="313935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5652655" y="-1"/>
            <a:ext cx="6636327" cy="6125029"/>
          </a:xfrm>
        </p:spPr>
        <p:txBody>
          <a:bodyPr>
            <a:normAutofit/>
          </a:bodyPr>
          <a:lstStyle/>
          <a:p>
            <a:r>
              <a:rPr lang="en-GB" sz="1600" dirty="0">
                <a:latin typeface="Comic Sans MS" panose="030F0702030302020204" pitchFamily="66" charset="0"/>
              </a:rPr>
              <a:t>Start with 6 fingers.  We are holding up 6 fingers which means that we have 4 finger held down.  </a:t>
            </a:r>
          </a:p>
          <a:p>
            <a:r>
              <a:rPr lang="en-GB" sz="1600" dirty="0">
                <a:latin typeface="Comic Sans MS" panose="030F0702030302020204" pitchFamily="66" charset="0"/>
              </a:rPr>
              <a:t>This is a number bond to 10 :</a:t>
            </a:r>
          </a:p>
          <a:p>
            <a:endParaRPr lang="en-GB" sz="1600" dirty="0">
              <a:latin typeface="Comic Sans MS" panose="030F0702030302020204" pitchFamily="66" charset="0"/>
            </a:endParaRPr>
          </a:p>
          <a:p>
            <a:r>
              <a:rPr lang="en-GB" sz="3600" dirty="0">
                <a:latin typeface="Comic Sans MS" panose="030F0702030302020204" pitchFamily="66" charset="0"/>
              </a:rPr>
              <a:t>          </a:t>
            </a:r>
          </a:p>
          <a:p>
            <a:r>
              <a:rPr lang="en-GB" sz="3600" dirty="0">
                <a:latin typeface="Comic Sans MS" panose="030F0702030302020204" pitchFamily="66" charset="0"/>
              </a:rPr>
              <a:t>           6  +  4  =  10</a:t>
            </a:r>
          </a:p>
          <a:p>
            <a:endParaRPr lang="en-GB" sz="3600" dirty="0">
              <a:latin typeface="Comic Sans MS" panose="030F0702030302020204" pitchFamily="66" charset="0"/>
            </a:endParaRPr>
          </a:p>
          <a:p>
            <a:r>
              <a:rPr lang="en-GB" sz="3600" dirty="0">
                <a:latin typeface="Comic Sans MS" panose="030F0702030302020204" pitchFamily="66" charset="0"/>
              </a:rPr>
              <a:t>           4  +  6  =  10</a:t>
            </a:r>
          </a:p>
        </p:txBody>
      </p:sp>
      <p:pic>
        <p:nvPicPr>
          <p:cNvPr id="2" name="Picture 1">
            <a:extLst>
              <a:ext uri="{FF2B5EF4-FFF2-40B4-BE49-F238E27FC236}">
                <a16:creationId xmlns:a16="http://schemas.microsoft.com/office/drawing/2014/main" id="{898E15FA-EDFF-4AC7-8F35-BAE8E4F50CA2}"/>
              </a:ext>
            </a:extLst>
          </p:cNvPr>
          <p:cNvPicPr>
            <a:picLocks noChangeAspect="1"/>
          </p:cNvPicPr>
          <p:nvPr/>
        </p:nvPicPr>
        <p:blipFill rotWithShape="1">
          <a:blip r:embed="rId2"/>
          <a:srcRect l="42612" t="27605" r="45844" b="35454"/>
          <a:stretch/>
        </p:blipFill>
        <p:spPr>
          <a:xfrm>
            <a:off x="1657309" y="4061101"/>
            <a:ext cx="1283174" cy="2053080"/>
          </a:xfrm>
          <a:prstGeom prst="rect">
            <a:avLst/>
          </a:prstGeom>
        </p:spPr>
      </p:pic>
      <p:pic>
        <p:nvPicPr>
          <p:cNvPr id="6" name="Picture 5">
            <a:extLst>
              <a:ext uri="{FF2B5EF4-FFF2-40B4-BE49-F238E27FC236}">
                <a16:creationId xmlns:a16="http://schemas.microsoft.com/office/drawing/2014/main" id="{3E550F0D-6916-4187-BEF3-41E7A03CDC1C}"/>
              </a:ext>
            </a:extLst>
          </p:cNvPr>
          <p:cNvPicPr>
            <a:picLocks noChangeAspect="1"/>
          </p:cNvPicPr>
          <p:nvPr/>
        </p:nvPicPr>
        <p:blipFill rotWithShape="1">
          <a:blip r:embed="rId3"/>
          <a:srcRect l="75093" b="50921"/>
          <a:stretch/>
        </p:blipFill>
        <p:spPr>
          <a:xfrm>
            <a:off x="1677267" y="574085"/>
            <a:ext cx="2546390" cy="2680974"/>
          </a:xfrm>
          <a:prstGeom prst="rect">
            <a:avLst/>
          </a:prstGeom>
        </p:spPr>
      </p:pic>
      <p:pic>
        <p:nvPicPr>
          <p:cNvPr id="7" name="Picture 6">
            <a:extLst>
              <a:ext uri="{FF2B5EF4-FFF2-40B4-BE49-F238E27FC236}">
                <a16:creationId xmlns:a16="http://schemas.microsoft.com/office/drawing/2014/main" id="{C084743A-94FE-4902-9D21-16BBDAABCD24}"/>
              </a:ext>
            </a:extLst>
          </p:cNvPr>
          <p:cNvPicPr>
            <a:picLocks noChangeAspect="1"/>
          </p:cNvPicPr>
          <p:nvPr/>
        </p:nvPicPr>
        <p:blipFill rotWithShape="1">
          <a:blip r:embed="rId3"/>
          <a:srcRect l="43596" r="40220" b="52552"/>
          <a:stretch/>
        </p:blipFill>
        <p:spPr>
          <a:xfrm>
            <a:off x="2940483" y="4061101"/>
            <a:ext cx="1283174" cy="2010036"/>
          </a:xfrm>
          <a:prstGeom prst="rect">
            <a:avLst/>
          </a:prstGeom>
        </p:spPr>
      </p:pic>
    </p:spTree>
    <p:extLst>
      <p:ext uri="{BB962C8B-B14F-4D97-AF65-F5344CB8AC3E}">
        <p14:creationId xmlns:p14="http://schemas.microsoft.com/office/powerpoint/2010/main" val="110197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5652655" y="-1"/>
            <a:ext cx="6636327" cy="6125029"/>
          </a:xfrm>
        </p:spPr>
        <p:txBody>
          <a:bodyPr>
            <a:normAutofit/>
          </a:bodyPr>
          <a:lstStyle/>
          <a:p>
            <a:r>
              <a:rPr lang="en-GB" sz="1600" dirty="0">
                <a:latin typeface="Comic Sans MS" panose="030F0702030302020204" pitchFamily="66" charset="0"/>
              </a:rPr>
              <a:t>Start with 5 fingers.  We are holding up 5 fingers which means that we have 5 finger held down.  </a:t>
            </a:r>
          </a:p>
          <a:p>
            <a:r>
              <a:rPr lang="en-GB" sz="1600" dirty="0">
                <a:latin typeface="Comic Sans MS" panose="030F0702030302020204" pitchFamily="66" charset="0"/>
              </a:rPr>
              <a:t>This is a number bond to 10 :</a:t>
            </a:r>
          </a:p>
          <a:p>
            <a:endParaRPr lang="en-GB" sz="3600" dirty="0">
              <a:latin typeface="Comic Sans MS" panose="030F0702030302020204" pitchFamily="66" charset="0"/>
            </a:endParaRPr>
          </a:p>
          <a:p>
            <a:r>
              <a:rPr lang="en-GB" sz="3600" dirty="0">
                <a:latin typeface="Comic Sans MS" panose="030F0702030302020204" pitchFamily="66" charset="0"/>
              </a:rPr>
              <a:t>             5  +  5  =  10</a:t>
            </a: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2" name="Picture 1">
            <a:extLst>
              <a:ext uri="{FF2B5EF4-FFF2-40B4-BE49-F238E27FC236}">
                <a16:creationId xmlns:a16="http://schemas.microsoft.com/office/drawing/2014/main" id="{898E15FA-EDFF-4AC7-8F35-BAE8E4F50CA2}"/>
              </a:ext>
            </a:extLst>
          </p:cNvPr>
          <p:cNvPicPr>
            <a:picLocks noChangeAspect="1"/>
          </p:cNvPicPr>
          <p:nvPr/>
        </p:nvPicPr>
        <p:blipFill rotWithShape="1">
          <a:blip r:embed="rId2"/>
          <a:srcRect l="42612" t="27605" r="45844" b="35454"/>
          <a:stretch/>
        </p:blipFill>
        <p:spPr>
          <a:xfrm>
            <a:off x="585189" y="409017"/>
            <a:ext cx="1728520" cy="2765634"/>
          </a:xfrm>
          <a:prstGeom prst="rect">
            <a:avLst/>
          </a:prstGeom>
        </p:spPr>
      </p:pic>
      <p:pic>
        <p:nvPicPr>
          <p:cNvPr id="7" name="Picture 6">
            <a:extLst>
              <a:ext uri="{FF2B5EF4-FFF2-40B4-BE49-F238E27FC236}">
                <a16:creationId xmlns:a16="http://schemas.microsoft.com/office/drawing/2014/main" id="{C084743A-94FE-4902-9D21-16BBDAABCD24}"/>
              </a:ext>
            </a:extLst>
          </p:cNvPr>
          <p:cNvPicPr>
            <a:picLocks noChangeAspect="1"/>
          </p:cNvPicPr>
          <p:nvPr/>
        </p:nvPicPr>
        <p:blipFill rotWithShape="1">
          <a:blip r:embed="rId3"/>
          <a:srcRect l="60029" r="22791" b="51620"/>
          <a:stretch/>
        </p:blipFill>
        <p:spPr>
          <a:xfrm>
            <a:off x="2313709" y="901444"/>
            <a:ext cx="1510806" cy="2273207"/>
          </a:xfrm>
          <a:prstGeom prst="rect">
            <a:avLst/>
          </a:prstGeom>
        </p:spPr>
      </p:pic>
      <p:sp>
        <p:nvSpPr>
          <p:cNvPr id="3" name="TextBox 2">
            <a:extLst>
              <a:ext uri="{FF2B5EF4-FFF2-40B4-BE49-F238E27FC236}">
                <a16:creationId xmlns:a16="http://schemas.microsoft.com/office/drawing/2014/main" id="{82486723-4CCD-4753-A102-492DA7BA05CD}"/>
              </a:ext>
            </a:extLst>
          </p:cNvPr>
          <p:cNvSpPr txBox="1"/>
          <p:nvPr/>
        </p:nvSpPr>
        <p:spPr>
          <a:xfrm>
            <a:off x="438067" y="3062513"/>
            <a:ext cx="11665527" cy="3539430"/>
          </a:xfrm>
          <a:prstGeom prst="rect">
            <a:avLst/>
          </a:prstGeom>
          <a:noFill/>
        </p:spPr>
        <p:txBody>
          <a:bodyPr wrap="square" rtlCol="0">
            <a:spAutoFit/>
          </a:bodyPr>
          <a:lstStyle/>
          <a:p>
            <a:pPr algn="ctr"/>
            <a:r>
              <a:rPr lang="en-GB" sz="3200" dirty="0">
                <a:latin typeface="Comic Sans MS" panose="030F0702030302020204" pitchFamily="66" charset="0"/>
              </a:rPr>
              <a:t>      Here are all the number bonds to 10 :</a:t>
            </a:r>
          </a:p>
          <a:p>
            <a:r>
              <a:rPr lang="en-GB" sz="3200" dirty="0">
                <a:latin typeface="Comic Sans MS" panose="030F0702030302020204" pitchFamily="66" charset="0"/>
              </a:rPr>
              <a:t>0  +  10  =  10				10  +  0  =  10             5  +  5  =  10</a:t>
            </a:r>
          </a:p>
          <a:p>
            <a:r>
              <a:rPr lang="en-GB" sz="3200" dirty="0">
                <a:latin typeface="Comic Sans MS" panose="030F0702030302020204" pitchFamily="66" charset="0"/>
              </a:rPr>
              <a:t>1  +    9  =  10				  9  +  1  =  10</a:t>
            </a:r>
          </a:p>
          <a:p>
            <a:r>
              <a:rPr lang="en-GB" sz="3200" dirty="0">
                <a:latin typeface="Comic Sans MS" panose="030F0702030302020204" pitchFamily="66" charset="0"/>
              </a:rPr>
              <a:t>2  +   8  =  10				  8  +  2  =  10</a:t>
            </a:r>
          </a:p>
          <a:p>
            <a:pPr marL="514350" indent="-514350">
              <a:buAutoNum type="arabicPlain" startAt="3"/>
            </a:pPr>
            <a:r>
              <a:rPr lang="en-GB" sz="3200" dirty="0">
                <a:latin typeface="Comic Sans MS" panose="030F0702030302020204" pitchFamily="66" charset="0"/>
              </a:rPr>
              <a:t>+   7  =  10				  7  +  3  =  10</a:t>
            </a:r>
          </a:p>
          <a:p>
            <a:r>
              <a:rPr lang="en-GB" sz="3200" dirty="0">
                <a:latin typeface="Comic Sans MS" panose="030F0702030302020204" pitchFamily="66" charset="0"/>
              </a:rPr>
              <a:t>4  +   6  =  10				  6  +  4  =  10</a:t>
            </a:r>
          </a:p>
          <a:p>
            <a:pPr marL="514350" indent="-514350">
              <a:buAutoNum type="arabicPlain" startAt="3"/>
            </a:pPr>
            <a:endParaRPr lang="en-GB" sz="3200" dirty="0">
              <a:latin typeface="Comic Sans MS" panose="030F0702030302020204" pitchFamily="66" charset="0"/>
            </a:endParaRPr>
          </a:p>
        </p:txBody>
      </p:sp>
      <p:sp>
        <p:nvSpPr>
          <p:cNvPr id="4" name="Flowchart: Sequential Access Storage 3">
            <a:extLst>
              <a:ext uri="{FF2B5EF4-FFF2-40B4-BE49-F238E27FC236}">
                <a16:creationId xmlns:a16="http://schemas.microsoft.com/office/drawing/2014/main" id="{DDC263D3-C5ED-44E4-A5DE-E2517B9DDF42}"/>
              </a:ext>
            </a:extLst>
          </p:cNvPr>
          <p:cNvSpPr/>
          <p:nvPr/>
        </p:nvSpPr>
        <p:spPr>
          <a:xfrm flipH="1">
            <a:off x="8049491" y="4184073"/>
            <a:ext cx="3546764" cy="173181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Your child might point out the links between the bonds – the ones which switch round.</a:t>
            </a:r>
          </a:p>
        </p:txBody>
      </p:sp>
    </p:spTree>
    <p:extLst>
      <p:ext uri="{BB962C8B-B14F-4D97-AF65-F5344CB8AC3E}">
        <p14:creationId xmlns:p14="http://schemas.microsoft.com/office/powerpoint/2010/main" val="322745648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236</TotalTime>
  <Words>1445</Words>
  <Application>Microsoft Office PowerPoint</Application>
  <PresentationFormat>Widescreen</PresentationFormat>
  <Paragraphs>128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Comic Sans MS</vt:lpstr>
      <vt:lpstr>Gill Sans MT</vt:lpstr>
      <vt:lpstr>Gallery</vt:lpstr>
      <vt:lpstr>Number bonds to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 Ideas for term 3</dc:title>
  <dc:creator>Donna Agnew</dc:creator>
  <cp:lastModifiedBy>Donna Agnew</cp:lastModifiedBy>
  <cp:revision>9</cp:revision>
  <cp:lastPrinted>2021-01-14T20:48:01Z</cp:lastPrinted>
  <dcterms:created xsi:type="dcterms:W3CDTF">2021-01-08T20:33:38Z</dcterms:created>
  <dcterms:modified xsi:type="dcterms:W3CDTF">2021-01-14T20:48:14Z</dcterms:modified>
</cp:coreProperties>
</file>