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F68D2-E365-4FE5-9C3F-C88DD3903EEB}" v="1" dt="2021-01-12T19:42:23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5F08-8F6B-47BB-9D88-CD3A1E5BA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8DBFE-0697-42F9-96CD-D447AFF05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80571-EA17-459C-B858-973D07AC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D3FC-9CA4-4992-A4CA-75871D05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8E80-EE18-4ABE-A99F-AB95826D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2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1E6B-91C3-454C-87CD-434DBEB8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7D6DF-1421-47AF-A22D-93DB3B31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9AC5-3CAB-4062-9866-9936428C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D4F06-FEBB-412F-B0F8-1766D31F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8E06-0215-4CD2-89EE-606A0C1E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0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8385-CEEF-4BA5-81B8-A2B10075D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29C12-E67C-47CA-8B90-E1BAA258F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8ECE1-AE64-4717-AFC9-2A523E65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CE8A-B2E5-406F-8941-2CD2708B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FF78D-1C86-4ADF-8B7D-37D4390E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E012-3A28-4CD4-95E0-28FBB16A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D148-AD9B-4CD9-A719-06BBEA56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A11A9-08B4-4AE7-9C6A-F1B1A025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C759-AB5C-41C7-95FF-CB6A8EC3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8C2B-C98C-4632-AB0D-87869A6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0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8F35-E5A6-4ACD-ACFC-0339EDD8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BA31-A133-4E4C-98AF-9FC9F98AA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80670-6878-46E8-AC04-778FF3E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D01A-C822-4BCA-A58A-59DDA758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671D-B623-4FFC-B823-E77AD023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6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101A-D8F8-4AF7-964C-6014FF40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81A-48A9-4A0C-AF81-5C0D08147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9C4C9-F9CC-4933-B996-2C5AF77F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98FB4-CF42-4D46-8707-F052F34C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7007F-F8BE-4AC6-8E86-771743FC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F7144-AEED-4A2A-8B40-E3C85BFD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7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24FF-B884-4E7D-87FD-7554D4A7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BFE2F-7484-47C7-83AE-A80CE1B3A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6DC4D-DB00-4920-8094-DED39AFD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DCAC4-BE83-4685-966D-89439B1C9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CC151-9113-4622-BE32-12FE5D586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26560-9F40-4DFE-A371-A4666DE5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75DDB-04DA-4A65-811C-49209279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A31A6-AF8C-40FD-AD0E-ED8E7730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0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CD72-2F88-4747-82F1-15992403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5126A-35A2-42B5-A50B-858FF1F8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C9C44-B30A-4A7E-8363-143F8223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446DB-1837-4F20-90B3-8288C1FD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8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E81B2-02DF-48AC-883C-6E3B66AC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64911-1C28-4EE4-9E2A-B7A9CE23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AC372-A006-4FDA-97C7-35DC84A5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8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1B8C-0B1A-4C8E-9AE4-18F0C3A1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CF24-47FA-42CE-9C25-44A9C1C9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D6EDB-51D9-4108-BA7B-67098E10F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6C2C4-9319-4B5A-8C37-E1FD46E4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B1F9F-91EE-475E-BB24-E0989C6E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CC6F0-9060-4888-9960-EDD37C7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391-E734-4C81-9A2A-668E69F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5666B-B2A0-4F31-8FFC-82464CD8D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10F98-C3B2-4C98-AD50-D166EED63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BBBD-C533-4BA8-B8BD-1A8E0E2D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2B40F-E45B-4331-8859-1715944C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BBD35-39D9-4273-85E7-52997FB2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4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0474D-C070-4AD1-8E51-7214DE26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4F47-FA6B-4CC8-88FC-58F904DAE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4043-9739-436C-992B-D831E1E33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81B7-E6C6-4484-BBDD-670174ADE7B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85E2-9CF1-49BE-80AB-F8B7D1D6A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5F68-3F51-4CBE-AE18-C091C94C8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7D62-D7D1-4B34-9AE4-7697E47E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171D-AE98-414D-8B05-4485AC0C3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2212"/>
          </a:xfrm>
        </p:spPr>
        <p:txBody>
          <a:bodyPr/>
          <a:lstStyle/>
          <a:p>
            <a:r>
              <a:rPr lang="en-GB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Rabbie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Burns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1372850" cy="165576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Robert Burns is Scotland’s most famous poet.</a:t>
            </a:r>
          </a:p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He wrote lots of different poems about Scotland, the country he loved.</a:t>
            </a:r>
          </a:p>
          <a:p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celebrate his life and work on 25</a:t>
            </a:r>
            <a:r>
              <a:rPr lang="en-GB" sz="3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January each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07" y="350839"/>
            <a:ext cx="2638205" cy="31591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810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088" y="549673"/>
            <a:ext cx="11334749" cy="592058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Our famous Scottish dish of 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haggis is eaten on this day 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because this was </a:t>
            </a:r>
            <a:r>
              <a:rPr lang="en-GB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Rabbie’s</a:t>
            </a: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favourite food and he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always ate it on his birthday  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				on the 25</a:t>
            </a:r>
            <a:r>
              <a:rPr lang="en-GB" sz="3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January.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07" y="350839"/>
            <a:ext cx="2638205" cy="315912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92409-EDA2-4688-A879-542A4E245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5319"/>
            <a:ext cx="3661964" cy="24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350839"/>
            <a:ext cx="11334749" cy="592058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This year on Monday 25</a:t>
            </a:r>
            <a:r>
              <a:rPr lang="en-GB" sz="3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January, Dalmellington will still celebrate this great poet.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will be involved in some Scottish art work and we would also like you to learn a Scottish poem.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give you some choice, we have got 3 for you to choose from.  Have a wee practise of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each poem and choose the one you like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best.  One is about food, one is about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fishing and one is about a wee red car.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107" y="3627439"/>
            <a:ext cx="2638205" cy="31591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289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350839"/>
            <a:ext cx="5734050" cy="5920580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u="sng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Food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assoonCRInfantMedium"/>
              </a:rPr>
              <a:t> </a:t>
            </a:r>
            <a:endParaRPr lang="en-GB" sz="1800" b="1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 like marmalade,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 like jam.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 like a plate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 eggs and ham.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Mince is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smashin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’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Stovies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are rare.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Haggis and broth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Are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hamely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fare.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u="sng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By J K Annand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/>
            <a:endParaRPr lang="en-GB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238" y="120650"/>
            <a:ext cx="2638205" cy="3159124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0DA978-996C-40FA-907C-DE1242A18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8" y="1700212"/>
            <a:ext cx="2846470" cy="1728788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9B7E1-AE2B-46F6-89E2-E55DAA74F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911" y="2665396"/>
            <a:ext cx="2137327" cy="1602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14660-84D3-4EA4-8CCE-DD95C7159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688" y="4331494"/>
            <a:ext cx="2252782" cy="1652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3E858C-963F-4C51-8C14-191A423A1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3025" y="4592636"/>
            <a:ext cx="2257425" cy="19145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6F1888E-C3D7-4CC4-87BC-55DD25E77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61"/>
    </mc:Choice>
    <mc:Fallback>
      <p:transition spd="slow" advTm="18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775" y="132955"/>
            <a:ext cx="7219950" cy="5920580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u="sng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Fishin</a:t>
            </a:r>
            <a:r>
              <a:rPr lang="en-GB" sz="3600" b="1" u="sng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Boat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10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Jings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I’m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wishin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’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They’d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tak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me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tae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the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fishin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’.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10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endParaRPr lang="en-GB" sz="20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Gif I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catcht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a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haddie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I’d fry it for my daddy.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20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Gif I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catcht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anither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I’d cook it for my mither.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20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Gif I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Catch’t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three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We’d aa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hae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fish for tea.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GB" sz="20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u="sng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By J K Annand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/>
            <a:endParaRPr lang="en-GB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86" y="3686175"/>
            <a:ext cx="2411504" cy="2887661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0BE29D-B1F7-4FAC-B5FD-ABA58AA59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9237" y="2264570"/>
            <a:ext cx="2905125" cy="2143125"/>
          </a:xfrm>
          <a:prstGeom prst="ellipse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55DA49C-3366-4DEB-9737-839DBBCE87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1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33"/>
    </mc:Choice>
    <mc:Fallback>
      <p:transition spd="slow" advTm="21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4941" y="158753"/>
            <a:ext cx="7077075" cy="5920580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u="sng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The Wee Rid Motor</a:t>
            </a:r>
            <a:endParaRPr lang="en-GB" sz="3600" b="1" kern="140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In ma wee rid motor,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 can gang for miles.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Up an doon the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gairden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Through the lobby whiles.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Mony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a bigger motor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Gangs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tae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toons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afaur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Nane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can gang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whaur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I gang,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In ma wee rid </a:t>
            </a:r>
            <a:r>
              <a:rPr lang="en-GB" sz="36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caur</a:t>
            </a: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   By Sandy Thomas Ross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kern="14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/>
            <a:endParaRPr lang="en-GB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807" y="350839"/>
            <a:ext cx="2638205" cy="3159124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27E162-0699-46AF-AEDF-E011D4FE4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91" y="3867150"/>
            <a:ext cx="2990850" cy="2990850"/>
          </a:xfrm>
          <a:prstGeom prst="ellipse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128E825-8973-41B8-926C-039CAB784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13"/>
    </mc:Choice>
    <mc:Fallback>
      <p:transition spd="slow" advTm="23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D46D0F-7A6D-4F94-BD5A-A9B200E1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131764"/>
            <a:ext cx="11334749" cy="592058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practise your chosen poem, you 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always begin with the title and poet.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E.g.  Fishing boat by J K Annand.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Then you would say this poem using a good,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steady pace and Scottish accent in a clear voice.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Remember to slow your speaking down when you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are talking to an audience.  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If you want to do actions too this would be good.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Please ask an adult at home to take a wee video of 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you saying your poem and send it to us.  Dalmellington PS and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ECC will be putting together a Burn’s celebration video to go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out at the end of the day on Monday 25</a:t>
            </a:r>
            <a:r>
              <a:rPr lang="en-GB" sz="28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January and your video might be in 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9CB4-F76F-479B-949C-248C445B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07" y="350839"/>
            <a:ext cx="2638205" cy="31591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342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439</Words>
  <Application>Microsoft Office PowerPoint</Application>
  <PresentationFormat>Widescreen</PresentationFormat>
  <Paragraphs>74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SassoonCRInfantMedium</vt:lpstr>
      <vt:lpstr>Times New Roman</vt:lpstr>
      <vt:lpstr>Office Theme</vt:lpstr>
      <vt:lpstr>Rabbie Burns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Agnew</dc:creator>
  <cp:lastModifiedBy>Donna Agnew</cp:lastModifiedBy>
  <cp:revision>8</cp:revision>
  <dcterms:created xsi:type="dcterms:W3CDTF">2021-01-12T16:41:14Z</dcterms:created>
  <dcterms:modified xsi:type="dcterms:W3CDTF">2021-01-12T19:45:37Z</dcterms:modified>
</cp:coreProperties>
</file>