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7" r:id="rId3"/>
    <p:sldId id="259" r:id="rId4"/>
    <p:sldId id="282" r:id="rId5"/>
    <p:sldId id="280" r:id="rId6"/>
    <p:sldId id="260" r:id="rId7"/>
    <p:sldId id="288" r:id="rId8"/>
    <p:sldId id="262" r:id="rId9"/>
    <p:sldId id="284" r:id="rId10"/>
    <p:sldId id="264" r:id="rId11"/>
    <p:sldId id="265" r:id="rId12"/>
    <p:sldId id="266" r:id="rId13"/>
    <p:sldId id="268" r:id="rId14"/>
    <p:sldId id="269" r:id="rId15"/>
    <p:sldId id="283" r:id="rId16"/>
    <p:sldId id="271" r:id="rId17"/>
    <p:sldId id="285" r:id="rId18"/>
    <p:sldId id="289" r:id="rId19"/>
    <p:sldId id="275" r:id="rId20"/>
    <p:sldId id="277" r:id="rId21"/>
    <p:sldId id="281" r:id="rId22"/>
    <p:sldId id="290"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1671E-F5A3-B9C6-E9CE-A3A48603BAB6}" v="5" dt="2024-04-30T13:10:23.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5827"/>
  </p:normalViewPr>
  <p:slideViewPr>
    <p:cSldViewPr snapToGrid="0">
      <p:cViewPr varScale="1">
        <p:scale>
          <a:sx n="65" d="100"/>
          <a:sy n="65" d="100"/>
        </p:scale>
        <p:origin x="724"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5" d="100"/>
          <a:sy n="85"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A11E6-2EAB-B041-98E6-8982D74B81EB}" type="datetimeFigureOut">
              <a:rPr lang="en-GB" smtClean="0"/>
              <a:t>02/05/2024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9383F-651A-DD45-BECC-195E259BD610}" type="slidenum">
              <a:rPr lang="en-GB" smtClean="0"/>
              <a:t>‹#›</a:t>
            </a:fld>
            <a:endParaRPr lang="en-GB"/>
          </a:p>
        </p:txBody>
      </p:sp>
    </p:spTree>
    <p:extLst>
      <p:ext uri="{BB962C8B-B14F-4D97-AF65-F5344CB8AC3E}">
        <p14:creationId xmlns:p14="http://schemas.microsoft.com/office/powerpoint/2010/main" val="2569036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89383F-651A-DD45-BECC-195E259BD610}" type="slidenum">
              <a:rPr lang="en-GB" smtClean="0"/>
              <a:t>1</a:t>
            </a:fld>
            <a:endParaRPr lang="en-GB"/>
          </a:p>
        </p:txBody>
      </p:sp>
    </p:spTree>
    <p:extLst>
      <p:ext uri="{BB962C8B-B14F-4D97-AF65-F5344CB8AC3E}">
        <p14:creationId xmlns:p14="http://schemas.microsoft.com/office/powerpoint/2010/main" val="3952584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74A4F2-B9DA-4B74-AD31-E2E544C7D425}"/>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5" name="Footer Placeholder 4">
            <a:extLst>
              <a:ext uri="{FF2B5EF4-FFF2-40B4-BE49-F238E27FC236}">
                <a16:creationId xmlns:a16="http://schemas.microsoft.com/office/drawing/2014/main" id="{B23D6805-C55B-497C-85E2-7A5C66F05C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92BD55-C1AE-4D3F-B424-90FC7F4A0159}"/>
              </a:ext>
            </a:extLst>
          </p:cNvPr>
          <p:cNvSpPr>
            <a:spLocks noGrp="1"/>
          </p:cNvSpPr>
          <p:nvPr>
            <p:ph type="sldNum" sz="quarter" idx="12"/>
          </p:nvPr>
        </p:nvSpPr>
        <p:spPr/>
        <p:txBody>
          <a:bodyPr/>
          <a:lstStyle/>
          <a:p>
            <a:fld id="{3A1BF597-1C4F-4E39-A5C4-958EC1519099}" type="slidenum">
              <a:rPr lang="en-GB" smtClean="0"/>
              <a:t>‹#›</a:t>
            </a:fld>
            <a:endParaRPr lang="en-GB"/>
          </a:p>
        </p:txBody>
      </p:sp>
      <p:pic>
        <p:nvPicPr>
          <p:cNvPr id="8" name="Picture 7" descr="A logo with green letters&#10;&#10;Description automatically generated">
            <a:extLst>
              <a:ext uri="{FF2B5EF4-FFF2-40B4-BE49-F238E27FC236}">
                <a16:creationId xmlns:a16="http://schemas.microsoft.com/office/drawing/2014/main" id="{6A34F635-AC7E-1A0C-D460-E891509E8E6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5226756" cy="6858000"/>
          </a:xfrm>
          <a:prstGeom prst="rect">
            <a:avLst/>
          </a:prstGeom>
        </p:spPr>
      </p:pic>
    </p:spTree>
    <p:extLst>
      <p:ext uri="{BB962C8B-B14F-4D97-AF65-F5344CB8AC3E}">
        <p14:creationId xmlns:p14="http://schemas.microsoft.com/office/powerpoint/2010/main" val="56618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AD82-8467-4457-9A71-119371B9A4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54BAF7-9C11-4127-8224-DD7EA9ED8E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874405-3E14-4568-978D-6BEB4E2C918A}"/>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5" name="Footer Placeholder 4">
            <a:extLst>
              <a:ext uri="{FF2B5EF4-FFF2-40B4-BE49-F238E27FC236}">
                <a16:creationId xmlns:a16="http://schemas.microsoft.com/office/drawing/2014/main" id="{FD8F8708-FDA7-4990-81AF-3BEAE9789F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DBFB2A-E767-4F21-9851-393EBC839AA5}"/>
              </a:ext>
            </a:extLst>
          </p:cNvPr>
          <p:cNvSpPr>
            <a:spLocks noGrp="1"/>
          </p:cNvSpPr>
          <p:nvPr>
            <p:ph type="sldNum" sz="quarter" idx="12"/>
          </p:nvPr>
        </p:nvSpPr>
        <p:spPr/>
        <p:txBody>
          <a:bodyPr/>
          <a:lstStyle/>
          <a:p>
            <a:fld id="{3A1BF597-1C4F-4E39-A5C4-958EC1519099}" type="slidenum">
              <a:rPr lang="en-GB" smtClean="0"/>
              <a:t>‹#›</a:t>
            </a:fld>
            <a:endParaRPr lang="en-GB"/>
          </a:p>
        </p:txBody>
      </p:sp>
    </p:spTree>
    <p:extLst>
      <p:ext uri="{BB962C8B-B14F-4D97-AF65-F5344CB8AC3E}">
        <p14:creationId xmlns:p14="http://schemas.microsoft.com/office/powerpoint/2010/main" val="26089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59B5D9-D321-4AD9-B48D-CC5D7AA7E6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7AC0B2-199F-413E-8077-EED4F5DE6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3E335B-3CDB-435E-9097-05FD65FF5F12}"/>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5" name="Footer Placeholder 4">
            <a:extLst>
              <a:ext uri="{FF2B5EF4-FFF2-40B4-BE49-F238E27FC236}">
                <a16:creationId xmlns:a16="http://schemas.microsoft.com/office/drawing/2014/main" id="{8F8E64CB-5FD2-4841-85C9-5BE7849EF3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A0A5F-770F-452D-ABBD-44C673D81368}"/>
              </a:ext>
            </a:extLst>
          </p:cNvPr>
          <p:cNvSpPr>
            <a:spLocks noGrp="1"/>
          </p:cNvSpPr>
          <p:nvPr>
            <p:ph type="sldNum" sz="quarter" idx="12"/>
          </p:nvPr>
        </p:nvSpPr>
        <p:spPr/>
        <p:txBody>
          <a:bodyPr/>
          <a:lstStyle/>
          <a:p>
            <a:fld id="{3A1BF597-1C4F-4E39-A5C4-958EC1519099}" type="slidenum">
              <a:rPr lang="en-GB" smtClean="0"/>
              <a:t>‹#›</a:t>
            </a:fld>
            <a:endParaRPr lang="en-GB"/>
          </a:p>
        </p:txBody>
      </p:sp>
    </p:spTree>
    <p:extLst>
      <p:ext uri="{BB962C8B-B14F-4D97-AF65-F5344CB8AC3E}">
        <p14:creationId xmlns:p14="http://schemas.microsoft.com/office/powerpoint/2010/main" val="234222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8B00-3BD8-4028-BF1C-25D4C333AB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57747E-DEA8-479D-B009-F761785A97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A7703C-3C32-450C-8928-3833F96BFF5E}"/>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5" name="Footer Placeholder 4">
            <a:extLst>
              <a:ext uri="{FF2B5EF4-FFF2-40B4-BE49-F238E27FC236}">
                <a16:creationId xmlns:a16="http://schemas.microsoft.com/office/drawing/2014/main" id="{6B9DC45F-D5C5-4D5D-BF54-6CCD0D43F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AB8A59-8CAA-4CCF-BB5E-BEA826A03375}"/>
              </a:ext>
            </a:extLst>
          </p:cNvPr>
          <p:cNvSpPr>
            <a:spLocks noGrp="1"/>
          </p:cNvSpPr>
          <p:nvPr>
            <p:ph type="sldNum" sz="quarter" idx="12"/>
          </p:nvPr>
        </p:nvSpPr>
        <p:spPr/>
        <p:txBody>
          <a:bodyPr/>
          <a:lstStyle/>
          <a:p>
            <a:fld id="{3A1BF597-1C4F-4E39-A5C4-958EC1519099}" type="slidenum">
              <a:rPr lang="en-GB" smtClean="0"/>
              <a:t>‹#›</a:t>
            </a:fld>
            <a:endParaRPr lang="en-GB"/>
          </a:p>
        </p:txBody>
      </p:sp>
      <p:pic>
        <p:nvPicPr>
          <p:cNvPr id="7" name="Picture 6" descr="Text&#10;&#10;Description automatically generated">
            <a:extLst>
              <a:ext uri="{FF2B5EF4-FFF2-40B4-BE49-F238E27FC236}">
                <a16:creationId xmlns:a16="http://schemas.microsoft.com/office/drawing/2014/main" id="{001B9FB5-3932-4767-A668-79110374E2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4129" y="5867401"/>
            <a:ext cx="3717118" cy="817928"/>
          </a:xfrm>
          <a:prstGeom prst="rect">
            <a:avLst/>
          </a:prstGeom>
        </p:spPr>
      </p:pic>
    </p:spTree>
    <p:extLst>
      <p:ext uri="{BB962C8B-B14F-4D97-AF65-F5344CB8AC3E}">
        <p14:creationId xmlns:p14="http://schemas.microsoft.com/office/powerpoint/2010/main" val="3644691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BBF02-6B1C-4DF1-9846-C33BE54D0D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639ABC5-380B-49DF-A307-FB3000C72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76A90F-91D2-4F32-94C6-752C783D9692}"/>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5" name="Footer Placeholder 4">
            <a:extLst>
              <a:ext uri="{FF2B5EF4-FFF2-40B4-BE49-F238E27FC236}">
                <a16:creationId xmlns:a16="http://schemas.microsoft.com/office/drawing/2014/main" id="{6B0408A9-6479-42D3-BFC2-E51519323D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EDDBF4-BFD1-4A54-827F-D58DBFF762A8}"/>
              </a:ext>
            </a:extLst>
          </p:cNvPr>
          <p:cNvSpPr>
            <a:spLocks noGrp="1"/>
          </p:cNvSpPr>
          <p:nvPr>
            <p:ph type="sldNum" sz="quarter" idx="12"/>
          </p:nvPr>
        </p:nvSpPr>
        <p:spPr/>
        <p:txBody>
          <a:bodyPr/>
          <a:lstStyle/>
          <a:p>
            <a:fld id="{3A1BF597-1C4F-4E39-A5C4-958EC1519099}" type="slidenum">
              <a:rPr lang="en-GB" smtClean="0"/>
              <a:t>‹#›</a:t>
            </a:fld>
            <a:endParaRPr lang="en-GB"/>
          </a:p>
        </p:txBody>
      </p:sp>
      <p:pic>
        <p:nvPicPr>
          <p:cNvPr id="10" name="Picture 9" descr="Text&#10;&#10;Description automatically generated">
            <a:extLst>
              <a:ext uri="{FF2B5EF4-FFF2-40B4-BE49-F238E27FC236}">
                <a16:creationId xmlns:a16="http://schemas.microsoft.com/office/drawing/2014/main" id="{87542E76-F339-41B0-B88B-10BBF5963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4129" y="5867401"/>
            <a:ext cx="3717118" cy="817928"/>
          </a:xfrm>
          <a:prstGeom prst="rect">
            <a:avLst/>
          </a:prstGeom>
        </p:spPr>
      </p:pic>
    </p:spTree>
    <p:extLst>
      <p:ext uri="{BB962C8B-B14F-4D97-AF65-F5344CB8AC3E}">
        <p14:creationId xmlns:p14="http://schemas.microsoft.com/office/powerpoint/2010/main" val="21471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C561-9041-4AEF-841A-0F46AA8463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889775-EBED-42F1-9C94-3B06F0D693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8B9B6F-4202-4B44-AC26-506266752F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0915F6-8092-4F13-9D0E-EEE88EE7735E}"/>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6" name="Footer Placeholder 5">
            <a:extLst>
              <a:ext uri="{FF2B5EF4-FFF2-40B4-BE49-F238E27FC236}">
                <a16:creationId xmlns:a16="http://schemas.microsoft.com/office/drawing/2014/main" id="{BCF80E5D-A21D-499D-954F-74D18C5287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6A2223-8502-4346-B2F1-51D551FB1F58}"/>
              </a:ext>
            </a:extLst>
          </p:cNvPr>
          <p:cNvSpPr>
            <a:spLocks noGrp="1"/>
          </p:cNvSpPr>
          <p:nvPr>
            <p:ph type="sldNum" sz="quarter" idx="12"/>
          </p:nvPr>
        </p:nvSpPr>
        <p:spPr/>
        <p:txBody>
          <a:bodyPr/>
          <a:lstStyle/>
          <a:p>
            <a:fld id="{3A1BF597-1C4F-4E39-A5C4-958EC1519099}" type="slidenum">
              <a:rPr lang="en-GB" smtClean="0"/>
              <a:t>‹#›</a:t>
            </a:fld>
            <a:endParaRPr lang="en-GB"/>
          </a:p>
        </p:txBody>
      </p:sp>
    </p:spTree>
    <p:extLst>
      <p:ext uri="{BB962C8B-B14F-4D97-AF65-F5344CB8AC3E}">
        <p14:creationId xmlns:p14="http://schemas.microsoft.com/office/powerpoint/2010/main" val="419120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2F01D-90EA-4094-AB28-4CC6CCEE9E3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61F674-C0CC-4F6A-8866-3BEF403E4D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A25C5A-8552-4311-81E2-1DD2D046F0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0E369F3-BC5C-4A5A-9549-F9B011890A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4992B7-01A1-4CEB-A631-A3DB820C2A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7821F3B-3A2D-492C-92AD-B0F32878663D}"/>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8" name="Footer Placeholder 7">
            <a:extLst>
              <a:ext uri="{FF2B5EF4-FFF2-40B4-BE49-F238E27FC236}">
                <a16:creationId xmlns:a16="http://schemas.microsoft.com/office/drawing/2014/main" id="{422CD6E4-012E-4D68-ADC2-68BEAEAFE0D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C84410A-2FF8-41A5-A989-D56E721528F0}"/>
              </a:ext>
            </a:extLst>
          </p:cNvPr>
          <p:cNvSpPr>
            <a:spLocks noGrp="1"/>
          </p:cNvSpPr>
          <p:nvPr>
            <p:ph type="sldNum" sz="quarter" idx="12"/>
          </p:nvPr>
        </p:nvSpPr>
        <p:spPr/>
        <p:txBody>
          <a:bodyPr/>
          <a:lstStyle/>
          <a:p>
            <a:fld id="{3A1BF597-1C4F-4E39-A5C4-958EC1519099}" type="slidenum">
              <a:rPr lang="en-GB" smtClean="0"/>
              <a:t>‹#›</a:t>
            </a:fld>
            <a:endParaRPr lang="en-GB"/>
          </a:p>
        </p:txBody>
      </p:sp>
    </p:spTree>
    <p:extLst>
      <p:ext uri="{BB962C8B-B14F-4D97-AF65-F5344CB8AC3E}">
        <p14:creationId xmlns:p14="http://schemas.microsoft.com/office/powerpoint/2010/main" val="178890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45E0-F0BA-477A-9703-3BAD418D55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9F5596-4AC7-4BAB-852C-7F470DF7DF0D}"/>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4" name="Footer Placeholder 3">
            <a:extLst>
              <a:ext uri="{FF2B5EF4-FFF2-40B4-BE49-F238E27FC236}">
                <a16:creationId xmlns:a16="http://schemas.microsoft.com/office/drawing/2014/main" id="{665A480F-A82F-4DA2-876B-C2080F406F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1D9AE0E-5DA3-414B-AE22-3EB045217B44}"/>
              </a:ext>
            </a:extLst>
          </p:cNvPr>
          <p:cNvSpPr>
            <a:spLocks noGrp="1"/>
          </p:cNvSpPr>
          <p:nvPr>
            <p:ph type="sldNum" sz="quarter" idx="12"/>
          </p:nvPr>
        </p:nvSpPr>
        <p:spPr/>
        <p:txBody>
          <a:bodyPr/>
          <a:lstStyle/>
          <a:p>
            <a:fld id="{3A1BF597-1C4F-4E39-A5C4-958EC1519099}" type="slidenum">
              <a:rPr lang="en-GB" smtClean="0"/>
              <a:t>‹#›</a:t>
            </a:fld>
            <a:endParaRPr lang="en-GB"/>
          </a:p>
        </p:txBody>
      </p:sp>
    </p:spTree>
    <p:extLst>
      <p:ext uri="{BB962C8B-B14F-4D97-AF65-F5344CB8AC3E}">
        <p14:creationId xmlns:p14="http://schemas.microsoft.com/office/powerpoint/2010/main" val="293852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2B11C-6BC5-482A-AE82-81A6BBC97F93}"/>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3" name="Footer Placeholder 2">
            <a:extLst>
              <a:ext uri="{FF2B5EF4-FFF2-40B4-BE49-F238E27FC236}">
                <a16:creationId xmlns:a16="http://schemas.microsoft.com/office/drawing/2014/main" id="{A0693595-77A1-40EE-AF85-4F1DC31355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61AA6B-B882-49FC-B84D-D5CA5FEE6949}"/>
              </a:ext>
            </a:extLst>
          </p:cNvPr>
          <p:cNvSpPr>
            <a:spLocks noGrp="1"/>
          </p:cNvSpPr>
          <p:nvPr>
            <p:ph type="sldNum" sz="quarter" idx="12"/>
          </p:nvPr>
        </p:nvSpPr>
        <p:spPr/>
        <p:txBody>
          <a:bodyPr/>
          <a:lstStyle/>
          <a:p>
            <a:fld id="{3A1BF597-1C4F-4E39-A5C4-958EC1519099}" type="slidenum">
              <a:rPr lang="en-GB" smtClean="0"/>
              <a:t>‹#›</a:t>
            </a:fld>
            <a:endParaRPr lang="en-GB"/>
          </a:p>
        </p:txBody>
      </p:sp>
    </p:spTree>
    <p:extLst>
      <p:ext uri="{BB962C8B-B14F-4D97-AF65-F5344CB8AC3E}">
        <p14:creationId xmlns:p14="http://schemas.microsoft.com/office/powerpoint/2010/main" val="198583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DEF85-3E9B-4CAE-8290-D2B311CE88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4C48AC-075C-4E47-B6A0-FEB271B57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3462DB-AC9F-45CE-A863-CA6784B48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5A3885-B16D-43B9-A7EF-DB7B76FDF96C}"/>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6" name="Footer Placeholder 5">
            <a:extLst>
              <a:ext uri="{FF2B5EF4-FFF2-40B4-BE49-F238E27FC236}">
                <a16:creationId xmlns:a16="http://schemas.microsoft.com/office/drawing/2014/main" id="{6B000C42-8EF1-4BE5-BB7A-8E2C9D828D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6F9E0D-DA19-4EF9-9CAA-55B0E9F70A26}"/>
              </a:ext>
            </a:extLst>
          </p:cNvPr>
          <p:cNvSpPr>
            <a:spLocks noGrp="1"/>
          </p:cNvSpPr>
          <p:nvPr>
            <p:ph type="sldNum" sz="quarter" idx="12"/>
          </p:nvPr>
        </p:nvSpPr>
        <p:spPr/>
        <p:txBody>
          <a:bodyPr/>
          <a:lstStyle/>
          <a:p>
            <a:fld id="{3A1BF597-1C4F-4E39-A5C4-958EC1519099}" type="slidenum">
              <a:rPr lang="en-GB" smtClean="0"/>
              <a:t>‹#›</a:t>
            </a:fld>
            <a:endParaRPr lang="en-GB"/>
          </a:p>
        </p:txBody>
      </p:sp>
    </p:spTree>
    <p:extLst>
      <p:ext uri="{BB962C8B-B14F-4D97-AF65-F5344CB8AC3E}">
        <p14:creationId xmlns:p14="http://schemas.microsoft.com/office/powerpoint/2010/main" val="325557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AFBE-D160-49CC-8814-9E0814995E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BB5641A-3488-43F0-8F76-7DB1008E45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6EBB222-431C-4569-833D-D1F887B8D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269B0-8A8F-4D5D-B25F-9E7FD7E71E86}"/>
              </a:ext>
            </a:extLst>
          </p:cNvPr>
          <p:cNvSpPr>
            <a:spLocks noGrp="1"/>
          </p:cNvSpPr>
          <p:nvPr>
            <p:ph type="dt" sz="half" idx="10"/>
          </p:nvPr>
        </p:nvSpPr>
        <p:spPr/>
        <p:txBody>
          <a:bodyPr/>
          <a:lstStyle/>
          <a:p>
            <a:fld id="{59432C7B-AB32-457D-99AF-9FDE3F2498BC}" type="datetimeFigureOut">
              <a:rPr lang="en-GB" smtClean="0"/>
              <a:t>02/05/2024</a:t>
            </a:fld>
            <a:endParaRPr lang="en-GB"/>
          </a:p>
        </p:txBody>
      </p:sp>
      <p:sp>
        <p:nvSpPr>
          <p:cNvPr id="6" name="Footer Placeholder 5">
            <a:extLst>
              <a:ext uri="{FF2B5EF4-FFF2-40B4-BE49-F238E27FC236}">
                <a16:creationId xmlns:a16="http://schemas.microsoft.com/office/drawing/2014/main" id="{204C21C8-49E7-438E-859A-E0DDE3918D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7A0CD5-2571-4E44-9EF6-4620D1C4419F}"/>
              </a:ext>
            </a:extLst>
          </p:cNvPr>
          <p:cNvSpPr>
            <a:spLocks noGrp="1"/>
          </p:cNvSpPr>
          <p:nvPr>
            <p:ph type="sldNum" sz="quarter" idx="12"/>
          </p:nvPr>
        </p:nvSpPr>
        <p:spPr/>
        <p:txBody>
          <a:bodyPr/>
          <a:lstStyle/>
          <a:p>
            <a:fld id="{3A1BF597-1C4F-4E39-A5C4-958EC1519099}" type="slidenum">
              <a:rPr lang="en-GB" smtClean="0"/>
              <a:t>‹#›</a:t>
            </a:fld>
            <a:endParaRPr lang="en-GB"/>
          </a:p>
        </p:txBody>
      </p:sp>
    </p:spTree>
    <p:extLst>
      <p:ext uri="{BB962C8B-B14F-4D97-AF65-F5344CB8AC3E}">
        <p14:creationId xmlns:p14="http://schemas.microsoft.com/office/powerpoint/2010/main" val="265085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6C4D79-1D15-4D1B-9E28-67559AEC87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F2B22D-3529-498E-A7AE-135DDAD79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EDC849-5CF4-4DB2-9216-EAAE9BCDD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32C7B-AB32-457D-99AF-9FDE3F2498BC}" type="datetimeFigureOut">
              <a:rPr lang="en-GB" smtClean="0"/>
              <a:t>02/05/2024</a:t>
            </a:fld>
            <a:endParaRPr lang="en-GB"/>
          </a:p>
        </p:txBody>
      </p:sp>
      <p:sp>
        <p:nvSpPr>
          <p:cNvPr id="5" name="Footer Placeholder 4">
            <a:extLst>
              <a:ext uri="{FF2B5EF4-FFF2-40B4-BE49-F238E27FC236}">
                <a16:creationId xmlns:a16="http://schemas.microsoft.com/office/drawing/2014/main" id="{11086571-034B-41E3-B42E-19A56B3E2B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D94F369-6132-4200-9672-E4C68F297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BF597-1C4F-4E39-A5C4-958EC1519099}" type="slidenum">
              <a:rPr lang="en-GB" smtClean="0"/>
              <a:t>‹#›</a:t>
            </a:fld>
            <a:endParaRPr lang="en-GB"/>
          </a:p>
        </p:txBody>
      </p:sp>
    </p:spTree>
    <p:extLst>
      <p:ext uri="{BB962C8B-B14F-4D97-AF65-F5344CB8AC3E}">
        <p14:creationId xmlns:p14="http://schemas.microsoft.com/office/powerpoint/2010/main" val="3952629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7.jp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2.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jpg"/><Relationship Id="rId5" Type="http://schemas.openxmlformats.org/officeDocument/2006/relationships/image" Target="../media/image2.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8.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e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40.jp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4.jpg"/><Relationship Id="rId5" Type="http://schemas.openxmlformats.org/officeDocument/2006/relationships/image" Target="../media/image2.pn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https://www.facebook.com/CrosshousePS" TargetMode="External"/><Relationship Id="rId4" Type="http://schemas.openxmlformats.org/officeDocument/2006/relationships/hyperlink" Target="https://blogs.glowscotland.org.uk/ea/crosshousepsandcc/" TargetMode="Externa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9.jpg"/><Relationship Id="rId5" Type="http://schemas.openxmlformats.org/officeDocument/2006/relationships/image" Target="../media/image2.pn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50.jp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s://glowscotland-my.sharepoint.com/:f:/r/personal/eaamanda_mitchell_glow_sch_uk/Documents/RRS/Evidence/Silver/Pictures?csf=1&amp;web=1&amp;e=56m4cd" TargetMode="External"/><Relationship Id="rId3" Type="http://schemas.microsoft.com/office/2007/relationships/media" Target="../media/media21.m4a"/><Relationship Id="rId7" Type="http://schemas.openxmlformats.org/officeDocument/2006/relationships/image" Target="../media/image5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1.jpeg"/><Relationship Id="rId5" Type="http://schemas.openxmlformats.org/officeDocument/2006/relationships/slideLayout" Target="../slideLayouts/slideLayout7.xml"/><Relationship Id="rId4" Type="http://schemas.openxmlformats.org/officeDocument/2006/relationships/audio" Target="../media/media21.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8.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2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3.jpeg"/><Relationship Id="rId4" Type="http://schemas.openxmlformats.org/officeDocument/2006/relationships/image" Target="../media/image19.jpe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93E0B60-0204-4F9C-8CD5-C9BD373E1A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6585882" y="4433530"/>
            <a:ext cx="4820134" cy="1635639"/>
          </a:xfrm>
        </p:spPr>
        <p:txBody>
          <a:bodyPr vert="horz" lIns="91440" tIns="45720" rIns="91440" bIns="45720" rtlCol="0" anchor="t">
            <a:normAutofit/>
          </a:bodyPr>
          <a:lstStyle/>
          <a:p>
            <a:r>
              <a:rPr lang="en-US" sz="3700" kern="1200">
                <a:solidFill>
                  <a:schemeClr val="tx2"/>
                </a:solidFill>
                <a:latin typeface="+mj-lt"/>
                <a:ea typeface="+mj-ea"/>
                <a:cs typeface="+mj-cs"/>
              </a:rPr>
              <a:t>Crosshouse Primary School &amp; Communication Centre</a:t>
            </a:r>
          </a:p>
        </p:txBody>
      </p:sp>
      <p:pic>
        <p:nvPicPr>
          <p:cNvPr id="6" name="Picture 5" descr="A logo with green letters&#10;&#10;Description automatically generated">
            <a:extLst>
              <a:ext uri="{FF2B5EF4-FFF2-40B4-BE49-F238E27FC236}">
                <a16:creationId xmlns:a16="http://schemas.microsoft.com/office/drawing/2014/main" id="{DC54FB9E-5168-B5D3-E102-E09A8989331B}"/>
              </a:ext>
            </a:extLst>
          </p:cNvPr>
          <p:cNvPicPr>
            <a:picLocks noChangeAspect="1"/>
          </p:cNvPicPr>
          <p:nvPr/>
        </p:nvPicPr>
        <p:blipFill rotWithShape="1">
          <a:blip r:embed="rId3">
            <a:extLst>
              <a:ext uri="{28A0092B-C50C-407E-A947-70E740481C1C}">
                <a14:useLocalDpi xmlns:a14="http://schemas.microsoft.com/office/drawing/2010/main" val="0"/>
              </a:ext>
            </a:extLst>
          </a:blip>
          <a:srcRect l="3964" r="1224"/>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17" name="Group 16">
            <a:extLst>
              <a:ext uri="{FF2B5EF4-FFF2-40B4-BE49-F238E27FC236}">
                <a16:creationId xmlns:a16="http://schemas.microsoft.com/office/drawing/2014/main" id="{3BFA0782-E4B3-4AE1-904C-1068137609C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18" name="Freeform: Shape 17">
              <a:extLst>
                <a:ext uri="{FF2B5EF4-FFF2-40B4-BE49-F238E27FC236}">
                  <a16:creationId xmlns:a16="http://schemas.microsoft.com/office/drawing/2014/main" id="{767B6173-F03D-4643-AF45-C8A3A034C4F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29C5B76B-07C5-4AF3-B407-C1FC95B6C9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62C44622-9766-4F88-A9B0-A71B34E4F14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76DA3EB3-67D4-47DC-A531-F4B0EB0291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descr="Unicef Rights Respecting Schools Logo">
            <a:extLst>
              <a:ext uri="{FF2B5EF4-FFF2-40B4-BE49-F238E27FC236}">
                <a16:creationId xmlns:a16="http://schemas.microsoft.com/office/drawing/2014/main" id="{BBC6789F-2B1C-47D1-B52C-8801D6AD9224}"/>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13020"/>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23" name="Group 22">
            <a:extLst>
              <a:ext uri="{FF2B5EF4-FFF2-40B4-BE49-F238E27FC236}">
                <a16:creationId xmlns:a16="http://schemas.microsoft.com/office/drawing/2014/main" id="{2482B707-DAC7-4D8A-BA19-3771A51A641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24" name="Freeform: Shape 23">
              <a:extLst>
                <a:ext uri="{FF2B5EF4-FFF2-40B4-BE49-F238E27FC236}">
                  <a16:creationId xmlns:a16="http://schemas.microsoft.com/office/drawing/2014/main" id="{ECB3F052-1839-4D87-A112-D7EF778840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B6160BCB-9856-41AA-A8B4-C000F9D31D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6BE7FD8-DDBE-4757-AEA0-50DEA9A4989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Freeform: Shape 26">
              <a:extLst>
                <a:ext uri="{FF2B5EF4-FFF2-40B4-BE49-F238E27FC236}">
                  <a16:creationId xmlns:a16="http://schemas.microsoft.com/office/drawing/2014/main" id="{E9FC4450-C88E-4D5D-99DD-0A34BCFC98D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Subtitle 2">
            <a:extLst>
              <a:ext uri="{FF2B5EF4-FFF2-40B4-BE49-F238E27FC236}">
                <a16:creationId xmlns:a16="http://schemas.microsoft.com/office/drawing/2014/main" id="{384E72AE-B8F7-4602-8F0A-9B798460C802}"/>
              </a:ext>
            </a:extLst>
          </p:cNvPr>
          <p:cNvSpPr>
            <a:spLocks noGrp="1"/>
          </p:cNvSpPr>
          <p:nvPr>
            <p:ph type="subTitle" idx="4294967295"/>
          </p:nvPr>
        </p:nvSpPr>
        <p:spPr>
          <a:xfrm>
            <a:off x="6586186" y="3594698"/>
            <a:ext cx="4805691" cy="838831"/>
          </a:xfrm>
        </p:spPr>
        <p:txBody>
          <a:bodyPr vert="horz" lIns="91440" tIns="45720" rIns="91440" bIns="45720" rtlCol="0" anchor="b">
            <a:normAutofit/>
          </a:bodyPr>
          <a:lstStyle/>
          <a:p>
            <a:pPr marL="0" indent="0">
              <a:buNone/>
            </a:pPr>
            <a:r>
              <a:rPr lang="en-US" sz="2000" u="sng" kern="1200">
                <a:solidFill>
                  <a:schemeClr val="tx2"/>
                </a:solidFill>
                <a:latin typeface="+mn-lt"/>
                <a:ea typeface="+mn-ea"/>
                <a:cs typeface="+mn-cs"/>
              </a:rPr>
              <a:t>Silver Evidence</a:t>
            </a:r>
          </a:p>
        </p:txBody>
      </p:sp>
    </p:spTree>
    <p:extLst>
      <p:ext uri="{BB962C8B-B14F-4D97-AF65-F5344CB8AC3E}">
        <p14:creationId xmlns:p14="http://schemas.microsoft.com/office/powerpoint/2010/main" val="21120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886788-700E-4D20-9F80-E0E96837A2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850674C-4E08-4C62-A3E2-6337FE4F7D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BCE4FF05-2B0C-4C97-A9B4-E163085A90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475488" y="1124712"/>
            <a:ext cx="4023360" cy="3200400"/>
          </a:xfrm>
        </p:spPr>
        <p:txBody>
          <a:bodyPr>
            <a:normAutofit/>
          </a:bodyPr>
          <a:lstStyle/>
          <a:p>
            <a:pPr algn="l"/>
            <a:r>
              <a:rPr lang="en-US" sz="4800" u="sng" dirty="0">
                <a:latin typeface="Calibri Light" panose="020F0302020204030204" pitchFamily="34" charset="0"/>
                <a:cs typeface="Calibri Light" panose="020F0302020204030204" pitchFamily="34" charset="0"/>
              </a:rPr>
              <a:t>OUTCOME 3 </a:t>
            </a:r>
            <a:endParaRPr lang="en-GB" sz="4800" u="sng" dirty="0">
              <a:latin typeface="Calibri Light" panose="020F0302020204030204" pitchFamily="34" charset="0"/>
              <a:cs typeface="Calibri Light" panose="020F0302020204030204" pitchFamily="34" charset="0"/>
            </a:endParaRPr>
          </a:p>
        </p:txBody>
      </p:sp>
      <p:sp>
        <p:nvSpPr>
          <p:cNvPr id="16" name="Rectangle 15">
            <a:extLst>
              <a:ext uri="{FF2B5EF4-FFF2-40B4-BE49-F238E27FC236}">
                <a16:creationId xmlns:a16="http://schemas.microsoft.com/office/drawing/2014/main" id="{529C2A7A-A6B6-4A56-B11C-8E967D88A6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66CF5185-8D54-493F-9BCF-42B03A186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903" y="1437891"/>
            <a:ext cx="5989326" cy="1317651"/>
          </a:xfrm>
          <a:prstGeom prst="rect">
            <a:avLst/>
          </a:prstGeom>
        </p:spPr>
      </p:pic>
      <p:sp>
        <p:nvSpPr>
          <p:cNvPr id="18" name="Rectangle 17">
            <a:extLst>
              <a:ext uri="{FF2B5EF4-FFF2-40B4-BE49-F238E27FC236}">
                <a16:creationId xmlns:a16="http://schemas.microsoft.com/office/drawing/2014/main" id="{FDBD7205-E536-4134-8768-AC3E1A3C5E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people's feet in a circle&#10;&#10;Description automatically generated">
            <a:extLst>
              <a:ext uri="{FF2B5EF4-FFF2-40B4-BE49-F238E27FC236}">
                <a16:creationId xmlns:a16="http://schemas.microsoft.com/office/drawing/2014/main" id="{FFB6370D-020A-9CF2-40D1-B1EECCCE04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07138" y="3827750"/>
            <a:ext cx="1755648" cy="2340864"/>
          </a:xfrm>
          <a:prstGeom prst="rect">
            <a:avLst/>
          </a:prstGeom>
        </p:spPr>
      </p:pic>
      <p:pic>
        <p:nvPicPr>
          <p:cNvPr id="5" name="Picture 4" descr="A group of children in a classroom&#10;&#10;Description automatically generated">
            <a:extLst>
              <a:ext uri="{FF2B5EF4-FFF2-40B4-BE49-F238E27FC236}">
                <a16:creationId xmlns:a16="http://schemas.microsoft.com/office/drawing/2014/main" id="{05FE49E6-5C73-32C2-0C9C-38C868591D3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65013" y="3921476"/>
            <a:ext cx="2871216" cy="2153412"/>
          </a:xfrm>
          <a:prstGeom prst="rect">
            <a:avLst/>
          </a:prstGeom>
        </p:spPr>
      </p:pic>
      <p:sp>
        <p:nvSpPr>
          <p:cNvPr id="7" name="TextBox 6">
            <a:extLst>
              <a:ext uri="{FF2B5EF4-FFF2-40B4-BE49-F238E27FC236}">
                <a16:creationId xmlns:a16="http://schemas.microsoft.com/office/drawing/2014/main" id="{2703D727-1BD6-60B7-42F0-451DDD5A248F}"/>
              </a:ext>
            </a:extLst>
          </p:cNvPr>
          <p:cNvSpPr txBox="1"/>
          <p:nvPr/>
        </p:nvSpPr>
        <p:spPr>
          <a:xfrm>
            <a:off x="331047" y="3255606"/>
            <a:ext cx="6105378" cy="646331"/>
          </a:xfrm>
          <a:prstGeom prst="rect">
            <a:avLst/>
          </a:prstGeom>
          <a:noFill/>
        </p:spPr>
        <p:txBody>
          <a:bodyPr wrap="square">
            <a:spAutoFit/>
          </a:bodyPr>
          <a:lstStyle/>
          <a:p>
            <a:pPr lvl="0"/>
            <a:r>
              <a:rPr lang="en-GB" sz="1800" kern="100" dirty="0">
                <a:effectLst/>
                <a:latin typeface="Calibri Light" panose="020F0302020204030204" pitchFamily="34" charset="0"/>
                <a:ea typeface="Calibri" panose="020F0502020204030204" pitchFamily="34" charset="0"/>
                <a:cs typeface="Calibri Light" panose="020F0302020204030204" pitchFamily="34" charset="0"/>
              </a:rPr>
              <a:t>Relationships are positive and founded on dignity and a mutual respect for rights.</a:t>
            </a:r>
          </a:p>
        </p:txBody>
      </p:sp>
      <p:pic>
        <p:nvPicPr>
          <p:cNvPr id="6" name="Slide 10.m4a">
            <a:hlinkClick r:id="" action="ppaction://media"/>
            <a:extLst>
              <a:ext uri="{FF2B5EF4-FFF2-40B4-BE49-F238E27FC236}">
                <a16:creationId xmlns:a16="http://schemas.microsoft.com/office/drawing/2014/main" id="{9B5E8EE5-6ED7-D55F-5976-905C838456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9446" y="4787016"/>
            <a:ext cx="812800" cy="812800"/>
          </a:xfrm>
          <a:prstGeom prst="rect">
            <a:avLst/>
          </a:prstGeom>
        </p:spPr>
      </p:pic>
    </p:spTree>
    <p:extLst>
      <p:ext uri="{BB962C8B-B14F-4D97-AF65-F5344CB8AC3E}">
        <p14:creationId xmlns:p14="http://schemas.microsoft.com/office/powerpoint/2010/main" val="89104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8F923FF-DD0C-4FD3-A1B4-68DFA511C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359172" y="1144769"/>
            <a:ext cx="3724217" cy="2896432"/>
          </a:xfrm>
        </p:spPr>
        <p:txBody>
          <a:bodyPr vert="horz" lIns="91440" tIns="45720" rIns="91440" bIns="45720" rtlCol="0" anchor="b">
            <a:normAutofit/>
          </a:bodyPr>
          <a:lstStyle/>
          <a:p>
            <a:r>
              <a:rPr lang="en-US" sz="4000" u="sng" dirty="0">
                <a:latin typeface="Calibri Light" panose="020F0302020204030204" pitchFamily="34" charset="0"/>
                <a:cs typeface="Calibri Light" panose="020F0302020204030204" pitchFamily="34" charset="0"/>
              </a:rPr>
              <a:t>OUTCOME 3</a:t>
            </a:r>
            <a:r>
              <a:rPr lang="en-US" sz="4000" dirty="0">
                <a:latin typeface="Calibri Light" panose="020F0302020204030204" pitchFamily="34" charset="0"/>
                <a:cs typeface="Calibri Light" panose="020F0302020204030204" pitchFamily="34" charset="0"/>
              </a:rPr>
              <a:t> - continued</a:t>
            </a:r>
          </a:p>
        </p:txBody>
      </p:sp>
      <p:sp>
        <p:nvSpPr>
          <p:cNvPr id="25" name="Rectangle 24">
            <a:extLst>
              <a:ext uri="{FF2B5EF4-FFF2-40B4-BE49-F238E27FC236}">
                <a16:creationId xmlns:a16="http://schemas.microsoft.com/office/drawing/2014/main" id="{114A821F-8663-46BA-8CC0-D4C44F639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ollage of children making food&#10;&#10;Description automatically generated">
            <a:extLst>
              <a:ext uri="{FF2B5EF4-FFF2-40B4-BE49-F238E27FC236}">
                <a16:creationId xmlns:a16="http://schemas.microsoft.com/office/drawing/2014/main" id="{C4450A55-4F92-EDA1-D49D-F3A646C4C75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01055" y="379158"/>
            <a:ext cx="2926079" cy="2926079"/>
          </a:xfrm>
          <a:prstGeom prst="rect">
            <a:avLst/>
          </a:prstGeom>
        </p:spPr>
      </p:pic>
      <p:pic>
        <p:nvPicPr>
          <p:cNvPr id="4" name="Picture 3" descr="A group of kids in a classroom&#10;&#10;Description automatically generated">
            <a:extLst>
              <a:ext uri="{FF2B5EF4-FFF2-40B4-BE49-F238E27FC236}">
                <a16:creationId xmlns:a16="http://schemas.microsoft.com/office/drawing/2014/main" id="{E032B322-6ACC-70B5-7195-EEFCE8C86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1896" y="463740"/>
            <a:ext cx="3675888" cy="2756916"/>
          </a:xfrm>
          <a:prstGeom prst="rect">
            <a:avLst/>
          </a:prstGeom>
        </p:spPr>
      </p:pic>
      <p:sp>
        <p:nvSpPr>
          <p:cNvPr id="27" name="Rectangle 26">
            <a:extLst>
              <a:ext uri="{FF2B5EF4-FFF2-40B4-BE49-F238E27FC236}">
                <a16:creationId xmlns:a16="http://schemas.microsoft.com/office/drawing/2014/main" id="{67EF550F-47CE-4FB2-9DAC-12AD835C8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CF1248DA-C137-492B-8B9D-2534F17523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6151" y="4481981"/>
            <a:ext cx="3675888" cy="808695"/>
          </a:xfrm>
          <a:prstGeom prst="rect">
            <a:avLst/>
          </a:prstGeom>
        </p:spPr>
      </p:pic>
      <p:pic>
        <p:nvPicPr>
          <p:cNvPr id="5" name="Picture 4" descr="A group of people in a classroom&#10;&#10;Description automatically generated">
            <a:extLst>
              <a:ext uri="{FF2B5EF4-FFF2-40B4-BE49-F238E27FC236}">
                <a16:creationId xmlns:a16="http://schemas.microsoft.com/office/drawing/2014/main" id="{3E1C833A-A063-3592-6CD5-4F8C2AD61C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10333" y="3507872"/>
            <a:ext cx="3675888" cy="2756916"/>
          </a:xfrm>
          <a:prstGeom prst="rect">
            <a:avLst/>
          </a:prstGeom>
        </p:spPr>
      </p:pic>
      <p:pic>
        <p:nvPicPr>
          <p:cNvPr id="6" name="Slide 11.m4a">
            <a:hlinkClick r:id="" action="ppaction://media"/>
            <a:extLst>
              <a:ext uri="{FF2B5EF4-FFF2-40B4-BE49-F238E27FC236}">
                <a16:creationId xmlns:a16="http://schemas.microsoft.com/office/drawing/2014/main" id="{AFFD6E7F-67F8-D6AF-082E-4BF0E51CDA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36986" y="5304593"/>
            <a:ext cx="812800" cy="812800"/>
          </a:xfrm>
          <a:prstGeom prst="rect">
            <a:avLst/>
          </a:prstGeom>
        </p:spPr>
      </p:pic>
    </p:spTree>
    <p:extLst>
      <p:ext uri="{BB962C8B-B14F-4D97-AF65-F5344CB8AC3E}">
        <p14:creationId xmlns:p14="http://schemas.microsoft.com/office/powerpoint/2010/main" val="14938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F29798-D584-4792-9B62-3F5F5C36D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3A3F5984-682A-412F-8CDA-CAACB7B08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425" y="5810250"/>
            <a:ext cx="2443163" cy="484188"/>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838200" y="184805"/>
            <a:ext cx="10515600" cy="1505883"/>
          </a:xfrm>
        </p:spPr>
        <p:txBody>
          <a:bodyPr vert="horz" lIns="91440" tIns="45720" rIns="91440" bIns="45720" rtlCol="0" anchor="ctr">
            <a:normAutofit/>
          </a:bodyPr>
          <a:lstStyle/>
          <a:p>
            <a:pPr algn="l"/>
            <a:r>
              <a:rPr lang="en-US" sz="5200" u="sng" kern="1200" dirty="0">
                <a:solidFill>
                  <a:schemeClr val="tx1"/>
                </a:solidFill>
                <a:latin typeface="Calibri Light" panose="020F0302020204030204" pitchFamily="34" charset="0"/>
                <a:cs typeface="Calibri Light" panose="020F0302020204030204" pitchFamily="34" charset="0"/>
              </a:rPr>
              <a:t>OUTCOME 4</a:t>
            </a:r>
          </a:p>
        </p:txBody>
      </p:sp>
      <p:pic>
        <p:nvPicPr>
          <p:cNvPr id="4" name="Picture 3" descr="A collage of a group of children&#10;&#10;Description automatically generated">
            <a:extLst>
              <a:ext uri="{FF2B5EF4-FFF2-40B4-BE49-F238E27FC236}">
                <a16:creationId xmlns:a16="http://schemas.microsoft.com/office/drawing/2014/main" id="{CD9F925C-9D0F-B500-39A9-AA8D7B6D7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863" y="1844675"/>
            <a:ext cx="3597275" cy="4449763"/>
          </a:xfrm>
          <a:prstGeom prst="rect">
            <a:avLst/>
          </a:prstGeom>
        </p:spPr>
      </p:pic>
      <p:sp>
        <p:nvSpPr>
          <p:cNvPr id="6" name="TextBox 5">
            <a:extLst>
              <a:ext uri="{FF2B5EF4-FFF2-40B4-BE49-F238E27FC236}">
                <a16:creationId xmlns:a16="http://schemas.microsoft.com/office/drawing/2014/main" id="{02D0F481-8EB6-8266-BE8F-7A5F482A7DC8}"/>
              </a:ext>
            </a:extLst>
          </p:cNvPr>
          <p:cNvSpPr txBox="1"/>
          <p:nvPr/>
        </p:nvSpPr>
        <p:spPr>
          <a:xfrm>
            <a:off x="6338455" y="240396"/>
            <a:ext cx="6097978" cy="646331"/>
          </a:xfrm>
          <a:prstGeom prst="rect">
            <a:avLst/>
          </a:prstGeom>
          <a:noFill/>
        </p:spPr>
        <p:txBody>
          <a:bodyPr wrap="square">
            <a:spAutoFit/>
          </a:bodyPr>
          <a:lstStyle/>
          <a:p>
            <a:pPr lvl="0"/>
            <a:r>
              <a:rPr lang="en-GB" sz="1800" kern="100" dirty="0">
                <a:effectLst/>
                <a:latin typeface="Calibri Light" panose="020F0302020204030204" pitchFamily="34" charset="0"/>
                <a:ea typeface="Calibri" panose="020F0502020204030204" pitchFamily="34" charset="0"/>
                <a:cs typeface="Calibri Light" panose="020F0302020204030204" pitchFamily="34" charset="0"/>
              </a:rPr>
              <a:t>Children and young people are safe and protected and know what to do if they need support.</a:t>
            </a:r>
          </a:p>
        </p:txBody>
      </p:sp>
      <p:pic>
        <p:nvPicPr>
          <p:cNvPr id="7" name="Picture 6" descr="A collage of pictures of art and crafts&#10;&#10;Description automatically generated">
            <a:extLst>
              <a:ext uri="{FF2B5EF4-FFF2-40B4-BE49-F238E27FC236}">
                <a16:creationId xmlns:a16="http://schemas.microsoft.com/office/drawing/2014/main" id="{93B5D382-E7CC-93C5-321B-198E46B15A5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96678" y="937746"/>
            <a:ext cx="4802945" cy="4802945"/>
          </a:xfrm>
          <a:prstGeom prst="rect">
            <a:avLst/>
          </a:prstGeom>
        </p:spPr>
      </p:pic>
      <p:pic>
        <p:nvPicPr>
          <p:cNvPr id="5" name="Slide 12.m4a">
            <a:hlinkClick r:id="" action="ppaction://media"/>
            <a:extLst>
              <a:ext uri="{FF2B5EF4-FFF2-40B4-BE49-F238E27FC236}">
                <a16:creationId xmlns:a16="http://schemas.microsoft.com/office/drawing/2014/main" id="{D179959E-CE2F-C3FA-84E4-50620806D5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75464" y="5673580"/>
            <a:ext cx="812800" cy="812800"/>
          </a:xfrm>
          <a:prstGeom prst="rect">
            <a:avLst/>
          </a:prstGeom>
        </p:spPr>
      </p:pic>
    </p:spTree>
    <p:extLst>
      <p:ext uri="{BB962C8B-B14F-4D97-AF65-F5344CB8AC3E}">
        <p14:creationId xmlns:p14="http://schemas.microsoft.com/office/powerpoint/2010/main" val="423425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F29798-D584-4792-9B62-3F5F5C36D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llage of images of kids in sports uniforms&#10;&#10;Description automatically generated">
            <a:extLst>
              <a:ext uri="{FF2B5EF4-FFF2-40B4-BE49-F238E27FC236}">
                <a16:creationId xmlns:a16="http://schemas.microsoft.com/office/drawing/2014/main" id="{5D8BA082-15CC-572E-3F08-337A22A8E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775" y="1844675"/>
            <a:ext cx="4059238" cy="4449763"/>
          </a:xfrm>
          <a:prstGeom prst="rect">
            <a:avLst/>
          </a:prstGeom>
        </p:spPr>
      </p:pic>
      <p:pic>
        <p:nvPicPr>
          <p:cNvPr id="3" name="Picture 2" descr="Text&#10;&#10;Description automatically generated">
            <a:extLst>
              <a:ext uri="{FF2B5EF4-FFF2-40B4-BE49-F238E27FC236}">
                <a16:creationId xmlns:a16="http://schemas.microsoft.com/office/drawing/2014/main" id="{C3C1B332-3F02-41B3-ADD2-28DF6201F1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338" y="1844675"/>
            <a:ext cx="4813300" cy="1011238"/>
          </a:xfrm>
          <a:prstGeom prst="rect">
            <a:avLst/>
          </a:prstGeom>
        </p:spPr>
      </p:pic>
      <p:pic>
        <p:nvPicPr>
          <p:cNvPr id="6" name="Picture 5" descr="A collage of people in a room&#10;&#10;Description automatically generated">
            <a:extLst>
              <a:ext uri="{FF2B5EF4-FFF2-40B4-BE49-F238E27FC236}">
                <a16:creationId xmlns:a16="http://schemas.microsoft.com/office/drawing/2014/main" id="{B1C99B5A-2C33-A176-D78D-57BCBBA87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8338" y="2916238"/>
            <a:ext cx="2657475" cy="3378200"/>
          </a:xfrm>
          <a:prstGeom prst="rect">
            <a:avLst/>
          </a:prstGeom>
        </p:spPr>
      </p:pic>
      <p:pic>
        <p:nvPicPr>
          <p:cNvPr id="8" name="Picture 7" descr="A collage of people in a gym&#10;&#10;Description automatically generated">
            <a:extLst>
              <a:ext uri="{FF2B5EF4-FFF2-40B4-BE49-F238E27FC236}">
                <a16:creationId xmlns:a16="http://schemas.microsoft.com/office/drawing/2014/main" id="{0BF4354D-0A43-7F9E-06C0-C9E931FCAF2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467725" y="2916238"/>
            <a:ext cx="2093913" cy="3378200"/>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838200" y="338792"/>
            <a:ext cx="10515600" cy="1505883"/>
          </a:xfrm>
        </p:spPr>
        <p:txBody>
          <a:bodyPr vert="horz" lIns="91440" tIns="45720" rIns="91440" bIns="45720" rtlCol="0" anchor="ctr">
            <a:normAutofit/>
          </a:bodyPr>
          <a:lstStyle/>
          <a:p>
            <a:pPr algn="l"/>
            <a:r>
              <a:rPr lang="en-US" sz="5200" u="sng" kern="1200" dirty="0">
                <a:solidFill>
                  <a:schemeClr val="tx1"/>
                </a:solidFill>
                <a:latin typeface="Calibri Light" panose="020F0302020204030204" pitchFamily="34" charset="0"/>
                <a:cs typeface="Calibri Light" panose="020F0302020204030204" pitchFamily="34" charset="0"/>
              </a:rPr>
              <a:t>OUTCOME 5</a:t>
            </a:r>
          </a:p>
        </p:txBody>
      </p:sp>
      <p:sp>
        <p:nvSpPr>
          <p:cNvPr id="7" name="TextBox 6">
            <a:extLst>
              <a:ext uri="{FF2B5EF4-FFF2-40B4-BE49-F238E27FC236}">
                <a16:creationId xmlns:a16="http://schemas.microsoft.com/office/drawing/2014/main" id="{253E9312-9E35-4133-DB49-3ED96851CB91}"/>
              </a:ext>
            </a:extLst>
          </p:cNvPr>
          <p:cNvSpPr txBox="1"/>
          <p:nvPr/>
        </p:nvSpPr>
        <p:spPr>
          <a:xfrm>
            <a:off x="5418736" y="634782"/>
            <a:ext cx="6097978" cy="646331"/>
          </a:xfrm>
          <a:prstGeom prst="rect">
            <a:avLst/>
          </a:prstGeom>
          <a:noFill/>
        </p:spPr>
        <p:txBody>
          <a:bodyPr wrap="square">
            <a:spAutoFit/>
          </a:bodyPr>
          <a:lstStyle/>
          <a:p>
            <a:pPr lvl="0"/>
            <a:r>
              <a:rPr lang="en-GB" sz="1800" kern="100" dirty="0">
                <a:effectLst/>
                <a:latin typeface="Calibri Light" panose="020F0302020204030204" pitchFamily="34" charset="0"/>
                <a:ea typeface="Calibri" panose="020F0502020204030204" pitchFamily="34" charset="0"/>
                <a:cs typeface="Calibri Light" panose="020F0302020204030204" pitchFamily="34" charset="0"/>
              </a:rPr>
              <a:t>Children’s social and emotional wellbeing is a priority. They learn to develop healthy lifestyles.</a:t>
            </a:r>
          </a:p>
        </p:txBody>
      </p:sp>
      <p:pic>
        <p:nvPicPr>
          <p:cNvPr id="5" name="Slide 13.m4a">
            <a:hlinkClick r:id="" action="ppaction://media"/>
            <a:extLst>
              <a:ext uri="{FF2B5EF4-FFF2-40B4-BE49-F238E27FC236}">
                <a16:creationId xmlns:a16="http://schemas.microsoft.com/office/drawing/2014/main" id="{6FDEEE8E-8C8C-653A-0E2D-3AE0775048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64894" y="2043113"/>
            <a:ext cx="812800" cy="812800"/>
          </a:xfrm>
          <a:prstGeom prst="rect">
            <a:avLst/>
          </a:prstGeom>
        </p:spPr>
      </p:pic>
    </p:spTree>
    <p:extLst>
      <p:ext uri="{BB962C8B-B14F-4D97-AF65-F5344CB8AC3E}">
        <p14:creationId xmlns:p14="http://schemas.microsoft.com/office/powerpoint/2010/main" val="126859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C886788-700E-4D20-9F80-E0E96837A2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13">
            <a:extLst>
              <a:ext uri="{FF2B5EF4-FFF2-40B4-BE49-F238E27FC236}">
                <a16:creationId xmlns:a16="http://schemas.microsoft.com/office/drawing/2014/main" id="{1850674C-4E08-4C62-A3E2-6337FE4F7D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15">
            <a:extLst>
              <a:ext uri="{FF2B5EF4-FFF2-40B4-BE49-F238E27FC236}">
                <a16:creationId xmlns:a16="http://schemas.microsoft.com/office/drawing/2014/main" id="{BCE4FF05-2B0C-4C97-A9B4-E163085A90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475488" y="1124712"/>
            <a:ext cx="4023360" cy="3200400"/>
          </a:xfrm>
        </p:spPr>
        <p:txBody>
          <a:bodyPr>
            <a:normAutofit/>
          </a:bodyPr>
          <a:lstStyle/>
          <a:p>
            <a:pPr algn="l"/>
            <a:r>
              <a:rPr lang="en-US" sz="4800" u="sng" dirty="0">
                <a:latin typeface="Calibri Light" panose="020F0302020204030204" pitchFamily="34" charset="0"/>
                <a:cs typeface="Calibri Light" panose="020F0302020204030204" pitchFamily="34" charset="0"/>
              </a:rPr>
              <a:t>OUTCOME 5</a:t>
            </a:r>
            <a:r>
              <a:rPr lang="en-US" sz="4800" dirty="0">
                <a:latin typeface="Calibri Light" panose="020F0302020204030204" pitchFamily="34" charset="0"/>
                <a:cs typeface="Calibri Light" panose="020F0302020204030204" pitchFamily="34" charset="0"/>
              </a:rPr>
              <a:t> - continued</a:t>
            </a:r>
            <a:endParaRPr lang="en-GB" sz="4800" dirty="0">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529C2A7A-A6B6-4A56-B11C-8E967D88A6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B3AF286A-4D04-4699-9E5B-DE496E832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903" y="1437891"/>
            <a:ext cx="5989326" cy="1317651"/>
          </a:xfrm>
          <a:prstGeom prst="rect">
            <a:avLst/>
          </a:prstGeom>
        </p:spPr>
      </p:pic>
      <p:sp>
        <p:nvSpPr>
          <p:cNvPr id="20" name="Rectangle 19">
            <a:extLst>
              <a:ext uri="{FF2B5EF4-FFF2-40B4-BE49-F238E27FC236}">
                <a16:creationId xmlns:a16="http://schemas.microsoft.com/office/drawing/2014/main" id="{FDBD7205-E536-4134-8768-AC3E1A3C5E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ollage of a group of kids&#10;&#10;Description automatically generated">
            <a:extLst>
              <a:ext uri="{FF2B5EF4-FFF2-40B4-BE49-F238E27FC236}">
                <a16:creationId xmlns:a16="http://schemas.microsoft.com/office/drawing/2014/main" id="{B523DFD8-9EFC-A5AE-284F-A5E9FBB51C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00493" y="3027183"/>
            <a:ext cx="2438400" cy="3559175"/>
          </a:xfrm>
          <a:prstGeom prst="rect">
            <a:avLst/>
          </a:prstGeom>
        </p:spPr>
      </p:pic>
      <p:pic>
        <p:nvPicPr>
          <p:cNvPr id="5" name="Picture 4" descr="A collage of children in a classroom&#10;&#10;Description automatically generated">
            <a:extLst>
              <a:ext uri="{FF2B5EF4-FFF2-40B4-BE49-F238E27FC236}">
                <a16:creationId xmlns:a16="http://schemas.microsoft.com/office/drawing/2014/main" id="{B158A94E-C870-7C58-0758-383F32345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4548" y="2911578"/>
            <a:ext cx="3411438" cy="3887453"/>
          </a:xfrm>
          <a:prstGeom prst="rect">
            <a:avLst/>
          </a:prstGeom>
        </p:spPr>
      </p:pic>
      <p:pic>
        <p:nvPicPr>
          <p:cNvPr id="4" name="Slide 14.m4a">
            <a:hlinkClick r:id="" action="ppaction://media"/>
            <a:extLst>
              <a:ext uri="{FF2B5EF4-FFF2-40B4-BE49-F238E27FC236}">
                <a16:creationId xmlns:a16="http://schemas.microsoft.com/office/drawing/2014/main" id="{48681382-F930-0B3D-16D7-E59AB669A5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5488" y="3512312"/>
            <a:ext cx="812800" cy="812800"/>
          </a:xfrm>
          <a:prstGeom prst="rect">
            <a:avLst/>
          </a:prstGeom>
        </p:spPr>
      </p:pic>
    </p:spTree>
    <p:extLst>
      <p:ext uri="{BB962C8B-B14F-4D97-AF65-F5344CB8AC3E}">
        <p14:creationId xmlns:p14="http://schemas.microsoft.com/office/powerpoint/2010/main" val="5721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3F29798-D584-4792-9B62-3F5F5C36D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ellow envelope with a handprint on it&#10;&#10;Description automatically generated">
            <a:extLst>
              <a:ext uri="{FF2B5EF4-FFF2-40B4-BE49-F238E27FC236}">
                <a16:creationId xmlns:a16="http://schemas.microsoft.com/office/drawing/2014/main" id="{B4442EEA-FC0C-A6F5-406F-4BA7CDB8DD7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1104900" y="2419350"/>
            <a:ext cx="4449763" cy="3300413"/>
          </a:xfrm>
          <a:prstGeom prst="rect">
            <a:avLst/>
          </a:prstGeom>
        </p:spPr>
      </p:pic>
      <p:pic>
        <p:nvPicPr>
          <p:cNvPr id="7" name="Picture 6" descr="A collage of children playing&#10;&#10;Description automatically generated">
            <a:extLst>
              <a:ext uri="{FF2B5EF4-FFF2-40B4-BE49-F238E27FC236}">
                <a16:creationId xmlns:a16="http://schemas.microsoft.com/office/drawing/2014/main" id="{3BBE2FA8-E001-51DE-4C96-B1BDFC6B2C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0313" y="1844675"/>
            <a:ext cx="3986213" cy="4449763"/>
          </a:xfrm>
          <a:prstGeom prst="rect">
            <a:avLst/>
          </a:prstGeom>
        </p:spPr>
      </p:pic>
      <p:pic>
        <p:nvPicPr>
          <p:cNvPr id="9" name="Picture 8" descr="A collage of images of people in a room&#10;&#10;Description automatically generated">
            <a:extLst>
              <a:ext uri="{FF2B5EF4-FFF2-40B4-BE49-F238E27FC236}">
                <a16:creationId xmlns:a16="http://schemas.microsoft.com/office/drawing/2014/main" id="{B6F1E0A6-73F2-1B31-F328-322FF5099B6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86850" y="1844675"/>
            <a:ext cx="1422400" cy="2322513"/>
          </a:xfrm>
          <a:prstGeom prst="rect">
            <a:avLst/>
          </a:prstGeom>
        </p:spPr>
      </p:pic>
      <p:pic>
        <p:nvPicPr>
          <p:cNvPr id="10" name="Picture 9" descr="A collage of images of people and a group of people&#10;&#10;Description automatically generated">
            <a:extLst>
              <a:ext uri="{FF2B5EF4-FFF2-40B4-BE49-F238E27FC236}">
                <a16:creationId xmlns:a16="http://schemas.microsoft.com/office/drawing/2014/main" id="{3FEB04D4-1119-EFAB-315F-E277C671C2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86850" y="4225925"/>
            <a:ext cx="1422400" cy="2066925"/>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838200" y="184805"/>
            <a:ext cx="10515600" cy="1505883"/>
          </a:xfrm>
        </p:spPr>
        <p:txBody>
          <a:bodyPr vert="horz" lIns="91440" tIns="45720" rIns="91440" bIns="45720" rtlCol="0" anchor="ctr">
            <a:normAutofit/>
          </a:bodyPr>
          <a:lstStyle/>
          <a:p>
            <a:r>
              <a:rPr lang="en-US" sz="5200" u="sng" kern="1200" dirty="0">
                <a:solidFill>
                  <a:schemeClr val="tx1"/>
                </a:solidFill>
                <a:latin typeface="Calibri Light" panose="020F0302020204030204" pitchFamily="34" charset="0"/>
                <a:cs typeface="Calibri Light" panose="020F0302020204030204" pitchFamily="34" charset="0"/>
              </a:rPr>
              <a:t>OUTCOME 6</a:t>
            </a:r>
          </a:p>
        </p:txBody>
      </p:sp>
      <p:sp>
        <p:nvSpPr>
          <p:cNvPr id="4" name="TextBox 3">
            <a:extLst>
              <a:ext uri="{FF2B5EF4-FFF2-40B4-BE49-F238E27FC236}">
                <a16:creationId xmlns:a16="http://schemas.microsoft.com/office/drawing/2014/main" id="{D6F047A1-6B8A-F0BC-93E3-137CA44A9216}"/>
              </a:ext>
            </a:extLst>
          </p:cNvPr>
          <p:cNvSpPr txBox="1"/>
          <p:nvPr/>
        </p:nvSpPr>
        <p:spPr>
          <a:xfrm>
            <a:off x="5977537" y="563562"/>
            <a:ext cx="6097978" cy="646331"/>
          </a:xfrm>
          <a:prstGeom prst="rect">
            <a:avLst/>
          </a:prstGeom>
          <a:noFill/>
        </p:spPr>
        <p:txBody>
          <a:bodyPr wrap="square">
            <a:spAutoFit/>
          </a:bodyPr>
          <a:lstStyle/>
          <a:p>
            <a:r>
              <a:rPr lang="en-GB" sz="1800" dirty="0">
                <a:effectLst/>
                <a:latin typeface="Calibri Light" panose="020F0302020204030204" pitchFamily="34" charset="0"/>
                <a:ea typeface="Calibri" panose="020F0502020204030204" pitchFamily="34" charset="0"/>
                <a:cs typeface="Calibri Light" panose="020F0302020204030204" pitchFamily="34" charset="0"/>
              </a:rPr>
              <a:t>Children and young people are included and valued as individuals.</a:t>
            </a:r>
            <a:r>
              <a:rPr lang="en-GB" dirty="0">
                <a:effectLst/>
                <a:latin typeface="Calibri Light" panose="020F0302020204030204" pitchFamily="34" charset="0"/>
                <a:cs typeface="Calibri Light" panose="020F0302020204030204" pitchFamily="34" charset="0"/>
              </a:rPr>
              <a:t> </a:t>
            </a:r>
            <a:endParaRPr lang="en-GB" dirty="0">
              <a:latin typeface="Calibri Light" panose="020F0302020204030204" pitchFamily="34" charset="0"/>
              <a:cs typeface="Calibri Light" panose="020F0302020204030204" pitchFamily="34" charset="0"/>
            </a:endParaRPr>
          </a:p>
        </p:txBody>
      </p:sp>
      <p:pic>
        <p:nvPicPr>
          <p:cNvPr id="3" name="Slide 15.m4a">
            <a:hlinkClick r:id="" action="ppaction://media"/>
            <a:extLst>
              <a:ext uri="{FF2B5EF4-FFF2-40B4-BE49-F238E27FC236}">
                <a16:creationId xmlns:a16="http://schemas.microsoft.com/office/drawing/2014/main" id="{BE8C6663-3F00-884E-4CDD-D8C0AEFBE8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24737" y="932894"/>
            <a:ext cx="812800" cy="812800"/>
          </a:xfrm>
          <a:prstGeom prst="rect">
            <a:avLst/>
          </a:prstGeom>
        </p:spPr>
      </p:pic>
      <p:pic>
        <p:nvPicPr>
          <p:cNvPr id="6" name="Picture 5" descr="Text&#10;&#10;Description automatically generated">
            <a:extLst>
              <a:ext uri="{FF2B5EF4-FFF2-40B4-BE49-F238E27FC236}">
                <a16:creationId xmlns:a16="http://schemas.microsoft.com/office/drawing/2014/main" id="{262C3194-4E53-303A-25A4-4A17F0DD04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0119" y="965438"/>
            <a:ext cx="3452813" cy="708025"/>
          </a:xfrm>
          <a:prstGeom prst="rect">
            <a:avLst/>
          </a:prstGeom>
        </p:spPr>
      </p:pic>
    </p:spTree>
    <p:extLst>
      <p:ext uri="{BB962C8B-B14F-4D97-AF65-F5344CB8AC3E}">
        <p14:creationId xmlns:p14="http://schemas.microsoft.com/office/powerpoint/2010/main" val="59980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47FC9C-2ED3-4100-A4EF-E8CDFEE106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kids holding papers&#10;&#10;Description automatically generated">
            <a:extLst>
              <a:ext uri="{FF2B5EF4-FFF2-40B4-BE49-F238E27FC236}">
                <a16:creationId xmlns:a16="http://schemas.microsoft.com/office/drawing/2014/main" id="{9F6CDDCB-1F7A-85FC-F5E4-8A5C46A2E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38" y="838200"/>
            <a:ext cx="5440363" cy="4062413"/>
          </a:xfrm>
          <a:prstGeom prst="rect">
            <a:avLst/>
          </a:prstGeom>
        </p:spPr>
      </p:pic>
      <p:pic>
        <p:nvPicPr>
          <p:cNvPr id="7" name="Picture 6" descr="A group of people standing in a room&#10;&#10;Description automatically generated">
            <a:extLst>
              <a:ext uri="{FF2B5EF4-FFF2-40B4-BE49-F238E27FC236}">
                <a16:creationId xmlns:a16="http://schemas.microsoft.com/office/drawing/2014/main" id="{8F7154DB-F23B-99FE-C6A5-A44137562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500" y="838200"/>
            <a:ext cx="2876550" cy="4062413"/>
          </a:xfrm>
          <a:prstGeom prst="rect">
            <a:avLst/>
          </a:prstGeom>
        </p:spPr>
      </p:pic>
      <p:pic>
        <p:nvPicPr>
          <p:cNvPr id="3" name="Picture 2" descr="Text&#10;&#10;Description automatically generated">
            <a:extLst>
              <a:ext uri="{FF2B5EF4-FFF2-40B4-BE49-F238E27FC236}">
                <a16:creationId xmlns:a16="http://schemas.microsoft.com/office/drawing/2014/main" id="{91064153-F469-4F3D-80DC-FBB555C89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9075" y="4473575"/>
            <a:ext cx="2438400" cy="428625"/>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838200" y="5358141"/>
            <a:ext cx="10515600" cy="942664"/>
          </a:xfrm>
        </p:spPr>
        <p:txBody>
          <a:bodyPr vert="horz" lIns="91440" tIns="45720" rIns="91440" bIns="45720" rtlCol="0" anchor="ctr">
            <a:normAutofit/>
          </a:bodyPr>
          <a:lstStyle/>
          <a:p>
            <a:pPr algn="ctr"/>
            <a:r>
              <a:rPr lang="en-US" sz="5200" u="sng" kern="1200" dirty="0">
                <a:solidFill>
                  <a:schemeClr val="tx1"/>
                </a:solidFill>
                <a:latin typeface="Calibri Light" panose="020F0302020204030204" pitchFamily="34" charset="0"/>
                <a:cs typeface="Calibri Light" panose="020F0302020204030204" pitchFamily="34" charset="0"/>
              </a:rPr>
              <a:t>OUTCOME6</a:t>
            </a:r>
            <a:r>
              <a:rPr lang="en-US" sz="5200" kern="1200" dirty="0">
                <a:solidFill>
                  <a:schemeClr val="tx1"/>
                </a:solidFill>
                <a:latin typeface="Calibri Light" panose="020F0302020204030204" pitchFamily="34" charset="0"/>
                <a:cs typeface="Calibri Light" panose="020F0302020204030204" pitchFamily="34" charset="0"/>
              </a:rPr>
              <a:t> - continued</a:t>
            </a:r>
          </a:p>
        </p:txBody>
      </p:sp>
      <p:pic>
        <p:nvPicPr>
          <p:cNvPr id="4" name="Slide 16 new.m4a">
            <a:hlinkClick r:id="" action="ppaction://media"/>
            <a:extLst>
              <a:ext uri="{FF2B5EF4-FFF2-40B4-BE49-F238E27FC236}">
                <a16:creationId xmlns:a16="http://schemas.microsoft.com/office/drawing/2014/main" id="{220FA022-27C9-6ED7-5BC4-846A3AD201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65746" y="5488005"/>
            <a:ext cx="812800" cy="812800"/>
          </a:xfrm>
          <a:prstGeom prst="rect">
            <a:avLst/>
          </a:prstGeom>
        </p:spPr>
      </p:pic>
    </p:spTree>
    <p:extLst>
      <p:ext uri="{BB962C8B-B14F-4D97-AF65-F5344CB8AC3E}">
        <p14:creationId xmlns:p14="http://schemas.microsoft.com/office/powerpoint/2010/main" val="425019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47FC9C-2ED3-4100-A4EF-E8CDFEE106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ext&#10;&#10;Description automatically generated">
            <a:extLst>
              <a:ext uri="{FF2B5EF4-FFF2-40B4-BE49-F238E27FC236}">
                <a16:creationId xmlns:a16="http://schemas.microsoft.com/office/drawing/2014/main" id="{91064153-F469-4F3D-80DC-FBB555C89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9075" y="4473575"/>
            <a:ext cx="2438400" cy="428625"/>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838200" y="5358141"/>
            <a:ext cx="10515600" cy="942664"/>
          </a:xfrm>
        </p:spPr>
        <p:txBody>
          <a:bodyPr vert="horz" lIns="91440" tIns="45720" rIns="91440" bIns="45720" rtlCol="0" anchor="ctr">
            <a:normAutofit/>
          </a:bodyPr>
          <a:lstStyle/>
          <a:p>
            <a:r>
              <a:rPr lang="en-US" sz="5200" u="sng" kern="1200" dirty="0">
                <a:solidFill>
                  <a:schemeClr val="tx1"/>
                </a:solidFill>
                <a:latin typeface="Calibri Light" panose="020F0302020204030204" pitchFamily="34" charset="0"/>
                <a:cs typeface="Calibri Light" panose="020F0302020204030204" pitchFamily="34" charset="0"/>
              </a:rPr>
              <a:t>OUTCOME 7</a:t>
            </a:r>
          </a:p>
        </p:txBody>
      </p:sp>
      <p:sp>
        <p:nvSpPr>
          <p:cNvPr id="5" name="TextBox 4">
            <a:extLst>
              <a:ext uri="{FF2B5EF4-FFF2-40B4-BE49-F238E27FC236}">
                <a16:creationId xmlns:a16="http://schemas.microsoft.com/office/drawing/2014/main" id="{B51FA269-5C68-D042-B5DA-1DD96017C758}"/>
              </a:ext>
            </a:extLst>
          </p:cNvPr>
          <p:cNvSpPr txBox="1"/>
          <p:nvPr/>
        </p:nvSpPr>
        <p:spPr>
          <a:xfrm>
            <a:off x="6119215" y="5506307"/>
            <a:ext cx="6097978" cy="646331"/>
          </a:xfrm>
          <a:prstGeom prst="rect">
            <a:avLst/>
          </a:prstGeom>
          <a:noFill/>
        </p:spPr>
        <p:txBody>
          <a:bodyPr wrap="square">
            <a:spAutoFit/>
          </a:bodyPr>
          <a:lstStyle/>
          <a:p>
            <a:pPr lvl="0"/>
            <a:r>
              <a:rPr lang="en-GB" sz="1800" kern="100" dirty="0">
                <a:effectLst/>
                <a:latin typeface="Calibri Light" panose="020F0302020204030204" pitchFamily="34" charset="0"/>
                <a:ea typeface="Calibri" panose="020F0502020204030204" pitchFamily="34" charset="0"/>
                <a:cs typeface="Calibri Light" panose="020F0302020204030204" pitchFamily="34" charset="0"/>
              </a:rPr>
              <a:t>Children and young people value education and are involved in making decisions about their learning.</a:t>
            </a:r>
          </a:p>
        </p:txBody>
      </p:sp>
      <p:pic>
        <p:nvPicPr>
          <p:cNvPr id="6" name="Picture 5" descr="A child holding a remote control&#10;&#10;Description automatically generated">
            <a:extLst>
              <a:ext uri="{FF2B5EF4-FFF2-40B4-BE49-F238E27FC236}">
                <a16:creationId xmlns:a16="http://schemas.microsoft.com/office/drawing/2014/main" id="{0C4274F2-A00B-BDBB-312C-4B3D804C1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25" y="403622"/>
            <a:ext cx="3413174" cy="4550898"/>
          </a:xfrm>
          <a:prstGeom prst="rect">
            <a:avLst/>
          </a:prstGeom>
        </p:spPr>
      </p:pic>
      <p:pic>
        <p:nvPicPr>
          <p:cNvPr id="7" name="Picture 6" descr="A collage of images of posters&#10;&#10;Description automatically generated">
            <a:extLst>
              <a:ext uri="{FF2B5EF4-FFF2-40B4-BE49-F238E27FC236}">
                <a16:creationId xmlns:a16="http://schemas.microsoft.com/office/drawing/2014/main" id="{77995143-CD42-5057-8862-6D9B1EF44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6406" y="377461"/>
            <a:ext cx="4101193" cy="4577059"/>
          </a:xfrm>
          <a:prstGeom prst="rect">
            <a:avLst/>
          </a:prstGeom>
        </p:spPr>
      </p:pic>
      <p:pic>
        <p:nvPicPr>
          <p:cNvPr id="4" name="Slide 17.m4a">
            <a:hlinkClick r:id="" action="ppaction://media"/>
            <a:extLst>
              <a:ext uri="{FF2B5EF4-FFF2-40B4-BE49-F238E27FC236}">
                <a16:creationId xmlns:a16="http://schemas.microsoft.com/office/drawing/2014/main" id="{7E262EE5-3A76-0E85-296D-9E264F4A47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7664" y="5378923"/>
            <a:ext cx="812800" cy="812800"/>
          </a:xfrm>
          <a:prstGeom prst="rect">
            <a:avLst/>
          </a:prstGeom>
        </p:spPr>
      </p:pic>
    </p:spTree>
    <p:extLst>
      <p:ext uri="{BB962C8B-B14F-4D97-AF65-F5344CB8AC3E}">
        <p14:creationId xmlns:p14="http://schemas.microsoft.com/office/powerpoint/2010/main" val="21542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2226-5C0F-9E07-9C7E-21361ED3A364}"/>
              </a:ext>
            </a:extLst>
          </p:cNvPr>
          <p:cNvSpPr>
            <a:spLocks noGrp="1"/>
          </p:cNvSpPr>
          <p:nvPr>
            <p:ph type="title"/>
          </p:nvPr>
        </p:nvSpPr>
        <p:spPr/>
        <p:txBody>
          <a:bodyPr/>
          <a:lstStyle/>
          <a:p>
            <a:r>
              <a:rPr lang="en-GB" dirty="0">
                <a:latin typeface="Calibri Light" panose="020F0302020204030204" pitchFamily="34" charset="0"/>
                <a:cs typeface="Calibri Light" panose="020F0302020204030204" pitchFamily="34" charset="0"/>
              </a:rPr>
              <a:t>Strand C – Teaching and Learning for Rights: participation, empowerment &amp; action</a:t>
            </a:r>
          </a:p>
        </p:txBody>
      </p:sp>
      <p:sp>
        <p:nvSpPr>
          <p:cNvPr id="3" name="TextBox 2">
            <a:extLst>
              <a:ext uri="{FF2B5EF4-FFF2-40B4-BE49-F238E27FC236}">
                <a16:creationId xmlns:a16="http://schemas.microsoft.com/office/drawing/2014/main" id="{0EBEAF50-89E0-1CB0-975F-12848439C943}"/>
              </a:ext>
            </a:extLst>
          </p:cNvPr>
          <p:cNvSpPr txBox="1"/>
          <p:nvPr/>
        </p:nvSpPr>
        <p:spPr>
          <a:xfrm>
            <a:off x="1017270" y="1977390"/>
            <a:ext cx="9486900" cy="1477328"/>
          </a:xfrm>
          <a:prstGeom prst="rect">
            <a:avLst/>
          </a:prstGeom>
          <a:noFill/>
        </p:spPr>
        <p:txBody>
          <a:bodyPr wrap="square" rtlCol="0">
            <a:spAutoFit/>
          </a:bodyPr>
          <a:lstStyle/>
          <a:p>
            <a:r>
              <a:rPr lang="en-GB" dirty="0">
                <a:latin typeface="Calibri Light" panose="020F0302020204030204" pitchFamily="34" charset="0"/>
                <a:cs typeface="Calibri Light" panose="020F0302020204030204" pitchFamily="34" charset="0"/>
              </a:rPr>
              <a:t>Contents:</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Pupil Voice in action</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Examples of learning on Global campaigns</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Photographs of events (campaigning and fundraising)</a:t>
            </a:r>
          </a:p>
          <a:p>
            <a:pPr marL="285750" indent="-285750">
              <a:buFont typeface="Arial" panose="020B0604020202020204" pitchFamily="34" charset="0"/>
              <a:buChar char="•"/>
            </a:pPr>
            <a:endParaRPr lang="en-GB" dirty="0">
              <a:latin typeface="Calibri Light" panose="020F0302020204030204" pitchFamily="34" charset="0"/>
              <a:cs typeface="Calibri Light" panose="020F0302020204030204" pitchFamily="34" charset="0"/>
            </a:endParaRPr>
          </a:p>
        </p:txBody>
      </p:sp>
      <p:pic>
        <p:nvPicPr>
          <p:cNvPr id="4" name="Picture 3" descr="Text&#10;&#10;Description automatically generated">
            <a:extLst>
              <a:ext uri="{FF2B5EF4-FFF2-40B4-BE49-F238E27FC236}">
                <a16:creationId xmlns:a16="http://schemas.microsoft.com/office/drawing/2014/main" id="{91D28E4B-A4A6-8179-1965-CC7381049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9187" y="6149975"/>
            <a:ext cx="3452813" cy="708025"/>
          </a:xfrm>
          <a:prstGeom prst="rect">
            <a:avLst/>
          </a:prstGeom>
        </p:spPr>
      </p:pic>
    </p:spTree>
    <p:extLst>
      <p:ext uri="{BB962C8B-B14F-4D97-AF65-F5344CB8AC3E}">
        <p14:creationId xmlns:p14="http://schemas.microsoft.com/office/powerpoint/2010/main" val="2058706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07FC24-6981-43D9-B525-C7832BA22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llage of images of people in a room&#10;&#10;Description automatically generated">
            <a:extLst>
              <a:ext uri="{FF2B5EF4-FFF2-40B4-BE49-F238E27FC236}">
                <a16:creationId xmlns:a16="http://schemas.microsoft.com/office/drawing/2014/main" id="{4FA39529-2464-B809-B97E-10CBA6225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463" y="248444"/>
            <a:ext cx="3209925" cy="5140325"/>
          </a:xfrm>
          <a:prstGeom prst="rect">
            <a:avLst/>
          </a:prstGeom>
        </p:spPr>
      </p:pic>
      <p:pic>
        <p:nvPicPr>
          <p:cNvPr id="3" name="Picture 2" descr="Text&#10;&#10;Description automatically generated">
            <a:extLst>
              <a:ext uri="{FF2B5EF4-FFF2-40B4-BE49-F238E27FC236}">
                <a16:creationId xmlns:a16="http://schemas.microsoft.com/office/drawing/2014/main" id="{BE753218-226C-49CB-B499-EF5AB69A3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462" y="5461794"/>
            <a:ext cx="3209925" cy="650875"/>
          </a:xfrm>
          <a:prstGeom prst="rect">
            <a:avLst/>
          </a:prstGeom>
        </p:spPr>
      </p:pic>
      <p:pic>
        <p:nvPicPr>
          <p:cNvPr id="5" name="Picture 4" descr="A collage of a group of people&#10;&#10;Description automatically generated">
            <a:extLst>
              <a:ext uri="{FF2B5EF4-FFF2-40B4-BE49-F238E27FC236}">
                <a16:creationId xmlns:a16="http://schemas.microsoft.com/office/drawing/2014/main" id="{83230C41-4474-6B65-7976-552FC8FE47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3278" y="248444"/>
            <a:ext cx="3271838" cy="5864225"/>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742950" y="742951"/>
            <a:ext cx="3476625" cy="4962524"/>
          </a:xfrm>
        </p:spPr>
        <p:txBody>
          <a:bodyPr vert="horz" lIns="91440" tIns="45720" rIns="91440" bIns="45720" rtlCol="0" anchor="ctr">
            <a:normAutofit/>
          </a:bodyPr>
          <a:lstStyle/>
          <a:p>
            <a:r>
              <a:rPr lang="en-US" sz="4800" u="sng" kern="1200" dirty="0">
                <a:solidFill>
                  <a:srgbClr val="FFFFFF"/>
                </a:solidFill>
                <a:latin typeface="Calibri Light" panose="020F0302020204030204" pitchFamily="34" charset="0"/>
                <a:cs typeface="Calibri Light" panose="020F0302020204030204" pitchFamily="34" charset="0"/>
              </a:rPr>
              <a:t>OUTCOME 8</a:t>
            </a:r>
          </a:p>
        </p:txBody>
      </p:sp>
      <p:sp>
        <p:nvSpPr>
          <p:cNvPr id="6" name="TextBox 5">
            <a:extLst>
              <a:ext uri="{FF2B5EF4-FFF2-40B4-BE49-F238E27FC236}">
                <a16:creationId xmlns:a16="http://schemas.microsoft.com/office/drawing/2014/main" id="{5F0E82AC-1AF6-3425-516A-C1D075F2DCFA}"/>
              </a:ext>
            </a:extLst>
          </p:cNvPr>
          <p:cNvSpPr txBox="1"/>
          <p:nvPr/>
        </p:nvSpPr>
        <p:spPr>
          <a:xfrm>
            <a:off x="5631999" y="6211669"/>
            <a:ext cx="6097978" cy="646331"/>
          </a:xfrm>
          <a:prstGeom prst="rect">
            <a:avLst/>
          </a:prstGeom>
          <a:noFill/>
        </p:spPr>
        <p:txBody>
          <a:bodyPr wrap="square">
            <a:spAutoFit/>
          </a:bodyPr>
          <a:lstStyle/>
          <a:p>
            <a:pPr lvl="0"/>
            <a:r>
              <a:rPr lang="en-GB" sz="1800" kern="100" dirty="0">
                <a:effectLst/>
                <a:latin typeface="Calibri Light" panose="020F0302020204030204" pitchFamily="34" charset="0"/>
                <a:ea typeface="Calibri" panose="020F0502020204030204" pitchFamily="34" charset="0"/>
                <a:cs typeface="Calibri Light" panose="020F0302020204030204" pitchFamily="34" charset="0"/>
              </a:rPr>
              <a:t>Children and young people know that their views are taken seriously.</a:t>
            </a:r>
          </a:p>
        </p:txBody>
      </p:sp>
      <p:pic>
        <p:nvPicPr>
          <p:cNvPr id="4" name="Slide 19.m4a">
            <a:hlinkClick r:id="" action="ppaction://media"/>
            <a:extLst>
              <a:ext uri="{FF2B5EF4-FFF2-40B4-BE49-F238E27FC236}">
                <a16:creationId xmlns:a16="http://schemas.microsoft.com/office/drawing/2014/main" id="{E3AE6192-DE15-AF3F-654B-3D6D445EF8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6884" y="5678201"/>
            <a:ext cx="812800" cy="812800"/>
          </a:xfrm>
          <a:prstGeom prst="rect">
            <a:avLst/>
          </a:prstGeom>
        </p:spPr>
      </p:pic>
    </p:spTree>
    <p:extLst>
      <p:ext uri="{BB962C8B-B14F-4D97-AF65-F5344CB8AC3E}">
        <p14:creationId xmlns:p14="http://schemas.microsoft.com/office/powerpoint/2010/main" val="292267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2226-5C0F-9E07-9C7E-21361ED3A364}"/>
              </a:ext>
            </a:extLst>
          </p:cNvPr>
          <p:cNvSpPr>
            <a:spLocks noGrp="1"/>
          </p:cNvSpPr>
          <p:nvPr>
            <p:ph type="title"/>
          </p:nvPr>
        </p:nvSpPr>
        <p:spPr>
          <a:xfrm>
            <a:off x="838200" y="365125"/>
            <a:ext cx="10852052" cy="1325563"/>
          </a:xfrm>
        </p:spPr>
        <p:txBody>
          <a:bodyPr/>
          <a:lstStyle/>
          <a:p>
            <a:r>
              <a:rPr lang="en-GB" dirty="0">
                <a:latin typeface="Calibri Light" panose="020F0302020204030204" pitchFamily="34" charset="0"/>
                <a:cs typeface="Calibri Light" panose="020F0302020204030204" pitchFamily="34" charset="0"/>
              </a:rPr>
              <a:t>Strand A – Teaching and Learning about Rights</a:t>
            </a:r>
          </a:p>
        </p:txBody>
      </p:sp>
      <p:sp>
        <p:nvSpPr>
          <p:cNvPr id="3" name="TextBox 2">
            <a:extLst>
              <a:ext uri="{FF2B5EF4-FFF2-40B4-BE49-F238E27FC236}">
                <a16:creationId xmlns:a16="http://schemas.microsoft.com/office/drawing/2014/main" id="{0EBEAF50-89E0-1CB0-975F-12848439C943}"/>
              </a:ext>
            </a:extLst>
          </p:cNvPr>
          <p:cNvSpPr txBox="1"/>
          <p:nvPr/>
        </p:nvSpPr>
        <p:spPr>
          <a:xfrm>
            <a:off x="904216" y="1438192"/>
            <a:ext cx="9486900" cy="1754326"/>
          </a:xfrm>
          <a:prstGeom prst="rect">
            <a:avLst/>
          </a:prstGeom>
          <a:noFill/>
        </p:spPr>
        <p:txBody>
          <a:bodyPr wrap="square" rtlCol="0">
            <a:spAutoFit/>
          </a:bodyPr>
          <a:lstStyle/>
          <a:p>
            <a:r>
              <a:rPr lang="en-GB" dirty="0">
                <a:latin typeface="Calibri Light" panose="020F0302020204030204" pitchFamily="34" charset="0"/>
                <a:cs typeface="Calibri Light" panose="020F0302020204030204" pitchFamily="34" charset="0"/>
              </a:rPr>
              <a:t>Contents:</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Link to School Website</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Example of Curriculum Overview</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Photographs of Children’s work</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Links to Assembly/Power Points</a:t>
            </a:r>
          </a:p>
          <a:p>
            <a:pPr marL="285750" indent="-285750">
              <a:buFont typeface="Arial" panose="020B0604020202020204" pitchFamily="34" charset="0"/>
              <a:buChar char="•"/>
            </a:pPr>
            <a:endParaRPr lang="en-GB"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C94FA171-2B15-EF99-FE24-6ACD2A5D375E}"/>
              </a:ext>
            </a:extLst>
          </p:cNvPr>
          <p:cNvSpPr txBox="1"/>
          <p:nvPr/>
        </p:nvSpPr>
        <p:spPr>
          <a:xfrm>
            <a:off x="1866407" y="5793919"/>
            <a:ext cx="6097978" cy="369332"/>
          </a:xfrm>
          <a:prstGeom prst="rect">
            <a:avLst/>
          </a:prstGeom>
          <a:noFill/>
        </p:spPr>
        <p:txBody>
          <a:bodyPr wrap="square">
            <a:spAutoFit/>
          </a:bodyPr>
          <a:lstStyle/>
          <a:p>
            <a:r>
              <a:rPr lang="en-GB" dirty="0">
                <a:latin typeface="Calibri Light" panose="020F0302020204030204" pitchFamily="34" charset="0"/>
                <a:cs typeface="Calibri Light" panose="020F0302020204030204" pitchFamily="34" charset="0"/>
                <a:hlinkClick r:id="rId4"/>
              </a:rPr>
              <a:t>School Blog</a:t>
            </a:r>
            <a:endParaRPr lang="en-GB"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1C8E09EA-996E-FC5D-9A72-A898ACCC0E5B}"/>
              </a:ext>
            </a:extLst>
          </p:cNvPr>
          <p:cNvSpPr txBox="1"/>
          <p:nvPr/>
        </p:nvSpPr>
        <p:spPr>
          <a:xfrm>
            <a:off x="6996507" y="5793919"/>
            <a:ext cx="6097978" cy="369332"/>
          </a:xfrm>
          <a:prstGeom prst="rect">
            <a:avLst/>
          </a:prstGeom>
          <a:noFill/>
        </p:spPr>
        <p:txBody>
          <a:bodyPr wrap="square">
            <a:spAutoFit/>
          </a:bodyPr>
          <a:lstStyle/>
          <a:p>
            <a:r>
              <a:rPr lang="en-GB" dirty="0">
                <a:latin typeface="Calibri Light" panose="020F0302020204030204" pitchFamily="34" charset="0"/>
                <a:cs typeface="Calibri Light" panose="020F0302020204030204" pitchFamily="34" charset="0"/>
                <a:hlinkClick r:id="rId5"/>
              </a:rPr>
              <a:t>School Facebook Page</a:t>
            </a:r>
            <a:endParaRPr lang="en-GB" dirty="0">
              <a:latin typeface="Calibri Light" panose="020F0302020204030204" pitchFamily="34" charset="0"/>
              <a:cs typeface="Calibri Light" panose="020F0302020204030204" pitchFamily="34" charset="0"/>
            </a:endParaRPr>
          </a:p>
        </p:txBody>
      </p:sp>
      <p:pic>
        <p:nvPicPr>
          <p:cNvPr id="9" name="Picture 8" descr="A sign in front of a building&#10;&#10;Description automatically generated">
            <a:hlinkClick r:id="rId5"/>
            <a:extLst>
              <a:ext uri="{FF2B5EF4-FFF2-40B4-BE49-F238E27FC236}">
                <a16:creationId xmlns:a16="http://schemas.microsoft.com/office/drawing/2014/main" id="{3DCC1A8C-AAF4-38E2-02D1-AF0AFA37166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81795" y="3222548"/>
            <a:ext cx="5058889" cy="2693414"/>
          </a:xfrm>
          <a:prstGeom prst="rect">
            <a:avLst/>
          </a:prstGeom>
        </p:spPr>
      </p:pic>
      <p:pic>
        <p:nvPicPr>
          <p:cNvPr id="11" name="Picture 10" descr="A building with a sign on the front&#10;&#10;Description automatically generated">
            <a:hlinkClick r:id="rId4"/>
            <a:extLst>
              <a:ext uri="{FF2B5EF4-FFF2-40B4-BE49-F238E27FC236}">
                <a16:creationId xmlns:a16="http://schemas.microsoft.com/office/drawing/2014/main" id="{8BFE2420-806E-F2D7-7388-D28AF1B0403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17270" y="3337992"/>
            <a:ext cx="3201719" cy="2218913"/>
          </a:xfrm>
          <a:prstGeom prst="rect">
            <a:avLst/>
          </a:prstGeom>
        </p:spPr>
      </p:pic>
      <p:pic>
        <p:nvPicPr>
          <p:cNvPr id="4" name="AUD-20240306-WA0005.m4a">
            <a:hlinkClick r:id="" action="ppaction://media"/>
            <a:extLst>
              <a:ext uri="{FF2B5EF4-FFF2-40B4-BE49-F238E27FC236}">
                <a16:creationId xmlns:a16="http://schemas.microsoft.com/office/drawing/2014/main" id="{9185C6FD-772D-6599-2780-56488F6093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45984" y="5878894"/>
            <a:ext cx="812800" cy="812800"/>
          </a:xfrm>
          <a:prstGeom prst="rect">
            <a:avLst/>
          </a:prstGeom>
        </p:spPr>
      </p:pic>
      <p:pic>
        <p:nvPicPr>
          <p:cNvPr id="6" name="Picture 5" descr="Text&#10;&#10;Description automatically generated">
            <a:extLst>
              <a:ext uri="{FF2B5EF4-FFF2-40B4-BE49-F238E27FC236}">
                <a16:creationId xmlns:a16="http://schemas.microsoft.com/office/drawing/2014/main" id="{9DCB7045-FEA0-6802-1E00-797FC57808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9187" y="6163251"/>
            <a:ext cx="3452813" cy="708025"/>
          </a:xfrm>
          <a:prstGeom prst="rect">
            <a:avLst/>
          </a:prstGeom>
        </p:spPr>
      </p:pic>
    </p:spTree>
    <p:extLst>
      <p:ext uri="{BB962C8B-B14F-4D97-AF65-F5344CB8AC3E}">
        <p14:creationId xmlns:p14="http://schemas.microsoft.com/office/powerpoint/2010/main" val="14526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B47FC9C-2ED3-4100-A4EF-E8CDFEE106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people standing next to a stone&#10;&#10;Description automatically generated">
            <a:extLst>
              <a:ext uri="{FF2B5EF4-FFF2-40B4-BE49-F238E27FC236}">
                <a16:creationId xmlns:a16="http://schemas.microsoft.com/office/drawing/2014/main" id="{03E60280-D9F1-80C1-A78E-44B385A3E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807" y="1280319"/>
            <a:ext cx="4264025" cy="3179763"/>
          </a:xfrm>
          <a:prstGeom prst="rect">
            <a:avLst/>
          </a:prstGeom>
        </p:spPr>
      </p:pic>
      <p:pic>
        <p:nvPicPr>
          <p:cNvPr id="7" name="Picture 6" descr="A group of people standing next to a monument&#10;&#10;Description automatically generated">
            <a:extLst>
              <a:ext uri="{FF2B5EF4-FFF2-40B4-BE49-F238E27FC236}">
                <a16:creationId xmlns:a16="http://schemas.microsoft.com/office/drawing/2014/main" id="{45DA9055-9353-0071-A879-F8B5CFB9C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55182" y="1280319"/>
            <a:ext cx="4264025" cy="3179763"/>
          </a:xfrm>
          <a:prstGeom prst="rect">
            <a:avLst/>
          </a:prstGeom>
        </p:spPr>
      </p:pic>
      <p:pic>
        <p:nvPicPr>
          <p:cNvPr id="9" name="Picture 8" descr="A group of people in a classroom&#10;&#10;Description automatically generated">
            <a:extLst>
              <a:ext uri="{FF2B5EF4-FFF2-40B4-BE49-F238E27FC236}">
                <a16:creationId xmlns:a16="http://schemas.microsoft.com/office/drawing/2014/main" id="{01327941-27FA-A621-7907-AD5AE4467F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150100" y="738188"/>
            <a:ext cx="4397375" cy="3281363"/>
          </a:xfrm>
          <a:prstGeom prst="rect">
            <a:avLst/>
          </a:prstGeom>
        </p:spPr>
      </p:pic>
      <p:pic>
        <p:nvPicPr>
          <p:cNvPr id="3" name="Picture 2" descr="Text&#10;&#10;Description automatically generated">
            <a:extLst>
              <a:ext uri="{FF2B5EF4-FFF2-40B4-BE49-F238E27FC236}">
                <a16:creationId xmlns:a16="http://schemas.microsoft.com/office/drawing/2014/main" id="{B3870411-34A3-4A25-8430-890A33774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0100" y="4094163"/>
            <a:ext cx="4397375" cy="909638"/>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838200" y="5358141"/>
            <a:ext cx="10515600" cy="942664"/>
          </a:xfrm>
        </p:spPr>
        <p:txBody>
          <a:bodyPr vert="horz" lIns="91440" tIns="45720" rIns="91440" bIns="45720" rtlCol="0" anchor="ctr">
            <a:normAutofit/>
          </a:bodyPr>
          <a:lstStyle/>
          <a:p>
            <a:r>
              <a:rPr lang="en-US" sz="5200" u="sng" kern="1200" dirty="0">
                <a:solidFill>
                  <a:schemeClr val="tx1"/>
                </a:solidFill>
                <a:latin typeface="Calibri Light" panose="020F0302020204030204" pitchFamily="34" charset="0"/>
                <a:cs typeface="Calibri Light" panose="020F0302020204030204" pitchFamily="34" charset="0"/>
              </a:rPr>
              <a:t>OUTCOME 9</a:t>
            </a:r>
          </a:p>
        </p:txBody>
      </p:sp>
      <p:sp>
        <p:nvSpPr>
          <p:cNvPr id="6" name="TextBox 5">
            <a:extLst>
              <a:ext uri="{FF2B5EF4-FFF2-40B4-BE49-F238E27FC236}">
                <a16:creationId xmlns:a16="http://schemas.microsoft.com/office/drawing/2014/main" id="{D3E291C9-7EA5-D623-59E3-16CB4274D758}"/>
              </a:ext>
            </a:extLst>
          </p:cNvPr>
          <p:cNvSpPr txBox="1"/>
          <p:nvPr/>
        </p:nvSpPr>
        <p:spPr>
          <a:xfrm>
            <a:off x="5673032" y="5506307"/>
            <a:ext cx="6098344" cy="646331"/>
          </a:xfrm>
          <a:prstGeom prst="rect">
            <a:avLst/>
          </a:prstGeom>
          <a:noFill/>
        </p:spPr>
        <p:txBody>
          <a:bodyPr wrap="square">
            <a:spAutoFit/>
          </a:bodyPr>
          <a:lstStyle/>
          <a:p>
            <a:pPr lvl="0"/>
            <a:r>
              <a:rPr lang="en-GB" sz="1800" kern="100" dirty="0">
                <a:effectLst/>
                <a:latin typeface="Calibri Light" panose="020F0302020204030204" pitchFamily="34" charset="0"/>
                <a:ea typeface="Calibri" panose="020F0502020204030204" pitchFamily="34" charset="0"/>
                <a:cs typeface="Calibri Light" panose="020F0302020204030204" pitchFamily="34" charset="0"/>
              </a:rPr>
              <a:t>Children and young people have taken action to claim their rights and promote the rights of others, locally and globally.</a:t>
            </a:r>
          </a:p>
        </p:txBody>
      </p:sp>
      <p:pic>
        <p:nvPicPr>
          <p:cNvPr id="4" name="Slide 20.m4a">
            <a:hlinkClick r:id="" action="ppaction://media"/>
            <a:extLst>
              <a:ext uri="{FF2B5EF4-FFF2-40B4-BE49-F238E27FC236}">
                <a16:creationId xmlns:a16="http://schemas.microsoft.com/office/drawing/2014/main" id="{69264C32-C3F5-ECA8-A386-679317A39E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42656" y="5425660"/>
            <a:ext cx="812800" cy="812800"/>
          </a:xfrm>
          <a:prstGeom prst="rect">
            <a:avLst/>
          </a:prstGeom>
        </p:spPr>
      </p:pic>
    </p:spTree>
    <p:extLst>
      <p:ext uri="{BB962C8B-B14F-4D97-AF65-F5344CB8AC3E}">
        <p14:creationId xmlns:p14="http://schemas.microsoft.com/office/powerpoint/2010/main" val="377239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D7E975-9161-4F2D-AC53-69E1912F6B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lage of a group of people&#10;&#10;Description automatically generated">
            <a:extLst>
              <a:ext uri="{FF2B5EF4-FFF2-40B4-BE49-F238E27FC236}">
                <a16:creationId xmlns:a16="http://schemas.microsoft.com/office/drawing/2014/main" id="{CE67AC96-A86C-6EAB-A918-668EE90743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9467" y="623275"/>
            <a:ext cx="1996868" cy="2644859"/>
          </a:xfrm>
          <a:prstGeom prst="rect">
            <a:avLst/>
          </a:prstGeom>
        </p:spPr>
      </p:pic>
      <p:pic>
        <p:nvPicPr>
          <p:cNvPr id="3" name="Picture 2" descr="Text&#10;&#10;Description automatically generated">
            <a:extLst>
              <a:ext uri="{FF2B5EF4-FFF2-40B4-BE49-F238E27FC236}">
                <a16:creationId xmlns:a16="http://schemas.microsoft.com/office/drawing/2014/main" id="{B3870411-34A3-4A25-8430-890A33774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676" y="4325849"/>
            <a:ext cx="5298894" cy="1165756"/>
          </a:xfrm>
          <a:prstGeom prst="rect">
            <a:avLst/>
          </a:prstGeom>
        </p:spPr>
      </p:pic>
      <p:sp>
        <p:nvSpPr>
          <p:cNvPr id="21" name="Right Triangle 20">
            <a:extLst>
              <a:ext uri="{FF2B5EF4-FFF2-40B4-BE49-F238E27FC236}">
                <a16:creationId xmlns:a16="http://schemas.microsoft.com/office/drawing/2014/main" id="{827DC2C4-B485-428A-BF4A-472D2967F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63E6235-1649-4B47-9862-4026FC473B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6568100" y="318165"/>
            <a:ext cx="4978727" cy="3494398"/>
          </a:xfrm>
        </p:spPr>
        <p:txBody>
          <a:bodyPr vert="horz" lIns="91440" tIns="45720" rIns="91440" bIns="45720" rtlCol="0" anchor="b">
            <a:normAutofit/>
          </a:bodyPr>
          <a:lstStyle/>
          <a:p>
            <a:r>
              <a:rPr lang="en-US" sz="7200" u="sng" dirty="0">
                <a:latin typeface="Calibri Light" panose="020F0302020204030204" pitchFamily="34" charset="0"/>
                <a:cs typeface="Calibri Light" panose="020F0302020204030204" pitchFamily="34" charset="0"/>
              </a:rPr>
              <a:t>OUTCOME 9</a:t>
            </a:r>
          </a:p>
        </p:txBody>
      </p:sp>
      <p:pic>
        <p:nvPicPr>
          <p:cNvPr id="4" name="Picture 3" descr="A collage of children holding a picture&#10;&#10;Description automatically generated">
            <a:extLst>
              <a:ext uri="{FF2B5EF4-FFF2-40B4-BE49-F238E27FC236}">
                <a16:creationId xmlns:a16="http://schemas.microsoft.com/office/drawing/2014/main" id="{A7F5CE3A-0A6A-9E12-0643-6E0F85DF001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2121" y="623275"/>
            <a:ext cx="2372186" cy="2657912"/>
          </a:xfrm>
          <a:prstGeom prst="rect">
            <a:avLst/>
          </a:prstGeom>
        </p:spPr>
      </p:pic>
      <p:pic>
        <p:nvPicPr>
          <p:cNvPr id="5" name="Slide 21.m4a">
            <a:hlinkClick r:id="" action="ppaction://media"/>
            <a:extLst>
              <a:ext uri="{FF2B5EF4-FFF2-40B4-BE49-F238E27FC236}">
                <a16:creationId xmlns:a16="http://schemas.microsoft.com/office/drawing/2014/main" id="{2DE62EB4-70F1-846D-656E-C1C5E92E4D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69321" y="3268134"/>
            <a:ext cx="812800" cy="812800"/>
          </a:xfrm>
          <a:prstGeom prst="rect">
            <a:avLst/>
          </a:prstGeom>
        </p:spPr>
      </p:pic>
    </p:spTree>
    <p:extLst>
      <p:ext uri="{BB962C8B-B14F-4D97-AF65-F5344CB8AC3E}">
        <p14:creationId xmlns:p14="http://schemas.microsoft.com/office/powerpoint/2010/main" val="381151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845A0EE-C4C8-4AE1-B3C6-1261368AC0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37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B3870411-34A3-4A25-8430-890A33774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575" y="639763"/>
            <a:ext cx="3370263" cy="688975"/>
          </a:xfrm>
          <a:prstGeom prst="rect">
            <a:avLst/>
          </a:prstGeom>
        </p:spPr>
      </p:pic>
      <p:pic>
        <p:nvPicPr>
          <p:cNvPr id="7" name="Picture 6" descr="A collage of a group of people&#10;&#10;Description automatically generated">
            <a:extLst>
              <a:ext uri="{FF2B5EF4-FFF2-40B4-BE49-F238E27FC236}">
                <a16:creationId xmlns:a16="http://schemas.microsoft.com/office/drawing/2014/main" id="{6A14C2C6-3E25-3002-379F-6B3677DDB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0575" y="1397000"/>
            <a:ext cx="3370263" cy="4821238"/>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621629" y="640080"/>
            <a:ext cx="4225290" cy="5578816"/>
          </a:xfrm>
        </p:spPr>
        <p:txBody>
          <a:bodyPr vert="horz" lIns="91440" tIns="45720" rIns="91440" bIns="45720" rtlCol="0" anchor="ctr">
            <a:normAutofit/>
          </a:bodyPr>
          <a:lstStyle/>
          <a:p>
            <a:pPr algn="ctr"/>
            <a:r>
              <a:rPr lang="en-US" u="sng" kern="1200" dirty="0">
                <a:solidFill>
                  <a:srgbClr val="FFFFFF"/>
                </a:solidFill>
                <a:latin typeface="Calibri Light" panose="020F0302020204030204" pitchFamily="34" charset="0"/>
                <a:cs typeface="Calibri Light" panose="020F0302020204030204" pitchFamily="34" charset="0"/>
              </a:rPr>
              <a:t>OUTCOME 9</a:t>
            </a:r>
          </a:p>
        </p:txBody>
      </p:sp>
      <p:pic>
        <p:nvPicPr>
          <p:cNvPr id="4" name="Slide 22.m4a">
            <a:hlinkClick r:id="" action="ppaction://media"/>
            <a:extLst>
              <a:ext uri="{FF2B5EF4-FFF2-40B4-BE49-F238E27FC236}">
                <a16:creationId xmlns:a16="http://schemas.microsoft.com/office/drawing/2014/main" id="{66C5BC33-DE49-0703-0D22-5B513CC6C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98254" y="3640117"/>
            <a:ext cx="812800" cy="812800"/>
          </a:xfrm>
          <a:prstGeom prst="rect">
            <a:avLst/>
          </a:prstGeom>
        </p:spPr>
      </p:pic>
    </p:spTree>
    <p:extLst>
      <p:ext uri="{BB962C8B-B14F-4D97-AF65-F5344CB8AC3E}">
        <p14:creationId xmlns:p14="http://schemas.microsoft.com/office/powerpoint/2010/main" val="352315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5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ainbow with clouds and stars on the door&#10;&#10;Description automatically generated with medium confidence">
            <a:extLst>
              <a:ext uri="{FF2B5EF4-FFF2-40B4-BE49-F238E27FC236}">
                <a16:creationId xmlns:a16="http://schemas.microsoft.com/office/drawing/2014/main" id="{E1B08CDF-507B-DAAA-BDD3-49E6B9DD93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81956" y="643467"/>
            <a:ext cx="7428088" cy="5571066"/>
          </a:xfrm>
          <a:prstGeom prst="rect">
            <a:avLst/>
          </a:prstGeom>
        </p:spPr>
      </p:pic>
      <p:pic>
        <p:nvPicPr>
          <p:cNvPr id="2" name="RRS Evidence">
            <a:hlinkClick r:id="" action="ppaction://media"/>
            <a:extLst>
              <a:ext uri="{FF2B5EF4-FFF2-40B4-BE49-F238E27FC236}">
                <a16:creationId xmlns:a16="http://schemas.microsoft.com/office/drawing/2014/main" id="{D805A30C-13C2-F085-B66A-902853F9FB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8791" y="643467"/>
            <a:ext cx="730250" cy="730250"/>
          </a:xfrm>
          <a:prstGeom prst="rect">
            <a:avLst/>
          </a:prstGeom>
        </p:spPr>
      </p:pic>
      <p:pic>
        <p:nvPicPr>
          <p:cNvPr id="4" name="Thank You">
            <a:hlinkClick r:id="" action="ppaction://media"/>
            <a:extLst>
              <a:ext uri="{FF2B5EF4-FFF2-40B4-BE49-F238E27FC236}">
                <a16:creationId xmlns:a16="http://schemas.microsoft.com/office/drawing/2014/main" id="{644BD5C7-3123-79A3-845C-0D82F81736F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99234" y="5484283"/>
            <a:ext cx="730250" cy="730250"/>
          </a:xfrm>
          <a:prstGeom prst="rect">
            <a:avLst/>
          </a:prstGeom>
        </p:spPr>
      </p:pic>
      <p:sp>
        <p:nvSpPr>
          <p:cNvPr id="5" name="TextBox 4"/>
          <p:cNvSpPr txBox="1"/>
          <p:nvPr/>
        </p:nvSpPr>
        <p:spPr>
          <a:xfrm>
            <a:off x="477012" y="1429081"/>
            <a:ext cx="2900517" cy="369332"/>
          </a:xfrm>
          <a:prstGeom prst="rect">
            <a:avLst/>
          </a:prstGeom>
          <a:noFill/>
        </p:spPr>
        <p:txBody>
          <a:bodyPr wrap="square" rtlCol="0">
            <a:spAutoFit/>
          </a:bodyPr>
          <a:lstStyle/>
          <a:p>
            <a:r>
              <a:rPr lang="en-GB" dirty="0" smtClean="0">
                <a:hlinkClick r:id="rId8"/>
              </a:rPr>
              <a:t>Other Evidence</a:t>
            </a:r>
            <a:endParaRPr lang="en-GB" dirty="0"/>
          </a:p>
        </p:txBody>
      </p:sp>
    </p:spTree>
    <p:extLst>
      <p:ext uri="{BB962C8B-B14F-4D97-AF65-F5344CB8AC3E}">
        <p14:creationId xmlns:p14="http://schemas.microsoft.com/office/powerpoint/2010/main" val="366674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8538"/>
                            </p:stCondLst>
                            <p:childTnLst>
                              <p:par>
                                <p:cTn id="8" presetID="1" presetClass="mediacall" presetSubtype="0" fill="hold" nodeType="afterEffect">
                                  <p:stCondLst>
                                    <p:cond delay="0"/>
                                  </p:stCondLst>
                                  <p:childTnLst>
                                    <p:cmd type="call" cmd="playFrom(0.0)">
                                      <p:cBhvr>
                                        <p:cTn id="9" dur="3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StopAudio" delay="0">
                      <p:tgtEl>
                        <p:sldTgt/>
                      </p:tgtEl>
                    </p:cond>
                  </p:endCondLst>
                </p:cTn>
                <p:tgtEl>
                  <p:spTgt spid="2"/>
                </p:tgtEl>
              </p:cMediaNode>
            </p:audio>
            <p:audio>
              <p:cMediaNode>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FDC535F-AC0A-417D-96AB-6706BECACD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A8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7AAAF8E-31DB-4148-8FCA-4D8233D691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a hallway&#10;&#10;Description automatically generated">
            <a:extLst>
              <a:ext uri="{FF2B5EF4-FFF2-40B4-BE49-F238E27FC236}">
                <a16:creationId xmlns:a16="http://schemas.microsoft.com/office/drawing/2014/main" id="{682B33F9-B111-2169-58CD-491EE33FE0F0}"/>
              </a:ext>
            </a:extLst>
          </p:cNvPr>
          <p:cNvPicPr>
            <a:picLocks noChangeAspect="1"/>
          </p:cNvPicPr>
          <p:nvPr/>
        </p:nvPicPr>
        <p:blipFill rotWithShape="1">
          <a:blip r:embed="rId4">
            <a:extLst>
              <a:ext uri="{28A0092B-C50C-407E-A947-70E740481C1C}">
                <a14:useLocalDpi xmlns:a14="http://schemas.microsoft.com/office/drawing/2010/main" val="0"/>
              </a:ext>
            </a:extLst>
          </a:blip>
          <a:srcRect t="21732" r="-3" b="2145"/>
          <a:stretch/>
        </p:blipFill>
        <p:spPr>
          <a:xfrm>
            <a:off x="818437" y="1643766"/>
            <a:ext cx="6253058" cy="3569904"/>
          </a:xfrm>
          <a:prstGeom prst="rect">
            <a:avLst/>
          </a:prstGeom>
        </p:spPr>
      </p:pic>
      <p:sp>
        <p:nvSpPr>
          <p:cNvPr id="48" name="Rectangle 47">
            <a:extLst>
              <a:ext uri="{FF2B5EF4-FFF2-40B4-BE49-F238E27FC236}">
                <a16:creationId xmlns:a16="http://schemas.microsoft.com/office/drawing/2014/main" id="{AA274328-4774-4DF9-BA53-452565122F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ulletin board with pictures of people and text&#10;&#10;Description automatically generated">
            <a:extLst>
              <a:ext uri="{FF2B5EF4-FFF2-40B4-BE49-F238E27FC236}">
                <a16:creationId xmlns:a16="http://schemas.microsoft.com/office/drawing/2014/main" id="{705E96FA-DBCD-BF79-6F63-4D9C0A8844D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514" r="13703" b="-2"/>
          <a:stretch/>
        </p:blipFill>
        <p:spPr>
          <a:xfrm>
            <a:off x="8064000" y="798656"/>
            <a:ext cx="3140760" cy="2870724"/>
          </a:xfrm>
          <a:prstGeom prst="rect">
            <a:avLst/>
          </a:prstGeom>
        </p:spPr>
      </p:pic>
      <p:sp>
        <p:nvSpPr>
          <p:cNvPr id="50" name="Rectangle 49">
            <a:extLst>
              <a:ext uri="{FF2B5EF4-FFF2-40B4-BE49-F238E27FC236}">
                <a16:creationId xmlns:a16="http://schemas.microsoft.com/office/drawing/2014/main" id="{01C7B46D-2FEF-4FAA-915B-8B21A66BB6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0A7CD0EA-2D52-4EA0-8CA8-8F764F0A1DF4}"/>
              </a:ext>
            </a:extLst>
          </p:cNvPr>
          <p:cNvPicPr>
            <a:picLocks noChangeAspect="1"/>
          </p:cNvPicPr>
          <p:nvPr/>
        </p:nvPicPr>
        <p:blipFill rotWithShape="1">
          <a:blip r:embed="rId6">
            <a:extLst>
              <a:ext uri="{28A0092B-C50C-407E-A947-70E740481C1C}">
                <a14:useLocalDpi xmlns:a14="http://schemas.microsoft.com/office/drawing/2010/main" val="0"/>
              </a:ext>
            </a:extLst>
          </a:blip>
          <a:srcRect l="29798" r="10859"/>
          <a:stretch/>
        </p:blipFill>
        <p:spPr>
          <a:xfrm>
            <a:off x="7883059" y="4601203"/>
            <a:ext cx="3502643" cy="1298778"/>
          </a:xfrm>
          <a:prstGeom prst="rect">
            <a:avLst/>
          </a:prstGeom>
        </p:spPr>
      </p:pic>
      <p:pic>
        <p:nvPicPr>
          <p:cNvPr id="2" name="Slide 3.m4a">
            <a:hlinkClick r:id="" action="ppaction://media"/>
            <a:extLst>
              <a:ext uri="{FF2B5EF4-FFF2-40B4-BE49-F238E27FC236}">
                <a16:creationId xmlns:a16="http://schemas.microsoft.com/office/drawing/2014/main" id="{22517489-9492-9323-08BD-0B8DCD5806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8437" y="5250592"/>
            <a:ext cx="812800" cy="812800"/>
          </a:xfrm>
          <a:prstGeom prst="rect">
            <a:avLst/>
          </a:prstGeom>
        </p:spPr>
      </p:pic>
    </p:spTree>
    <p:extLst>
      <p:ext uri="{BB962C8B-B14F-4D97-AF65-F5344CB8AC3E}">
        <p14:creationId xmlns:p14="http://schemas.microsoft.com/office/powerpoint/2010/main" val="1783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7755">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1A0227-072A-4F5F-928C-E2C3E5CCD1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BE2CC-3AC7-6FA7-0E65-475552E7DEEA}"/>
              </a:ext>
            </a:extLst>
          </p:cNvPr>
          <p:cNvSpPr txBox="1">
            <a:spLocks/>
          </p:cNvSpPr>
          <p:nvPr/>
        </p:nvSpPr>
        <p:spPr>
          <a:xfrm>
            <a:off x="630936" y="4440365"/>
            <a:ext cx="4245864" cy="1722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u="sng" dirty="0">
                <a:latin typeface="Calibri Light" panose="020F0302020204030204" pitchFamily="34" charset="0"/>
                <a:cs typeface="Calibri Light" panose="020F0302020204030204" pitchFamily="34" charset="0"/>
              </a:rPr>
              <a:t>OUTCOME 1   </a:t>
            </a:r>
          </a:p>
        </p:txBody>
      </p:sp>
      <p:pic>
        <p:nvPicPr>
          <p:cNvPr id="3" name="Picture 2">
            <a:extLst>
              <a:ext uri="{FF2B5EF4-FFF2-40B4-BE49-F238E27FC236}">
                <a16:creationId xmlns:a16="http://schemas.microsoft.com/office/drawing/2014/main" id="{1155F88E-C97D-5AE8-4083-50DD8E65AF1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152" t="10618" r="11373" b="16742"/>
          <a:stretch/>
        </p:blipFill>
        <p:spPr>
          <a:xfrm>
            <a:off x="478683" y="320040"/>
            <a:ext cx="5440386" cy="3927031"/>
          </a:xfrm>
          <a:prstGeom prst="rect">
            <a:avLst/>
          </a:prstGeom>
        </p:spPr>
      </p:pic>
      <p:pic>
        <p:nvPicPr>
          <p:cNvPr id="4" name="Picture 3" descr="A group of people sitting on benches in a room&#10;&#10;Description automatically generated">
            <a:extLst>
              <a:ext uri="{FF2B5EF4-FFF2-40B4-BE49-F238E27FC236}">
                <a16:creationId xmlns:a16="http://schemas.microsoft.com/office/drawing/2014/main" id="{BC6A267D-639E-0D92-D859-25933C982A4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36676" y="320040"/>
            <a:ext cx="5306800" cy="3927031"/>
          </a:xfrm>
          <a:prstGeom prst="rect">
            <a:avLst/>
          </a:prstGeom>
        </p:spPr>
      </p:pic>
      <p:sp>
        <p:nvSpPr>
          <p:cNvPr id="12" name="sketchy line">
            <a:extLst>
              <a:ext uri="{FF2B5EF4-FFF2-40B4-BE49-F238E27FC236}">
                <a16:creationId xmlns:a16="http://schemas.microsoft.com/office/drawing/2014/main" id="{35D99776-4B38-47DF-A302-11AD9AF87A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F1E287-AC94-ECD3-67E8-40EF43B9DABF}"/>
              </a:ext>
            </a:extLst>
          </p:cNvPr>
          <p:cNvSpPr txBox="1"/>
          <p:nvPr/>
        </p:nvSpPr>
        <p:spPr>
          <a:xfrm>
            <a:off x="5333999" y="4440365"/>
            <a:ext cx="6214871" cy="1722691"/>
          </a:xfrm>
          <a:prstGeom prst="rect">
            <a:avLst/>
          </a:prstGeom>
        </p:spPr>
        <p:txBody>
          <a:bodyPr vert="horz" lIns="91440" tIns="45720" rIns="91440" bIns="45720" rtlCol="0" anchor="ctr">
            <a:normAutofit/>
          </a:bodyPr>
          <a:lstStyle/>
          <a:p>
            <a:pPr>
              <a:lnSpc>
                <a:spcPct val="90000"/>
              </a:lnSpc>
              <a:spcAft>
                <a:spcPts val="600"/>
              </a:spcAft>
            </a:pPr>
            <a:r>
              <a:rPr lang="en-US" sz="2200" dirty="0">
                <a:effectLst/>
                <a:latin typeface="Calibri Light" panose="020F0302020204030204" pitchFamily="34" charset="0"/>
                <a:cs typeface="Calibri Light" panose="020F0302020204030204" pitchFamily="34" charset="0"/>
              </a:rPr>
              <a:t>Children, young people and the wider school community know about and understand the United Nations Convention on the Rights of the Child and can describe how it impacts on their lives and on the lives of children everywhere.</a:t>
            </a:r>
          </a:p>
          <a:p>
            <a:pPr indent="-228600">
              <a:lnSpc>
                <a:spcPct val="90000"/>
              </a:lnSpc>
              <a:spcAft>
                <a:spcPts val="600"/>
              </a:spcAft>
              <a:buFont typeface="Arial" panose="020B0604020202020204" pitchFamily="34" charset="0"/>
              <a:buChar char="•"/>
            </a:pPr>
            <a:endParaRPr lang="en-US" sz="2200" dirty="0">
              <a:latin typeface="Calibri Light" panose="020F0302020204030204" pitchFamily="34" charset="0"/>
              <a:cs typeface="Calibri Light" panose="020F0302020204030204" pitchFamily="34" charset="0"/>
            </a:endParaRPr>
          </a:p>
        </p:txBody>
      </p:sp>
      <p:pic>
        <p:nvPicPr>
          <p:cNvPr id="6" name="Slide 4.m4a">
            <a:hlinkClick r:id="" action="ppaction://media"/>
            <a:extLst>
              <a:ext uri="{FF2B5EF4-FFF2-40B4-BE49-F238E27FC236}">
                <a16:creationId xmlns:a16="http://schemas.microsoft.com/office/drawing/2014/main" id="{12A60F47-A077-0CE1-B717-8835C89CED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87445" y="4524470"/>
            <a:ext cx="812800" cy="812800"/>
          </a:xfrm>
          <a:prstGeom prst="rect">
            <a:avLst/>
          </a:prstGeom>
        </p:spPr>
      </p:pic>
      <p:pic>
        <p:nvPicPr>
          <p:cNvPr id="7" name="Picture 6" descr="Text&#10;&#10;Description automatically generated">
            <a:extLst>
              <a:ext uri="{FF2B5EF4-FFF2-40B4-BE49-F238E27FC236}">
                <a16:creationId xmlns:a16="http://schemas.microsoft.com/office/drawing/2014/main" id="{448F2630-8BDC-8BB3-B625-F1D4AD62D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9187" y="6163056"/>
            <a:ext cx="3452813" cy="708025"/>
          </a:xfrm>
          <a:prstGeom prst="rect">
            <a:avLst/>
          </a:prstGeom>
        </p:spPr>
      </p:pic>
    </p:spTree>
    <p:extLst>
      <p:ext uri="{BB962C8B-B14F-4D97-AF65-F5344CB8AC3E}">
        <p14:creationId xmlns:p14="http://schemas.microsoft.com/office/powerpoint/2010/main" val="340955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lowchart: Document 25">
            <a:extLst>
              <a:ext uri="{FF2B5EF4-FFF2-40B4-BE49-F238E27FC236}">
                <a16:creationId xmlns:a16="http://schemas.microsoft.com/office/drawing/2014/main" id="{D12DDE76-C203-4047-9998-63900085B5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37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0A7CD0EA-2D52-4EA0-8CA8-8F764F0A1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875" y="1128713"/>
            <a:ext cx="3852863" cy="687388"/>
          </a:xfrm>
          <a:prstGeom prst="rect">
            <a:avLst/>
          </a:prstGeom>
        </p:spPr>
      </p:pic>
      <p:pic>
        <p:nvPicPr>
          <p:cNvPr id="7" name="Picture 6" descr="A child and a child playing with toys&#10;&#10;Description automatically generated">
            <a:extLst>
              <a:ext uri="{FF2B5EF4-FFF2-40B4-BE49-F238E27FC236}">
                <a16:creationId xmlns:a16="http://schemas.microsoft.com/office/drawing/2014/main" id="{4578A6CD-8842-C9A4-773B-528EBFD1B67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6875" y="1871663"/>
            <a:ext cx="3852863" cy="3857625"/>
          </a:xfrm>
          <a:prstGeom prst="rect">
            <a:avLst/>
          </a:prstGeom>
        </p:spPr>
      </p:pic>
      <p:pic>
        <p:nvPicPr>
          <p:cNvPr id="5" name="Picture 4" descr="A drawing of a person's face&#10;&#10;Description automatically generated">
            <a:extLst>
              <a:ext uri="{FF2B5EF4-FFF2-40B4-BE49-F238E27FC236}">
                <a16:creationId xmlns:a16="http://schemas.microsoft.com/office/drawing/2014/main" id="{C786EF36-DBDC-7F23-607D-30B7BD4543D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7535863" y="1709738"/>
            <a:ext cx="4600575" cy="3438525"/>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838200" y="171162"/>
            <a:ext cx="2840182" cy="2371148"/>
          </a:xfrm>
        </p:spPr>
        <p:txBody>
          <a:bodyPr vert="horz" lIns="91440" tIns="45720" rIns="91440" bIns="45720" rtlCol="0" anchor="ctr">
            <a:normAutofit/>
          </a:bodyPr>
          <a:lstStyle/>
          <a:p>
            <a:r>
              <a:rPr lang="en-US" sz="3200" i="1" u="sng" kern="1200" dirty="0">
                <a:solidFill>
                  <a:srgbClr val="FFFFFF"/>
                </a:solidFill>
                <a:latin typeface="Calibri Light" panose="020F0302020204030204" pitchFamily="34" charset="0"/>
                <a:cs typeface="Calibri Light" panose="020F0302020204030204" pitchFamily="34" charset="0"/>
              </a:rPr>
              <a:t>OUTCOME 1 </a:t>
            </a:r>
            <a:r>
              <a:rPr lang="en-US" sz="3200" i="1" kern="1200" dirty="0">
                <a:solidFill>
                  <a:srgbClr val="FFFFFF"/>
                </a:solidFill>
                <a:latin typeface="Calibri Light" panose="020F0302020204030204" pitchFamily="34" charset="0"/>
                <a:cs typeface="Calibri Light" panose="020F0302020204030204" pitchFamily="34" charset="0"/>
              </a:rPr>
              <a:t>- continued</a:t>
            </a:r>
          </a:p>
        </p:txBody>
      </p:sp>
      <p:pic>
        <p:nvPicPr>
          <p:cNvPr id="4" name="Slide 5.m4a">
            <a:hlinkClick r:id="" action="ppaction://media"/>
            <a:extLst>
              <a:ext uri="{FF2B5EF4-FFF2-40B4-BE49-F238E27FC236}">
                <a16:creationId xmlns:a16="http://schemas.microsoft.com/office/drawing/2014/main" id="{324CD898-8826-925A-E06A-193232F197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06875" y="5920179"/>
            <a:ext cx="812800" cy="812800"/>
          </a:xfrm>
          <a:prstGeom prst="rect">
            <a:avLst/>
          </a:prstGeom>
        </p:spPr>
      </p:pic>
    </p:spTree>
    <p:extLst>
      <p:ext uri="{BB962C8B-B14F-4D97-AF65-F5344CB8AC3E}">
        <p14:creationId xmlns:p14="http://schemas.microsoft.com/office/powerpoint/2010/main" val="283984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F29798-D584-4792-9B62-3F5F5C36D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hildren in a classroom&#10;&#10;Description automatically generated">
            <a:extLst>
              <a:ext uri="{FF2B5EF4-FFF2-40B4-BE49-F238E27FC236}">
                <a16:creationId xmlns:a16="http://schemas.microsoft.com/office/drawing/2014/main" id="{18AC8CB5-E3C8-9A5B-4930-7D2B07FFB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413" y="1844675"/>
            <a:ext cx="3590925" cy="4449763"/>
          </a:xfrm>
          <a:prstGeom prst="rect">
            <a:avLst/>
          </a:prstGeom>
        </p:spPr>
      </p:pic>
      <p:pic>
        <p:nvPicPr>
          <p:cNvPr id="9" name="Picture 8" descr="A group of children standing in a parking lot&#10;&#10;Description automatically generated">
            <a:extLst>
              <a:ext uri="{FF2B5EF4-FFF2-40B4-BE49-F238E27FC236}">
                <a16:creationId xmlns:a16="http://schemas.microsoft.com/office/drawing/2014/main" id="{01767D3D-56C2-6A13-3887-30DAA9E6C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600" y="1844675"/>
            <a:ext cx="3055938" cy="4449763"/>
          </a:xfrm>
          <a:prstGeom prst="rect">
            <a:avLst/>
          </a:prstGeom>
        </p:spPr>
      </p:pic>
      <p:pic>
        <p:nvPicPr>
          <p:cNvPr id="7" name="Picture 6" descr="A collage of images of kids in sports uniforms&#10;&#10;Description automatically generated">
            <a:extLst>
              <a:ext uri="{FF2B5EF4-FFF2-40B4-BE49-F238E27FC236}">
                <a16:creationId xmlns:a16="http://schemas.microsoft.com/office/drawing/2014/main" id="{C78213D9-74EA-F761-EB71-410101C802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9388" y="1844675"/>
            <a:ext cx="3375025" cy="3690938"/>
          </a:xfrm>
          <a:prstGeom prst="rect">
            <a:avLst/>
          </a:prstGeom>
        </p:spPr>
      </p:pic>
      <p:pic>
        <p:nvPicPr>
          <p:cNvPr id="3" name="Picture 2" descr="Text&#10;&#10;Description automatically generated">
            <a:extLst>
              <a:ext uri="{FF2B5EF4-FFF2-40B4-BE49-F238E27FC236}">
                <a16:creationId xmlns:a16="http://schemas.microsoft.com/office/drawing/2014/main" id="{91C47AA2-C293-444A-AAD7-A07A02438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9388" y="5605463"/>
            <a:ext cx="3375025" cy="690563"/>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838200" y="184805"/>
            <a:ext cx="10515600" cy="1505883"/>
          </a:xfrm>
        </p:spPr>
        <p:txBody>
          <a:bodyPr vert="horz" lIns="91440" tIns="45720" rIns="91440" bIns="45720" rtlCol="0" anchor="ctr">
            <a:normAutofit/>
          </a:bodyPr>
          <a:lstStyle/>
          <a:p>
            <a:pPr algn="l"/>
            <a:r>
              <a:rPr lang="en-US" sz="5200" u="sng" kern="1200" dirty="0">
                <a:solidFill>
                  <a:schemeClr val="tx1"/>
                </a:solidFill>
                <a:latin typeface="Calibri Light" panose="020F0302020204030204" pitchFamily="34" charset="0"/>
                <a:cs typeface="Calibri Light" panose="020F0302020204030204" pitchFamily="34" charset="0"/>
              </a:rPr>
              <a:t>OUTCOME 1 </a:t>
            </a:r>
            <a:r>
              <a:rPr lang="en-US" sz="5200" kern="1200" dirty="0">
                <a:solidFill>
                  <a:schemeClr val="tx1"/>
                </a:solidFill>
                <a:latin typeface="Calibri Light" panose="020F0302020204030204" pitchFamily="34" charset="0"/>
                <a:cs typeface="Calibri Light" panose="020F0302020204030204" pitchFamily="34" charset="0"/>
              </a:rPr>
              <a:t>- continued</a:t>
            </a:r>
          </a:p>
        </p:txBody>
      </p:sp>
      <p:pic>
        <p:nvPicPr>
          <p:cNvPr id="4" name="Slide 6.m4a">
            <a:hlinkClick r:id="" action="ppaction://media"/>
            <a:extLst>
              <a:ext uri="{FF2B5EF4-FFF2-40B4-BE49-F238E27FC236}">
                <a16:creationId xmlns:a16="http://schemas.microsoft.com/office/drawing/2014/main" id="{9A433C47-C0DD-04A9-7DB5-CDBFD26706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29538" y="531346"/>
            <a:ext cx="812800" cy="812800"/>
          </a:xfrm>
          <a:prstGeom prst="rect">
            <a:avLst/>
          </a:prstGeom>
        </p:spPr>
      </p:pic>
    </p:spTree>
    <p:extLst>
      <p:ext uri="{BB962C8B-B14F-4D97-AF65-F5344CB8AC3E}">
        <p14:creationId xmlns:p14="http://schemas.microsoft.com/office/powerpoint/2010/main" val="316034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2226-5C0F-9E07-9C7E-21361ED3A364}"/>
              </a:ext>
            </a:extLst>
          </p:cNvPr>
          <p:cNvSpPr>
            <a:spLocks noGrp="1"/>
          </p:cNvSpPr>
          <p:nvPr>
            <p:ph type="title"/>
          </p:nvPr>
        </p:nvSpPr>
        <p:spPr/>
        <p:txBody>
          <a:bodyPr/>
          <a:lstStyle/>
          <a:p>
            <a:r>
              <a:rPr lang="en-GB" dirty="0">
                <a:latin typeface="Calibri Light" panose="020F0302020204030204" pitchFamily="34" charset="0"/>
                <a:cs typeface="Calibri Light" panose="020F0302020204030204" pitchFamily="34" charset="0"/>
              </a:rPr>
              <a:t>Strand B – Teaching and Learning through Rights: Ethos &amp; Relationships</a:t>
            </a:r>
          </a:p>
        </p:txBody>
      </p:sp>
      <p:sp>
        <p:nvSpPr>
          <p:cNvPr id="3" name="TextBox 2">
            <a:extLst>
              <a:ext uri="{FF2B5EF4-FFF2-40B4-BE49-F238E27FC236}">
                <a16:creationId xmlns:a16="http://schemas.microsoft.com/office/drawing/2014/main" id="{0EBEAF50-89E0-1CB0-975F-12848439C943}"/>
              </a:ext>
            </a:extLst>
          </p:cNvPr>
          <p:cNvSpPr txBox="1"/>
          <p:nvPr/>
        </p:nvSpPr>
        <p:spPr>
          <a:xfrm>
            <a:off x="1017270" y="1977390"/>
            <a:ext cx="9486900" cy="2308324"/>
          </a:xfrm>
          <a:prstGeom prst="rect">
            <a:avLst/>
          </a:prstGeom>
          <a:noFill/>
        </p:spPr>
        <p:txBody>
          <a:bodyPr wrap="square" rtlCol="0">
            <a:spAutoFit/>
          </a:bodyPr>
          <a:lstStyle/>
          <a:p>
            <a:r>
              <a:rPr lang="en-GB" dirty="0">
                <a:latin typeface="Calibri Light" panose="020F0302020204030204" pitchFamily="34" charset="0"/>
                <a:cs typeface="Calibri Light" panose="020F0302020204030204" pitchFamily="34" charset="0"/>
              </a:rPr>
              <a:t>Contents:</a:t>
            </a:r>
          </a:p>
          <a:p>
            <a:pPr marL="285750" indent="-285750">
              <a:buFont typeface="Arial" panose="020B0604020202020204" pitchFamily="34" charset="0"/>
              <a:buChar char="•"/>
            </a:pPr>
            <a:r>
              <a:rPr lang="en-GB" dirty="0" err="1">
                <a:latin typeface="Calibri Light" panose="020F0302020204030204" pitchFamily="34" charset="0"/>
                <a:cs typeface="Calibri Light" panose="020F0302020204030204" pitchFamily="34" charset="0"/>
              </a:rPr>
              <a:t>Crosshouse</a:t>
            </a:r>
            <a:r>
              <a:rPr lang="en-GB" dirty="0">
                <a:latin typeface="Calibri Light" panose="020F0302020204030204" pitchFamily="34" charset="0"/>
                <a:cs typeface="Calibri Light" panose="020F0302020204030204" pitchFamily="34" charset="0"/>
              </a:rPr>
              <a:t> Opinion Matters groups</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Class Charters</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Working Walls &amp; WOW Work Boards</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Our Learning Journey wall</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Anti Bullying week</a:t>
            </a:r>
          </a:p>
          <a:p>
            <a:pPr marL="285750" indent="-285750">
              <a:buFont typeface="Arial" panose="020B0604020202020204" pitchFamily="34" charset="0"/>
              <a:buChar char="•"/>
            </a:pPr>
            <a:endParaRPr lang="en-GB"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GB" dirty="0">
              <a:latin typeface="Calibri Light" panose="020F0302020204030204" pitchFamily="34" charset="0"/>
              <a:cs typeface="Calibri Light" panose="020F0302020204030204" pitchFamily="34" charset="0"/>
            </a:endParaRPr>
          </a:p>
        </p:txBody>
      </p:sp>
      <p:pic>
        <p:nvPicPr>
          <p:cNvPr id="4" name="Picture 3" descr="Text&#10;&#10;Description automatically generated">
            <a:extLst>
              <a:ext uri="{FF2B5EF4-FFF2-40B4-BE49-F238E27FC236}">
                <a16:creationId xmlns:a16="http://schemas.microsoft.com/office/drawing/2014/main" id="{DD2237E5-06D0-1440-4613-A87DACAF6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9187" y="6138862"/>
            <a:ext cx="3452813" cy="708025"/>
          </a:xfrm>
          <a:prstGeom prst="rect">
            <a:avLst/>
          </a:prstGeom>
        </p:spPr>
      </p:pic>
    </p:spTree>
    <p:extLst>
      <p:ext uri="{BB962C8B-B14F-4D97-AF65-F5344CB8AC3E}">
        <p14:creationId xmlns:p14="http://schemas.microsoft.com/office/powerpoint/2010/main" val="2606718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8F923FF-DD0C-4FD3-A1B4-68DFA511C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359172" y="1144769"/>
            <a:ext cx="3724217" cy="2896432"/>
          </a:xfrm>
        </p:spPr>
        <p:txBody>
          <a:bodyPr anchor="b">
            <a:normAutofit/>
          </a:bodyPr>
          <a:lstStyle/>
          <a:p>
            <a:pPr algn="l"/>
            <a:r>
              <a:rPr lang="en-US" sz="4000" u="sng" dirty="0">
                <a:latin typeface="Calibri Light" panose="020F0302020204030204" pitchFamily="34" charset="0"/>
                <a:cs typeface="Calibri Light" panose="020F0302020204030204" pitchFamily="34" charset="0"/>
              </a:rPr>
              <a:t>OUTCOME 2</a:t>
            </a:r>
            <a:endParaRPr lang="en-GB" sz="4000" u="sng" dirty="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114A821F-8663-46BA-8CC0-D4C44F639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lockers with paper cutouts on them&#10;&#10;Description automatically generated">
            <a:extLst>
              <a:ext uri="{FF2B5EF4-FFF2-40B4-BE49-F238E27FC236}">
                <a16:creationId xmlns:a16="http://schemas.microsoft.com/office/drawing/2014/main" id="{BDA28BAC-B360-1F78-5562-4E47830C604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26151" y="463739"/>
            <a:ext cx="3675888" cy="2756916"/>
          </a:xfrm>
          <a:prstGeom prst="rect">
            <a:avLst/>
          </a:prstGeom>
        </p:spPr>
      </p:pic>
      <p:pic>
        <p:nvPicPr>
          <p:cNvPr id="7" name="Picture 6" descr="A child sitting in a classroom&#10;&#10;Description automatically generated">
            <a:extLst>
              <a:ext uri="{FF2B5EF4-FFF2-40B4-BE49-F238E27FC236}">
                <a16:creationId xmlns:a16="http://schemas.microsoft.com/office/drawing/2014/main" id="{D8B1DB55-07E8-CD7D-0EB9-61864549046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11896" y="463740"/>
            <a:ext cx="3675888" cy="2756916"/>
          </a:xfrm>
          <a:prstGeom prst="rect">
            <a:avLst/>
          </a:prstGeom>
        </p:spPr>
      </p:pic>
      <p:sp>
        <p:nvSpPr>
          <p:cNvPr id="22" name="Rectangle 21">
            <a:extLst>
              <a:ext uri="{FF2B5EF4-FFF2-40B4-BE49-F238E27FC236}">
                <a16:creationId xmlns:a16="http://schemas.microsoft.com/office/drawing/2014/main" id="{67EF550F-47CE-4FB2-9DAC-12AD835C8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4A82AB6A-8DAC-49B0-8B6A-D566FF811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279" y="5278259"/>
            <a:ext cx="3675888" cy="808695"/>
          </a:xfrm>
          <a:prstGeom prst="rect">
            <a:avLst/>
          </a:prstGeom>
        </p:spPr>
      </p:pic>
      <p:pic>
        <p:nvPicPr>
          <p:cNvPr id="5" name="Picture 4" descr="A group of kids standing in a hallway&#10;&#10;Description automatically generated">
            <a:extLst>
              <a:ext uri="{FF2B5EF4-FFF2-40B4-BE49-F238E27FC236}">
                <a16:creationId xmlns:a16="http://schemas.microsoft.com/office/drawing/2014/main" id="{E8F2F05E-1054-50EA-E01E-C855FE536E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10333" y="3507872"/>
            <a:ext cx="3675888" cy="2756916"/>
          </a:xfrm>
          <a:prstGeom prst="rect">
            <a:avLst/>
          </a:prstGeom>
        </p:spPr>
      </p:pic>
      <p:sp>
        <p:nvSpPr>
          <p:cNvPr id="10" name="TextBox 9">
            <a:extLst>
              <a:ext uri="{FF2B5EF4-FFF2-40B4-BE49-F238E27FC236}">
                <a16:creationId xmlns:a16="http://schemas.microsoft.com/office/drawing/2014/main" id="{AEF12A00-91C1-2613-EEC3-4BB9CFB81823}"/>
              </a:ext>
            </a:extLst>
          </p:cNvPr>
          <p:cNvSpPr txBox="1"/>
          <p:nvPr/>
        </p:nvSpPr>
        <p:spPr>
          <a:xfrm>
            <a:off x="359171" y="4413982"/>
            <a:ext cx="6097978" cy="646331"/>
          </a:xfrm>
          <a:prstGeom prst="rect">
            <a:avLst/>
          </a:prstGeom>
          <a:noFill/>
        </p:spPr>
        <p:txBody>
          <a:bodyPr wrap="square">
            <a:spAutoFit/>
          </a:bodyPr>
          <a:lstStyle/>
          <a:p>
            <a:pPr lvl="0"/>
            <a:r>
              <a:rPr lang="en-GB" sz="1800" kern="100" dirty="0">
                <a:effectLst/>
                <a:latin typeface="Calibri Light" panose="020F0302020204030204" pitchFamily="34" charset="0"/>
                <a:ea typeface="Calibri" panose="020F0502020204030204" pitchFamily="34" charset="0"/>
                <a:cs typeface="Calibri Light" panose="020F0302020204030204" pitchFamily="34" charset="0"/>
              </a:rPr>
              <a:t>In school, children and young people enjoy the rights enshrined in the United Nations Convention on the Rights of the Child.</a:t>
            </a:r>
          </a:p>
        </p:txBody>
      </p:sp>
      <p:pic>
        <p:nvPicPr>
          <p:cNvPr id="4" name="Slide 8.m4a">
            <a:hlinkClick r:id="" action="ppaction://media"/>
            <a:extLst>
              <a:ext uri="{FF2B5EF4-FFF2-40B4-BE49-F238E27FC236}">
                <a16:creationId xmlns:a16="http://schemas.microsoft.com/office/drawing/2014/main" id="{B7025B5D-1EAC-9D14-4683-ABD9249CE5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63324" y="5278259"/>
            <a:ext cx="812800" cy="812800"/>
          </a:xfrm>
          <a:prstGeom prst="rect">
            <a:avLst/>
          </a:prstGeom>
        </p:spPr>
      </p:pic>
    </p:spTree>
    <p:extLst>
      <p:ext uri="{BB962C8B-B14F-4D97-AF65-F5344CB8AC3E}">
        <p14:creationId xmlns:p14="http://schemas.microsoft.com/office/powerpoint/2010/main" val="311685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E6B3632-31A7-4B9A-9B3B-DAADD1D372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kids sitting at a table&#10;&#10;Description automatically generated">
            <a:extLst>
              <a:ext uri="{FF2B5EF4-FFF2-40B4-BE49-F238E27FC236}">
                <a16:creationId xmlns:a16="http://schemas.microsoft.com/office/drawing/2014/main" id="{3D657440-C17E-5AD1-A604-A2EF655683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0400" y="728663"/>
            <a:ext cx="3790950" cy="2827338"/>
          </a:xfrm>
          <a:prstGeom prst="rect">
            <a:avLst/>
          </a:prstGeom>
        </p:spPr>
      </p:pic>
      <p:pic>
        <p:nvPicPr>
          <p:cNvPr id="10" name="Picture 9" descr="A poster with drawings on it&#10;&#10;Description automatically generated">
            <a:extLst>
              <a:ext uri="{FF2B5EF4-FFF2-40B4-BE49-F238E27FC236}">
                <a16:creationId xmlns:a16="http://schemas.microsoft.com/office/drawing/2014/main" id="{1F6C35AF-7D19-3C75-F854-EB618B62D53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338931" y="3942557"/>
            <a:ext cx="2506663" cy="1863725"/>
          </a:xfrm>
          <a:prstGeom prst="rect">
            <a:avLst/>
          </a:prstGeom>
        </p:spPr>
      </p:pic>
      <p:pic>
        <p:nvPicPr>
          <p:cNvPr id="12" name="Picture 11" descr="A white sign with writing on it&#10;&#10;Description automatically generated">
            <a:extLst>
              <a:ext uri="{FF2B5EF4-FFF2-40B4-BE49-F238E27FC236}">
                <a16:creationId xmlns:a16="http://schemas.microsoft.com/office/drawing/2014/main" id="{4C63D39B-C87B-1CC2-4704-577F4A5E669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2267744" y="3942557"/>
            <a:ext cx="2506663" cy="1863725"/>
          </a:xfrm>
          <a:prstGeom prst="rect">
            <a:avLst/>
          </a:prstGeom>
        </p:spPr>
      </p:pic>
      <p:pic>
        <p:nvPicPr>
          <p:cNvPr id="14" name="Picture 13" descr="A sign in a classroom&#10;&#10;Description automatically generated">
            <a:extLst>
              <a:ext uri="{FF2B5EF4-FFF2-40B4-BE49-F238E27FC236}">
                <a16:creationId xmlns:a16="http://schemas.microsoft.com/office/drawing/2014/main" id="{09666912-6B70-C37E-522F-6FDEC6342FC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3930650" y="1314450"/>
            <a:ext cx="4624388" cy="3452813"/>
          </a:xfrm>
          <a:prstGeom prst="rect">
            <a:avLst/>
          </a:prstGeom>
        </p:spPr>
      </p:pic>
      <p:pic>
        <p:nvPicPr>
          <p:cNvPr id="3" name="Picture 2" descr="Text&#10;&#10;Description automatically generated">
            <a:extLst>
              <a:ext uri="{FF2B5EF4-FFF2-40B4-BE49-F238E27FC236}">
                <a16:creationId xmlns:a16="http://schemas.microsoft.com/office/drawing/2014/main" id="{4A82AB6A-8DAC-49B0-8B6A-D566FF811E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6438" y="5418138"/>
            <a:ext cx="3452813" cy="708025"/>
          </a:xfrm>
          <a:prstGeom prst="rect">
            <a:avLst/>
          </a:prstGeom>
        </p:spPr>
      </p:pic>
      <p:sp>
        <p:nvSpPr>
          <p:cNvPr id="2" name="Title 1">
            <a:extLst>
              <a:ext uri="{FF2B5EF4-FFF2-40B4-BE49-F238E27FC236}">
                <a16:creationId xmlns:a16="http://schemas.microsoft.com/office/drawing/2014/main" id="{3F292D69-44BF-4F09-AEA8-538281AE5CE1}"/>
              </a:ext>
            </a:extLst>
          </p:cNvPr>
          <p:cNvSpPr>
            <a:spLocks noGrp="1"/>
          </p:cNvSpPr>
          <p:nvPr>
            <p:ph type="ctrTitle" idx="4294967295"/>
          </p:nvPr>
        </p:nvSpPr>
        <p:spPr>
          <a:xfrm>
            <a:off x="8578810" y="2495487"/>
            <a:ext cx="3790950" cy="5489009"/>
          </a:xfrm>
        </p:spPr>
        <p:txBody>
          <a:bodyPr vert="horz" lIns="91440" tIns="45720" rIns="91440" bIns="45720" rtlCol="0" anchor="ctr">
            <a:normAutofit/>
          </a:bodyPr>
          <a:lstStyle/>
          <a:p>
            <a:r>
              <a:rPr lang="en-US" sz="5200" u="sng" kern="1200" dirty="0">
                <a:solidFill>
                  <a:schemeClr val="tx1"/>
                </a:solidFill>
                <a:latin typeface="Calibri Light" panose="020F0302020204030204" pitchFamily="34" charset="0"/>
                <a:cs typeface="Calibri Light" panose="020F0302020204030204" pitchFamily="34" charset="0"/>
              </a:rPr>
              <a:t>OUTCOME 2 - continued</a:t>
            </a:r>
          </a:p>
        </p:txBody>
      </p:sp>
      <p:pic>
        <p:nvPicPr>
          <p:cNvPr id="4" name="AUD-20240306-WA0030.m4a">
            <a:hlinkClick r:id="" action="ppaction://media"/>
            <a:extLst>
              <a:ext uri="{FF2B5EF4-FFF2-40B4-BE49-F238E27FC236}">
                <a16:creationId xmlns:a16="http://schemas.microsoft.com/office/drawing/2014/main" id="{10D8B327-2B0A-7650-CDDB-F5CBEDBE62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97215" y="3454533"/>
            <a:ext cx="812800" cy="812800"/>
          </a:xfrm>
          <a:prstGeom prst="rect">
            <a:avLst/>
          </a:prstGeom>
        </p:spPr>
      </p:pic>
      <p:pic>
        <p:nvPicPr>
          <p:cNvPr id="7" name="Picture 6" descr="A board with a piece of paper and a piece of paper on it&#10;&#10;Description automatically generated">
            <a:extLst>
              <a:ext uri="{FF2B5EF4-FFF2-40B4-BE49-F238E27FC236}">
                <a16:creationId xmlns:a16="http://schemas.microsoft.com/office/drawing/2014/main" id="{C4380D46-7F86-7400-73EE-CED46F7E55D2}"/>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9815" b="9893"/>
          <a:stretch/>
        </p:blipFill>
        <p:spPr>
          <a:xfrm rot="5400000">
            <a:off x="7307446" y="1535647"/>
            <a:ext cx="3658740" cy="1928813"/>
          </a:xfrm>
          <a:prstGeom prst="rect">
            <a:avLst/>
          </a:prstGeom>
        </p:spPr>
      </p:pic>
    </p:spTree>
    <p:extLst>
      <p:ext uri="{BB962C8B-B14F-4D97-AF65-F5344CB8AC3E}">
        <p14:creationId xmlns:p14="http://schemas.microsoft.com/office/powerpoint/2010/main" val="31049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326</Words>
  <Application>Microsoft Office PowerPoint</Application>
  <PresentationFormat>Widescreen</PresentationFormat>
  <Paragraphs>50</Paragraphs>
  <Slides>23</Slides>
  <Notes>1</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Crosshouse Primary School &amp; Communication Centre</vt:lpstr>
      <vt:lpstr>Strand A – Teaching and Learning about Rights</vt:lpstr>
      <vt:lpstr>PowerPoint Presentation</vt:lpstr>
      <vt:lpstr>PowerPoint Presentation</vt:lpstr>
      <vt:lpstr>OUTCOME 1 - continued</vt:lpstr>
      <vt:lpstr>OUTCOME 1 - continued</vt:lpstr>
      <vt:lpstr>Strand B – Teaching and Learning through Rights: Ethos &amp; Relationships</vt:lpstr>
      <vt:lpstr>OUTCOME 2</vt:lpstr>
      <vt:lpstr>OUTCOME 2 - continued</vt:lpstr>
      <vt:lpstr>OUTCOME 3 </vt:lpstr>
      <vt:lpstr>OUTCOME 3 - continued</vt:lpstr>
      <vt:lpstr>OUTCOME 4</vt:lpstr>
      <vt:lpstr>OUTCOME 5</vt:lpstr>
      <vt:lpstr>OUTCOME 5 - continued</vt:lpstr>
      <vt:lpstr>OUTCOME 6</vt:lpstr>
      <vt:lpstr>OUTCOME6 - continued</vt:lpstr>
      <vt:lpstr>OUTCOME 7</vt:lpstr>
      <vt:lpstr>Strand C – Teaching and Learning for Rights: participation, empowerment &amp; action</vt:lpstr>
      <vt:lpstr>OUTCOME 8</vt:lpstr>
      <vt:lpstr>OUTCOME 9</vt:lpstr>
      <vt:lpstr>OUTCOME 9</vt:lpstr>
      <vt:lpstr>OUTCOME 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RRSA Evidence Pack Template</dc:title>
  <dc:creator>Samantha Bradey</dc:creator>
  <cp:lastModifiedBy>Admin</cp:lastModifiedBy>
  <cp:revision>56</cp:revision>
  <dcterms:created xsi:type="dcterms:W3CDTF">2021-01-20T08:54:42Z</dcterms:created>
  <dcterms:modified xsi:type="dcterms:W3CDTF">2024-05-02T12:24:40Z</dcterms:modified>
</cp:coreProperties>
</file>