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Lst>
  <p:notesMasterIdLst>
    <p:notesMasterId r:id="rId12"/>
  </p:notesMasterIdLst>
  <p:sldIdLst>
    <p:sldId id="275" r:id="rId3"/>
    <p:sldId id="274" r:id="rId4"/>
    <p:sldId id="289" r:id="rId5"/>
    <p:sldId id="282" r:id="rId6"/>
    <p:sldId id="284" r:id="rId7"/>
    <p:sldId id="293" r:id="rId8"/>
    <p:sldId id="294" r:id="rId9"/>
    <p:sldId id="297"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92" autoAdjust="0"/>
  </p:normalViewPr>
  <p:slideViewPr>
    <p:cSldViewPr snapToGrid="0">
      <p:cViewPr varScale="1">
        <p:scale>
          <a:sx n="81" d="100"/>
          <a:sy n="81" d="100"/>
        </p:scale>
        <p:origin x="75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5DDCA9-5AAB-4F94-BC44-C29A47CDEF20}" type="datetimeFigureOut">
              <a:rPr lang="en-GB" smtClean="0"/>
              <a:t>28/05/2020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4A269-685A-4DF1-996A-E52057E038C1}" type="slidenum">
              <a:rPr lang="en-GB" smtClean="0"/>
              <a:t>‹#›</a:t>
            </a:fld>
            <a:endParaRPr lang="en-GB"/>
          </a:p>
        </p:txBody>
      </p:sp>
    </p:spTree>
    <p:extLst>
      <p:ext uri="{BB962C8B-B14F-4D97-AF65-F5344CB8AC3E}">
        <p14:creationId xmlns:p14="http://schemas.microsoft.com/office/powerpoint/2010/main" val="1600182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December 2019. A youth activist from Zimbabwe, participates in a panel discussion during the High-level Event on Climate Change and Children Rights, part of the 2019 UN Climate Change Conference (COP 25) in Madrid, Spain. The event, held under the title “We Dare: Children and Youth vs. Climate Change”, included the participation of adolescents and ministers from different countries. As part of the event, countries were invited to sign the Intergovernmental Declaration on Children and Youth in Climate Action.</a:t>
            </a:r>
          </a:p>
        </p:txBody>
      </p:sp>
      <p:sp>
        <p:nvSpPr>
          <p:cNvPr id="4" name="Slide Number Placeholder 3"/>
          <p:cNvSpPr>
            <a:spLocks noGrp="1"/>
          </p:cNvSpPr>
          <p:nvPr>
            <p:ph type="sldNum" sz="quarter" idx="5"/>
          </p:nvPr>
        </p:nvSpPr>
        <p:spPr/>
        <p:txBody>
          <a:bodyPr/>
          <a:lstStyle/>
          <a:p>
            <a:fld id="{8644A269-685A-4DF1-996A-E52057E038C1}" type="slidenum">
              <a:rPr lang="en-GB" smtClean="0"/>
              <a:t>1</a:t>
            </a:fld>
            <a:endParaRPr lang="en-GB"/>
          </a:p>
        </p:txBody>
      </p:sp>
    </p:spTree>
    <p:extLst>
      <p:ext uri="{BB962C8B-B14F-4D97-AF65-F5344CB8AC3E}">
        <p14:creationId xmlns:p14="http://schemas.microsoft.com/office/powerpoint/2010/main" val="12999126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274356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13249551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28389335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sp>
        <p:nvSpPr>
          <p:cNvPr id="8" name="Subtitle 2">
            <a:extLst>
              <a:ext uri="{FF2B5EF4-FFF2-40B4-BE49-F238E27FC236}">
                <a16:creationId xmlns:a16="http://schemas.microsoft.com/office/drawing/2014/main" id="{AF9D4B28-2DD9-454C-89ED-681EAE322861}"/>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9D894F58-5793-4F29-A793-699055ED4A86}"/>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1082129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40639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2327112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17"/>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1534055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28/05/2020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2370091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28/05/2020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234974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878519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47646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1517137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3735401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28/05/2020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7352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21408"/>
            <a:ext cx="5351464" cy="1150647"/>
          </a:xfrm>
          <a:prstGeom prst="rect">
            <a:avLst/>
          </a:prstGeom>
        </p:spPr>
      </p:pic>
    </p:spTree>
    <p:extLst>
      <p:ext uri="{BB962C8B-B14F-4D97-AF65-F5344CB8AC3E}">
        <p14:creationId xmlns:p14="http://schemas.microsoft.com/office/powerpoint/2010/main" val="28577797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spTree>
    <p:extLst>
      <p:ext uri="{BB962C8B-B14F-4D97-AF65-F5344CB8AC3E}">
        <p14:creationId xmlns:p14="http://schemas.microsoft.com/office/powerpoint/2010/main" val="2581998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604870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88" t="216" r="15901" b="-216"/>
          <a:stretch/>
        </p:blipFill>
        <p:spPr>
          <a:xfrm>
            <a:off x="7551452" y="1715768"/>
            <a:ext cx="3802348" cy="3749196"/>
          </a:xfrm>
          <a:prstGeom prst="rect">
            <a:avLst/>
          </a:prstGeom>
        </p:spPr>
      </p:pic>
    </p:spTree>
    <p:extLst>
      <p:ext uri="{BB962C8B-B14F-4D97-AF65-F5344CB8AC3E}">
        <p14:creationId xmlns:p14="http://schemas.microsoft.com/office/powerpoint/2010/main" val="2967049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14323632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759539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2647157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043992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2140319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rticle of the Week: Article 24. A picture of hand washing and the Unicef Rights Respecting Schools log. ">
            <a:extLst>
              <a:ext uri="{FF2B5EF4-FFF2-40B4-BE49-F238E27FC236}">
                <a16:creationId xmlns:a16="http://schemas.microsoft.com/office/drawing/2014/main" id="{E3E9CA09-357D-4A72-9568-0E338F7821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AE857259-BCA9-4619-887D-EB41A9DB5E54}"/>
              </a:ext>
            </a:extLst>
          </p:cNvPr>
          <p:cNvSpPr txBox="1">
            <a:spLocks/>
          </p:cNvSpPr>
          <p:nvPr userDrawn="1"/>
        </p:nvSpPr>
        <p:spPr>
          <a:xfrm>
            <a:off x="9525" y="5109802"/>
            <a:ext cx="9756058" cy="1299568"/>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 </a:t>
            </a:r>
          </a:p>
          <a:p>
            <a:r>
              <a:rPr lang="en-US" dirty="0"/>
              <a:t>Article 24- health services</a:t>
            </a:r>
            <a:endParaRPr lang="en-GB" dirty="0"/>
          </a:p>
        </p:txBody>
      </p:sp>
    </p:spTree>
    <p:extLst>
      <p:ext uri="{BB962C8B-B14F-4D97-AF65-F5344CB8AC3E}">
        <p14:creationId xmlns:p14="http://schemas.microsoft.com/office/powerpoint/2010/main" val="3236961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40202892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756149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297722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4226084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8AF5FEB6-484B-45ED-B239-8BAA85DEEE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BF68B737-C81B-454A-B2AF-8074D3AA295C}"/>
              </a:ext>
            </a:extLst>
          </p:cNvPr>
          <p:cNvSpPr txBox="1">
            <a:spLocks/>
          </p:cNvSpPr>
          <p:nvPr userDrawn="1"/>
        </p:nvSpPr>
        <p:spPr>
          <a:xfrm>
            <a:off x="9525" y="5215350"/>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084594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outdoor, person, building, table&#10;&#10;Description automatically generated">
            <a:extLst>
              <a:ext uri="{FF2B5EF4-FFF2-40B4-BE49-F238E27FC236}">
                <a16:creationId xmlns:a16="http://schemas.microsoft.com/office/drawing/2014/main" id="{D7FA5762-3F53-4644-B4EC-3B23A67396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DF1DB2CF-C42B-4C9C-AB1A-5CEAB65581DF}"/>
              </a:ext>
            </a:extLst>
          </p:cNvPr>
          <p:cNvSpPr>
            <a:spLocks noGrp="1"/>
          </p:cNvSpPr>
          <p:nvPr>
            <p:ph type="ctrTitle" hasCustomPrompt="1"/>
          </p:nvPr>
        </p:nvSpPr>
        <p:spPr>
          <a:xfrm>
            <a:off x="0" y="5234400"/>
            <a:ext cx="9756058" cy="745571"/>
          </a:xfrm>
          <a:solidFill>
            <a:srgbClr val="00AEEF"/>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title</a:t>
            </a:r>
            <a:endParaRPr lang="en-GB" dirty="0"/>
          </a:p>
        </p:txBody>
      </p:sp>
    </p:spTree>
    <p:extLst>
      <p:ext uri="{BB962C8B-B14F-4D97-AF65-F5344CB8AC3E}">
        <p14:creationId xmlns:p14="http://schemas.microsoft.com/office/powerpoint/2010/main" val="4637196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at a table&#10;&#10;Description automatically generated">
            <a:extLst>
              <a:ext uri="{FF2B5EF4-FFF2-40B4-BE49-F238E27FC236}">
                <a16:creationId xmlns:a16="http://schemas.microsoft.com/office/drawing/2014/main" id="{B004B6AC-1160-41F2-9DE4-5B8663995A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7" name="Title 1">
            <a:extLst>
              <a:ext uri="{FF2B5EF4-FFF2-40B4-BE49-F238E27FC236}">
                <a16:creationId xmlns:a16="http://schemas.microsoft.com/office/drawing/2014/main" id="{2F1E07C9-9706-44B1-8AAC-0AD3B92E11BD}"/>
              </a:ext>
            </a:extLst>
          </p:cNvPr>
          <p:cNvSpPr txBox="1">
            <a:spLocks/>
          </p:cNvSpPr>
          <p:nvPr userDrawn="1"/>
        </p:nvSpPr>
        <p:spPr>
          <a:xfrm>
            <a:off x="9525" y="5386800"/>
            <a:ext cx="6867525"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p>
        </p:txBody>
      </p:sp>
      <p:sp>
        <p:nvSpPr>
          <p:cNvPr id="8" name="Rectangle 7">
            <a:extLst>
              <a:ext uri="{FF2B5EF4-FFF2-40B4-BE49-F238E27FC236}">
                <a16:creationId xmlns:a16="http://schemas.microsoft.com/office/drawing/2014/main" id="{ACBD307C-95E8-4F67-86C8-AA4447C4EC75}"/>
              </a:ext>
            </a:extLst>
          </p:cNvPr>
          <p:cNvSpPr/>
          <p:nvPr userDrawn="1"/>
        </p:nvSpPr>
        <p:spPr>
          <a:xfrm rot="16200000">
            <a:off x="10768851" y="5434850"/>
            <a:ext cx="2600078" cy="246221"/>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a:t>
            </a:r>
            <a:r>
              <a:rPr lang="en-GB" sz="900" b="0" i="0" kern="1200" dirty="0">
                <a:solidFill>
                  <a:schemeClr val="bg1"/>
                </a:solidFill>
                <a:effectLst/>
                <a:latin typeface="Arial" panose="020B0604020202020204" pitchFamily="34" charset="0"/>
                <a:ea typeface="+mn-ea"/>
                <a:cs typeface="Arial" panose="020B0604020202020204" pitchFamily="34" charset="0"/>
              </a:rPr>
              <a:t>Herrero</a:t>
            </a:r>
            <a:r>
              <a:rPr lang="en-GB" sz="1000" dirty="0">
                <a:solidFill>
                  <a:srgbClr val="CCCCCC"/>
                </a:solidFill>
                <a:latin typeface="Arial" panose="020B0604020202020204" pitchFamily="34" charset="0"/>
                <a:cs typeface="Arial" panose="020B0604020202020204" pitchFamily="34" charset="0"/>
              </a:rPr>
              <a:t> </a:t>
            </a:r>
            <a:endParaRPr lang="en-GB" sz="1000" dirty="0">
              <a:solidFill>
                <a:srgbClr val="CCCCCC"/>
              </a:solidFill>
            </a:endParaRPr>
          </a:p>
        </p:txBody>
      </p:sp>
    </p:spTree>
    <p:extLst>
      <p:ext uri="{BB962C8B-B14F-4D97-AF65-F5344CB8AC3E}">
        <p14:creationId xmlns:p14="http://schemas.microsoft.com/office/powerpoint/2010/main" val="4035751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275897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1609593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4230717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sitting on a bench posing for the camera&#10;&#10;Description automatically generated">
            <a:extLst>
              <a:ext uri="{FF2B5EF4-FFF2-40B4-BE49-F238E27FC236}">
                <a16:creationId xmlns:a16="http://schemas.microsoft.com/office/drawing/2014/main" id="{6DF46F59-1552-43A3-8FF6-61BF2BE307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F0086558-DC37-4EAE-B016-9EB5500DC64B}"/>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dirty="0"/>
          </a:p>
        </p:txBody>
      </p:sp>
    </p:spTree>
    <p:extLst>
      <p:ext uri="{BB962C8B-B14F-4D97-AF65-F5344CB8AC3E}">
        <p14:creationId xmlns:p14="http://schemas.microsoft.com/office/powerpoint/2010/main" val="1271828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643533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8388701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29576380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pic>
        <p:nvPicPr>
          <p:cNvPr id="3" name="Picture 2" descr="A person standing in front of a brick wall&#10;&#10;Description automatically generated">
            <a:extLst>
              <a:ext uri="{FF2B5EF4-FFF2-40B4-BE49-F238E27FC236}">
                <a16:creationId xmlns:a16="http://schemas.microsoft.com/office/drawing/2014/main" id="{356664BE-2FE0-4257-841A-27026C4DDE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19" b="24887"/>
          <a:stretch/>
        </p:blipFill>
        <p:spPr>
          <a:xfrm>
            <a:off x="0" y="0"/>
            <a:ext cx="12283623" cy="6858000"/>
          </a:xfrm>
          <a:prstGeom prst="rect">
            <a:avLst/>
          </a:prstGeom>
        </p:spPr>
      </p:pic>
      <p:sp>
        <p:nvSpPr>
          <p:cNvPr id="9" name="Subtitle 2">
            <a:extLst>
              <a:ext uri="{FF2B5EF4-FFF2-40B4-BE49-F238E27FC236}">
                <a16:creationId xmlns:a16="http://schemas.microsoft.com/office/drawing/2014/main" id="{0ADF5142-344E-49DE-89F0-00979C3B6CBB}"/>
              </a:ext>
            </a:extLst>
          </p:cNvPr>
          <p:cNvSpPr>
            <a:spLocks noGrp="1"/>
          </p:cNvSpPr>
          <p:nvPr>
            <p:ph type="subTitle" idx="1" hasCustomPrompt="1"/>
          </p:nvPr>
        </p:nvSpPr>
        <p:spPr>
          <a:xfrm>
            <a:off x="5332021" y="327727"/>
            <a:ext cx="6459728" cy="3311906"/>
          </a:xfrm>
          <a:solidFill>
            <a:srgbClr val="00AEEF">
              <a:alpha val="75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0" name="Title 1">
            <a:extLst>
              <a:ext uri="{FF2B5EF4-FFF2-40B4-BE49-F238E27FC236}">
                <a16:creationId xmlns:a16="http://schemas.microsoft.com/office/drawing/2014/main" id="{ABC97E78-6D89-447C-A407-C3E1372B1437}"/>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5" name="Picture 4" descr="A picture containing drawing&#10;&#10;Description automatically generated">
            <a:extLst>
              <a:ext uri="{FF2B5EF4-FFF2-40B4-BE49-F238E27FC236}">
                <a16:creationId xmlns:a16="http://schemas.microsoft.com/office/drawing/2014/main" id="{753E7A9D-DA31-4672-B8C3-769682EEDE3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15627" y="5561214"/>
            <a:ext cx="5967996" cy="1283211"/>
          </a:xfrm>
          <a:prstGeom prst="rect">
            <a:avLst/>
          </a:prstGeom>
        </p:spPr>
      </p:pic>
    </p:spTree>
    <p:extLst>
      <p:ext uri="{BB962C8B-B14F-4D97-AF65-F5344CB8AC3E}">
        <p14:creationId xmlns:p14="http://schemas.microsoft.com/office/powerpoint/2010/main" val="3462723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ransparent box 2">
    <p:spTree>
      <p:nvGrpSpPr>
        <p:cNvPr id="1" name=""/>
        <p:cNvGrpSpPr/>
        <p:nvPr/>
      </p:nvGrpSpPr>
      <p:grpSpPr>
        <a:xfrm>
          <a:off x="0" y="0"/>
          <a:ext cx="0" cy="0"/>
          <a:chOff x="0" y="0"/>
          <a:chExt cx="0" cy="0"/>
        </a:xfrm>
      </p:grpSpPr>
      <p:pic>
        <p:nvPicPr>
          <p:cNvPr id="3" name="Picture 2" descr="A person wearing a suit and tie&#10;&#10;Description automatically generated">
            <a:extLst>
              <a:ext uri="{FF2B5EF4-FFF2-40B4-BE49-F238E27FC236}">
                <a16:creationId xmlns:a16="http://schemas.microsoft.com/office/drawing/2014/main" id="{DF6CECDD-4B3C-4D19-81B6-4C1EB76CA6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0" y="12921"/>
            <a:ext cx="12296003" cy="6858000"/>
          </a:xfrm>
          <a:prstGeom prst="rect">
            <a:avLst/>
          </a:prstGeom>
        </p:spPr>
      </p:pic>
      <p:sp>
        <p:nvSpPr>
          <p:cNvPr id="12" name="Subtitle 2">
            <a:extLst>
              <a:ext uri="{FF2B5EF4-FFF2-40B4-BE49-F238E27FC236}">
                <a16:creationId xmlns:a16="http://schemas.microsoft.com/office/drawing/2014/main" id="{223EDDFD-1C76-4449-8C6F-4521C01460CB}"/>
              </a:ext>
            </a:extLst>
          </p:cNvPr>
          <p:cNvSpPr>
            <a:spLocks noGrp="1"/>
          </p:cNvSpPr>
          <p:nvPr>
            <p:ph type="subTitle" idx="1" hasCustomPrompt="1"/>
          </p:nvPr>
        </p:nvSpPr>
        <p:spPr>
          <a:xfrm>
            <a:off x="14747869" y="4578452"/>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5" name="Subtitle 2">
            <a:extLst>
              <a:ext uri="{FF2B5EF4-FFF2-40B4-BE49-F238E27FC236}">
                <a16:creationId xmlns:a16="http://schemas.microsoft.com/office/drawing/2014/main" id="{1980D7A8-E0F7-4237-8135-08CD67F56BF0}"/>
              </a:ext>
            </a:extLst>
          </p:cNvPr>
          <p:cNvSpPr txBox="1">
            <a:spLocks/>
          </p:cNvSpPr>
          <p:nvPr userDrawn="1"/>
        </p:nvSpPr>
        <p:spPr>
          <a:xfrm>
            <a:off x="5484421" y="480127"/>
            <a:ext cx="6459728" cy="3311906"/>
          </a:xfrm>
          <a:prstGeom prst="rect">
            <a:avLst/>
          </a:prstGeom>
          <a:solidFill>
            <a:srgbClr val="00AEEF">
              <a:alpha val="50000"/>
            </a:srgbClr>
          </a:solidFill>
        </p:spPr>
        <p:txBody>
          <a:bodyPr vert="horz" wrap="square" lIns="216000" tIns="1152000" rIns="91440" bIns="72000" rtlCol="0">
            <a:spAutoFit/>
          </a:bodyPr>
          <a:lstStyle>
            <a:lvl1pPr marL="565200" indent="-457200" algn="l" defTabSz="914400" rtl="0" eaLnBrk="1" latinLnBrk="0" hangingPunct="1">
              <a:lnSpc>
                <a:spcPct val="90000"/>
              </a:lnSpc>
              <a:spcBef>
                <a:spcPts val="0"/>
              </a:spcBef>
              <a:buClr>
                <a:schemeClr val="tx1"/>
              </a:buClr>
              <a:buFont typeface="Wingdings" pitchFamily="2" charset="2"/>
              <a:buChar char="§"/>
              <a:defRPr sz="3200" kern="1200" baseline="0">
                <a:solidFill>
                  <a:schemeClr val="bg1"/>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Clr>
                <a:schemeClr val="tx1"/>
              </a:buClr>
              <a:buFont typeface="Wingdings" panose="05000000000000000000" pitchFamily="2" charset="2"/>
              <a:buChar char="§"/>
              <a:defRPr sz="2800" kern="1200">
                <a:solidFill>
                  <a:schemeClr val="bg1"/>
                </a:solidFill>
                <a:latin typeface="+mn-lt"/>
                <a:ea typeface="+mn-ea"/>
                <a:cs typeface="+mn-cs"/>
              </a:defRPr>
            </a:lvl2pPr>
            <a:lvl3pPr marL="1200150" indent="-285750" algn="l" defTabSz="914400" rtl="0" eaLnBrk="1" latinLnBrk="0" hangingPunct="1">
              <a:lnSpc>
                <a:spcPct val="90000"/>
              </a:lnSpc>
              <a:spcBef>
                <a:spcPts val="500"/>
              </a:spcBef>
              <a:buClr>
                <a:schemeClr val="tx1"/>
              </a:buClr>
              <a:buFont typeface="Wingdings" panose="05000000000000000000" pitchFamily="2" charset="2"/>
              <a:buChar char="§"/>
              <a:defRPr sz="2400" kern="1200">
                <a:solidFill>
                  <a:schemeClr val="bg1"/>
                </a:solidFill>
                <a:latin typeface="+mn-lt"/>
                <a:ea typeface="+mn-ea"/>
                <a:cs typeface="+mn-cs"/>
              </a:defRPr>
            </a:lvl3pPr>
            <a:lvl4pPr marL="17145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4pPr>
            <a:lvl5pPr marL="2171700" indent="-342900" algn="l" defTabSz="914400" rtl="0" eaLnBrk="1" latinLnBrk="0" hangingPunct="1">
              <a:lnSpc>
                <a:spcPct val="90000"/>
              </a:lnSpc>
              <a:spcBef>
                <a:spcPts val="500"/>
              </a:spcBef>
              <a:buClr>
                <a:schemeClr val="tx1"/>
              </a:buClr>
              <a:buFont typeface="Wingdings" pitchFamily="2" charset="2"/>
              <a:buChar char="§"/>
              <a:defRPr sz="20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Univers Next Pro" panose="020B0503030202020203" pitchFamily="34" charset="77"/>
                <a:cs typeface="Univers" panose="020F0502020204030204" pitchFamily="34" charset="0"/>
              </a:rPr>
              <a:t>Click to edit text</a:t>
            </a:r>
          </a:p>
          <a:p>
            <a:pPr lvl="1"/>
            <a:r>
              <a:rPr lang="en-US" dirty="0">
                <a:latin typeface="Univers Next Pro" panose="020B0503030202020203" pitchFamily="34" charset="77"/>
                <a:cs typeface="Univers" panose="020F0502020204030204" pitchFamily="34" charset="0"/>
              </a:rPr>
              <a:t>Second level</a:t>
            </a:r>
          </a:p>
          <a:p>
            <a:pPr lvl="2"/>
            <a:r>
              <a:rPr lang="en-US" dirty="0">
                <a:latin typeface="Univers Next Pro" panose="020B0503030202020203" pitchFamily="34" charset="77"/>
                <a:cs typeface="Univers" panose="020F0502020204030204" pitchFamily="34" charset="0"/>
              </a:rPr>
              <a:t>Third level</a:t>
            </a:r>
          </a:p>
          <a:p>
            <a:pPr lvl="3"/>
            <a:r>
              <a:rPr lang="en-US" dirty="0">
                <a:latin typeface="Univers Next Pro" panose="020B0503030202020203" pitchFamily="34" charset="77"/>
                <a:cs typeface="Univers" panose="020F0502020204030204" pitchFamily="34" charset="0"/>
              </a:rPr>
              <a:t>Fourth level</a:t>
            </a:r>
          </a:p>
          <a:p>
            <a:endParaRPr lang="en-US" dirty="0">
              <a:latin typeface="Univers Next Pro" panose="020B0503030202020203" pitchFamily="34" charset="77"/>
              <a:cs typeface="Univers" panose="020F0502020204030204" pitchFamily="34" charset="0"/>
            </a:endParaRPr>
          </a:p>
        </p:txBody>
      </p:sp>
      <p:sp>
        <p:nvSpPr>
          <p:cNvPr id="6" name="Title 1">
            <a:extLst>
              <a:ext uri="{FF2B5EF4-FFF2-40B4-BE49-F238E27FC236}">
                <a16:creationId xmlns:a16="http://schemas.microsoft.com/office/drawing/2014/main" id="{C1C93EB2-983F-47B4-960F-C5E94FBABECF}"/>
              </a:ext>
            </a:extLst>
          </p:cNvPr>
          <p:cNvSpPr txBox="1">
            <a:spLocks/>
          </p:cNvSpPr>
          <p:nvPr userDrawn="1"/>
        </p:nvSpPr>
        <p:spPr>
          <a:xfrm>
            <a:off x="5587548" y="807580"/>
            <a:ext cx="6279757" cy="810063"/>
          </a:xfrm>
          <a:prstGeom prst="rect">
            <a:avLst/>
          </a:prstGeom>
          <a:noFill/>
        </p:spPr>
        <p:txBody>
          <a:bodyPr vert="horz" wrap="square" lIns="91440" tIns="45720" rIns="91440" bIns="45720" rtlCol="0" anchor="b">
            <a:normAutofit/>
          </a:bodyPr>
          <a:lstStyle>
            <a:lvl1pPr algn="l" defTabSz="914400" rtl="0" eaLnBrk="1" latinLnBrk="0" hangingPunct="1">
              <a:lnSpc>
                <a:spcPct val="90000"/>
              </a:lnSpc>
              <a:spcBef>
                <a:spcPct val="0"/>
              </a:spcBef>
              <a:buNone/>
              <a:defRPr sz="5000" kern="1200" cap="all" spc="400" baseline="0">
                <a:solidFill>
                  <a:schemeClr val="tx1"/>
                </a:solidFill>
                <a:latin typeface="Univers Next Pro Condensed" panose="020B0906030202020203" pitchFamily="34" charset="0"/>
                <a:ea typeface="+mj-ea"/>
                <a:cs typeface="+mj-cs"/>
              </a:defRPr>
            </a:lvl1pPr>
          </a:lstStyle>
          <a:p>
            <a:r>
              <a:rPr lang="en-US"/>
              <a:t>Catchy headline</a:t>
            </a:r>
            <a:endParaRPr lang="en-GB" dirty="0"/>
          </a:p>
        </p:txBody>
      </p:sp>
    </p:spTree>
    <p:extLst>
      <p:ext uri="{BB962C8B-B14F-4D97-AF65-F5344CB8AC3E}">
        <p14:creationId xmlns:p14="http://schemas.microsoft.com/office/powerpoint/2010/main" val="28540516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EAA7537-BB7E-5641-A98F-8B4B9F06952C}"/>
              </a:ext>
            </a:extLst>
          </p:cNvPr>
          <p:cNvSpPr>
            <a:spLocks noGrp="1"/>
          </p:cNvSpPr>
          <p:nvPr>
            <p:ph type="subTitle" idx="1" hasCustomPrompt="1"/>
          </p:nvPr>
        </p:nvSpPr>
        <p:spPr>
          <a:xfrm>
            <a:off x="5332021" y="327727"/>
            <a:ext cx="6459728" cy="3311906"/>
          </a:xfrm>
          <a:solidFill>
            <a:srgbClr val="00AEEF">
              <a:alpha val="50000"/>
            </a:srgbClr>
          </a:solidFill>
        </p:spPr>
        <p:txBody>
          <a:bodyPr wrap="square" lIns="216000" tIns="1152000" bIns="72000">
            <a:spAutoFit/>
          </a:bodyPr>
          <a:lstStyle>
            <a:lvl1pPr marL="565200" indent="-457200" algn="l">
              <a:spcBef>
                <a:spcPts val="0"/>
              </a:spcBef>
              <a:buClr>
                <a:schemeClr val="tx1"/>
              </a:buClr>
              <a:buFont typeface="Wingdings" pitchFamily="2" charset="2"/>
              <a:buChar char="§"/>
              <a:defRPr sz="3200" baseline="0">
                <a:solidFill>
                  <a:schemeClr val="bg1"/>
                </a:solidFill>
                <a:latin typeface="Arial" panose="020B0604020202020204" pitchFamily="34" charset="0"/>
                <a:cs typeface="Arial" panose="020B0604020202020204" pitchFamily="34" charset="0"/>
              </a:defRPr>
            </a:lvl1pPr>
            <a:lvl2pPr marL="800100" indent="-342900" algn="l">
              <a:buClr>
                <a:schemeClr val="tx1"/>
              </a:buClr>
              <a:buFont typeface="Wingdings" panose="05000000000000000000" pitchFamily="2" charset="2"/>
              <a:buChar char="§"/>
              <a:defRPr sz="2800">
                <a:solidFill>
                  <a:schemeClr val="bg1"/>
                </a:solidFill>
              </a:defRPr>
            </a:lvl2pPr>
            <a:lvl3pPr marL="1200150" indent="-285750" algn="l">
              <a:buClr>
                <a:schemeClr val="tx1"/>
              </a:buClr>
              <a:buFont typeface="Wingdings" panose="05000000000000000000" pitchFamily="2" charset="2"/>
              <a:buChar char="§"/>
              <a:defRPr sz="2400">
                <a:solidFill>
                  <a:schemeClr val="bg1"/>
                </a:solidFill>
              </a:defRPr>
            </a:lvl3pPr>
            <a:lvl4pPr marL="1714500" indent="-342900" algn="l">
              <a:buClr>
                <a:schemeClr val="tx1"/>
              </a:buClr>
              <a:buFont typeface="Wingdings" pitchFamily="2" charset="2"/>
              <a:buChar char="§"/>
              <a:defRPr sz="2000">
                <a:solidFill>
                  <a:schemeClr val="bg1"/>
                </a:solidFill>
              </a:defRPr>
            </a:lvl4pPr>
            <a:lvl5pPr marL="2171700" indent="-342900" algn="l">
              <a:buClr>
                <a:schemeClr val="tx1"/>
              </a:buClr>
              <a:buFont typeface="Wingdings" pitchFamily="2" charset="2"/>
              <a:buChar char="§"/>
              <a:defRPr sz="2000">
                <a:solidFill>
                  <a:schemeClr val="bg1"/>
                </a:solidFill>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0"/>
            <a:endParaRPr lang="en-US" b="0" i="0" dirty="0">
              <a:latin typeface="Univers Next Pro" panose="020B0503030202020203" pitchFamily="34" charset="77"/>
              <a:cs typeface="Univers" panose="020F0502020204030204" pitchFamily="34" charset="0"/>
            </a:endParaRPr>
          </a:p>
        </p:txBody>
      </p:sp>
      <p:sp>
        <p:nvSpPr>
          <p:cNvPr id="11" name="Title 1">
            <a:extLst>
              <a:ext uri="{FF2B5EF4-FFF2-40B4-BE49-F238E27FC236}">
                <a16:creationId xmlns:a16="http://schemas.microsoft.com/office/drawing/2014/main" id="{D2C04F4F-1B20-0648-8A72-40D030AAEADF}"/>
              </a:ext>
            </a:extLst>
          </p:cNvPr>
          <p:cNvSpPr>
            <a:spLocks noGrp="1"/>
          </p:cNvSpPr>
          <p:nvPr>
            <p:ph type="ctrTitle" hasCustomPrompt="1"/>
          </p:nvPr>
        </p:nvSpPr>
        <p:spPr>
          <a:xfrm>
            <a:off x="5435148" y="655180"/>
            <a:ext cx="6279757" cy="810063"/>
          </a:xfrm>
          <a:noFill/>
        </p:spPr>
        <p:txBody>
          <a:bodyPr wrap="square" anchor="b">
            <a:normAutofit/>
          </a:bodyPr>
          <a:lstStyle>
            <a:lvl1pPr algn="l">
              <a:defRPr sz="5000" cap="all" spc="400" baseline="0">
                <a:solidFill>
                  <a:schemeClr val="tx1"/>
                </a:solidFill>
                <a:latin typeface="Univers Next Pro Condensed" panose="020B0906030202020203" pitchFamily="34" charset="0"/>
              </a:defRPr>
            </a:lvl1pPr>
          </a:lstStyle>
          <a:p>
            <a:r>
              <a:rPr lang="en-US" dirty="0"/>
              <a:t>Catchy headline</a:t>
            </a:r>
            <a:endParaRPr lang="en-GB" dirty="0"/>
          </a:p>
        </p:txBody>
      </p:sp>
      <p:pic>
        <p:nvPicPr>
          <p:cNvPr id="3" name="Picture 2" descr="A person wearing a suit and tie&#10;&#10;Description automatically generated">
            <a:extLst>
              <a:ext uri="{FF2B5EF4-FFF2-40B4-BE49-F238E27FC236}">
                <a16:creationId xmlns:a16="http://schemas.microsoft.com/office/drawing/2014/main" id="{CD490288-7422-4322-9084-9C9B814356D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0" y="-1"/>
            <a:ext cx="12376321" cy="6858001"/>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BFC157B5-A531-4FA9-B9B8-A61DF76F60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08325" y="5561214"/>
            <a:ext cx="5967996" cy="1283211"/>
          </a:xfrm>
          <a:prstGeom prst="rect">
            <a:avLst/>
          </a:prstGeom>
        </p:spPr>
      </p:pic>
    </p:spTree>
    <p:extLst>
      <p:ext uri="{BB962C8B-B14F-4D97-AF65-F5344CB8AC3E}">
        <p14:creationId xmlns:p14="http://schemas.microsoft.com/office/powerpoint/2010/main" val="13886805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5" name="Subtitle 2"/>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D7FB9AC4-D235-4BEF-9610-04EB15FE5F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438275"/>
          </a:xfrm>
          <a:prstGeom prst="rect">
            <a:avLst/>
          </a:prstGeom>
        </p:spPr>
      </p:pic>
      <p:pic>
        <p:nvPicPr>
          <p:cNvPr id="11" name="Picture 10" descr="A close up of a logo&#10;&#10;Description automatically generated">
            <a:extLst>
              <a:ext uri="{FF2B5EF4-FFF2-40B4-BE49-F238E27FC236}">
                <a16:creationId xmlns:a16="http://schemas.microsoft.com/office/drawing/2014/main" id="{716929C2-066E-4D34-BAC1-989E09F25C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7050" y="5729259"/>
            <a:ext cx="5314950" cy="1142796"/>
          </a:xfrm>
          <a:prstGeom prst="rect">
            <a:avLst/>
          </a:prstGeom>
        </p:spPr>
      </p:pic>
    </p:spTree>
    <p:extLst>
      <p:ext uri="{BB962C8B-B14F-4D97-AF65-F5344CB8AC3E}">
        <p14:creationId xmlns:p14="http://schemas.microsoft.com/office/powerpoint/2010/main" val="14025154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object 3">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sp>
        <p:nvSpPr>
          <p:cNvPr id="11" name="Title 1"/>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6" name="Straight Connector 15"/>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0" name="Content Placeholder 2">
            <a:extLst>
              <a:ext uri="{FF2B5EF4-FFF2-40B4-BE49-F238E27FC236}">
                <a16:creationId xmlns:a16="http://schemas.microsoft.com/office/drawing/2014/main" id="{4B2D3026-048A-9142-A054-33A8D949F486}"/>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10C831A1-CA51-4AA7-92C0-DC82C97C8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9A403F6-E9D5-4F5B-AE65-C9857B464E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24674" y="5725444"/>
            <a:ext cx="5267325" cy="1132556"/>
          </a:xfrm>
          <a:prstGeom prst="rect">
            <a:avLst/>
          </a:prstGeom>
        </p:spPr>
      </p:pic>
    </p:spTree>
    <p:extLst>
      <p:ext uri="{BB962C8B-B14F-4D97-AF65-F5344CB8AC3E}">
        <p14:creationId xmlns:p14="http://schemas.microsoft.com/office/powerpoint/2010/main" val="38089185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81824" y="5765368"/>
            <a:ext cx="5210175" cy="1120268"/>
          </a:xfrm>
          <a:prstGeom prst="rect">
            <a:avLst/>
          </a:prstGeom>
        </p:spPr>
      </p:pic>
    </p:spTree>
    <p:extLst>
      <p:ext uri="{BB962C8B-B14F-4D97-AF65-F5344CB8AC3E}">
        <p14:creationId xmlns:p14="http://schemas.microsoft.com/office/powerpoint/2010/main" val="3958303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961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39F74BA6-7560-412E-AADE-C20BD3DA0F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CA9A57AB-57F9-49CB-9A39-A85B5D990859}"/>
              </a:ext>
            </a:extLst>
          </p:cNvPr>
          <p:cNvSpPr txBox="1">
            <a:spLocks/>
          </p:cNvSpPr>
          <p:nvPr userDrawn="1"/>
        </p:nvSpPr>
        <p:spPr>
          <a:xfrm>
            <a:off x="9525" y="53868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39445403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and object 2">
    <p:bg>
      <p:bgPr>
        <a:solidFill>
          <a:srgbClr val="00AEEF"/>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415671" y="1662099"/>
            <a:ext cx="11247587" cy="709158"/>
          </a:xfrm>
        </p:spPr>
        <p:txBody>
          <a:bodyPr anchor="b">
            <a:normAutofit/>
          </a:bodyPr>
          <a:lstStyle>
            <a:lvl1pPr algn="l">
              <a:defRPr sz="40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135778" y="25696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0" name="Date Placeholder 3">
            <a:extLst>
              <a:ext uri="{FF2B5EF4-FFF2-40B4-BE49-F238E27FC236}">
                <a16:creationId xmlns:a16="http://schemas.microsoft.com/office/drawing/2014/main" id="{77A8A0B3-3B2A-AB4B-BEE9-941472699038}"/>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21" name="Footer Placeholder 4">
            <a:extLst>
              <a:ext uri="{FF2B5EF4-FFF2-40B4-BE49-F238E27FC236}">
                <a16:creationId xmlns:a16="http://schemas.microsoft.com/office/drawing/2014/main" id="{DD09AFA5-DCD0-E340-8D58-CFDEFD3B5C62}"/>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2" name="Slide Number Placeholder 5">
            <a:extLst>
              <a:ext uri="{FF2B5EF4-FFF2-40B4-BE49-F238E27FC236}">
                <a16:creationId xmlns:a16="http://schemas.microsoft.com/office/drawing/2014/main" id="{F67DBEDA-B8B3-F145-A1EF-5E27398B2240}"/>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11" name="Subtitle 2">
            <a:extLst>
              <a:ext uri="{FF2B5EF4-FFF2-40B4-BE49-F238E27FC236}">
                <a16:creationId xmlns:a16="http://schemas.microsoft.com/office/drawing/2014/main" id="{D17BFA0B-5503-8E47-A9FE-CB36531DBDE0}"/>
              </a:ext>
            </a:extLst>
          </p:cNvPr>
          <p:cNvSpPr>
            <a:spLocks noGrp="1"/>
          </p:cNvSpPr>
          <p:nvPr>
            <p:ph type="subTitle" idx="1" hasCustomPrompt="1"/>
          </p:nvPr>
        </p:nvSpPr>
        <p:spPr>
          <a:xfrm>
            <a:off x="415671" y="2820254"/>
            <a:ext cx="6923913" cy="2737717"/>
          </a:xfrm>
        </p:spPr>
        <p:txBody>
          <a:bodyPr tIns="108000" bIns="72000">
            <a:normAutofit/>
          </a:bodyPr>
          <a:lstStyle>
            <a:lvl1pPr marL="342900" indent="-342900" algn="l">
              <a:buClr>
                <a:schemeClr val="bg1"/>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chemeClr val="bg1"/>
              </a:buClr>
              <a:buFont typeface="Wingdings" panose="05000000000000000000" pitchFamily="2" charset="2"/>
              <a:buChar char="§"/>
              <a:defRPr sz="2800"/>
            </a:lvl2pPr>
            <a:lvl3pPr marL="1200150" indent="-285750" algn="l">
              <a:buClr>
                <a:schemeClr val="bg1"/>
              </a:buClr>
              <a:buFont typeface="Wingdings" panose="05000000000000000000" pitchFamily="2" charset="2"/>
              <a:buChar char="§"/>
              <a:defRPr sz="2400"/>
            </a:lvl3pPr>
            <a:lvl4pPr marL="1657350" indent="-285750" algn="l">
              <a:buClr>
                <a:schemeClr val="bg1"/>
              </a:buClr>
              <a:buFont typeface="Wingdings" panose="05000000000000000000" pitchFamily="2" charset="2"/>
              <a:buChar char="§"/>
              <a:defRPr sz="2000"/>
            </a:lvl4pPr>
            <a:lvl5pPr marL="2114550" indent="-285750" algn="l">
              <a:buClr>
                <a:schemeClr val="bg1"/>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4" name="Content Placeholder 2">
            <a:extLst>
              <a:ext uri="{FF2B5EF4-FFF2-40B4-BE49-F238E27FC236}">
                <a16:creationId xmlns:a16="http://schemas.microsoft.com/office/drawing/2014/main" id="{13ED1B41-DD44-7142-8A5C-93153C1A5D9F}"/>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4" name="Picture 3">
            <a:extLst>
              <a:ext uri="{FF2B5EF4-FFF2-40B4-BE49-F238E27FC236}">
                <a16:creationId xmlns:a16="http://schemas.microsoft.com/office/drawing/2014/main" id="{6D1B97C1-AB14-4742-96FE-65519B3A0C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942"/>
            <a:ext cx="12192000" cy="1438275"/>
          </a:xfrm>
          <a:prstGeom prst="rect">
            <a:avLst/>
          </a:prstGeom>
        </p:spPr>
      </p:pic>
      <p:pic>
        <p:nvPicPr>
          <p:cNvPr id="3" name="Picture 2" descr="A close up of a logo&#10;&#10;Description automatically generated">
            <a:extLst>
              <a:ext uri="{FF2B5EF4-FFF2-40B4-BE49-F238E27FC236}">
                <a16:creationId xmlns:a16="http://schemas.microsoft.com/office/drawing/2014/main" id="{F45F386D-8288-407E-B1CE-3BBE12F9BF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81824" y="5727268"/>
            <a:ext cx="5210175" cy="1120268"/>
          </a:xfrm>
          <a:prstGeom prst="rect">
            <a:avLst/>
          </a:prstGeom>
        </p:spPr>
      </p:pic>
    </p:spTree>
    <p:extLst>
      <p:ext uri="{BB962C8B-B14F-4D97-AF65-F5344CB8AC3E}">
        <p14:creationId xmlns:p14="http://schemas.microsoft.com/office/powerpoint/2010/main" val="21449655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and object 4">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28/05/2020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cxnSp>
        <p:nvCxnSpPr>
          <p:cNvPr id="15" name="Straight Connector 14"/>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CD61517-2F16-984C-8E89-B0B5FA44E66F}"/>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2" name="Subtitle 2">
            <a:extLst>
              <a:ext uri="{FF2B5EF4-FFF2-40B4-BE49-F238E27FC236}">
                <a16:creationId xmlns:a16="http://schemas.microsoft.com/office/drawing/2014/main" id="{12A57768-1294-ED41-B676-EB2AF53F3097}"/>
              </a:ext>
            </a:extLst>
          </p:cNvPr>
          <p:cNvSpPr>
            <a:spLocks noGrp="1"/>
          </p:cNvSpPr>
          <p:nvPr>
            <p:ph type="subTitle" idx="1" hasCustomPrompt="1"/>
          </p:nvPr>
        </p:nvSpPr>
        <p:spPr>
          <a:xfrm>
            <a:off x="433137" y="1735976"/>
            <a:ext cx="6394383"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8" name="Content Placeholder 2">
            <a:extLst>
              <a:ext uri="{FF2B5EF4-FFF2-40B4-BE49-F238E27FC236}">
                <a16:creationId xmlns:a16="http://schemas.microsoft.com/office/drawing/2014/main" id="{A6BACA24-784C-1A4C-8859-F1C34A74BBE5}"/>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descr="A picture containing drawing&#10;&#10;Description automatically generated">
            <a:extLst>
              <a:ext uri="{FF2B5EF4-FFF2-40B4-BE49-F238E27FC236}">
                <a16:creationId xmlns:a16="http://schemas.microsoft.com/office/drawing/2014/main" id="{8BA8DB4F-C264-4B1F-986F-5F6D4B9364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34200" y="5727492"/>
            <a:ext cx="5257800" cy="1130508"/>
          </a:xfrm>
          <a:prstGeom prst="rect">
            <a:avLst/>
          </a:prstGeom>
        </p:spPr>
      </p:pic>
    </p:spTree>
    <p:extLst>
      <p:ext uri="{BB962C8B-B14F-4D97-AF65-F5344CB8AC3E}">
        <p14:creationId xmlns:p14="http://schemas.microsoft.com/office/powerpoint/2010/main" val="396741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object 5">
    <p:spTree>
      <p:nvGrpSpPr>
        <p:cNvPr id="1" name=""/>
        <p:cNvGrpSpPr/>
        <p:nvPr/>
      </p:nvGrpSpPr>
      <p:grpSpPr>
        <a:xfrm>
          <a:off x="0" y="0"/>
          <a:ext cx="0" cy="0"/>
          <a:chOff x="0" y="0"/>
          <a:chExt cx="0" cy="0"/>
        </a:xfrm>
      </p:grpSpPr>
      <p:sp>
        <p:nvSpPr>
          <p:cNvPr id="7" name="Date Placeholder 3"/>
          <p:cNvSpPr>
            <a:spLocks noGrp="1"/>
          </p:cNvSpPr>
          <p:nvPr>
            <p:ph type="dt" sz="half" idx="10"/>
          </p:nvPr>
        </p:nvSpPr>
        <p:spPr>
          <a:xfrm>
            <a:off x="360000" y="5733256"/>
            <a:ext cx="2133600" cy="331932"/>
          </a:xfrm>
        </p:spPr>
        <p:txBody>
          <a:bodyPr/>
          <a:lstStyle/>
          <a:p>
            <a:fld id="{994ABF6D-B116-48FA-8A85-4C24104CDDB3}" type="datetimeFigureOut">
              <a:rPr lang="en-GB" smtClean="0"/>
              <a:t>28/05/2020</a:t>
            </a:fld>
            <a:endParaRPr lang="en-GB" dirty="0"/>
          </a:p>
        </p:txBody>
      </p:sp>
      <p:sp>
        <p:nvSpPr>
          <p:cNvPr id="8" name="Footer Placeholder 4"/>
          <p:cNvSpPr>
            <a:spLocks noGrp="1"/>
          </p:cNvSpPr>
          <p:nvPr>
            <p:ph type="ftr" sz="quarter" idx="11"/>
          </p:nvPr>
        </p:nvSpPr>
        <p:spPr>
          <a:xfrm>
            <a:off x="360000" y="6079572"/>
            <a:ext cx="2393058" cy="301756"/>
          </a:xfrm>
        </p:spPr>
        <p:txBody>
          <a:bodyPr/>
          <a:lstStyle>
            <a:lvl1pPr algn="l">
              <a:defRPr/>
            </a:lvl1pPr>
          </a:lstStyle>
          <a:p>
            <a:endParaRPr lang="en-GB" dirty="0"/>
          </a:p>
        </p:txBody>
      </p:sp>
      <p:sp>
        <p:nvSpPr>
          <p:cNvPr id="9" name="Slide Number Placeholder 5"/>
          <p:cNvSpPr>
            <a:spLocks noGrp="1"/>
          </p:cNvSpPr>
          <p:nvPr>
            <p:ph type="sldNum" sz="quarter" idx="12"/>
          </p:nvPr>
        </p:nvSpPr>
        <p:spPr>
          <a:xfrm>
            <a:off x="360000" y="6381328"/>
            <a:ext cx="2133600" cy="274324"/>
          </a:xfrm>
        </p:spPr>
        <p:txBody>
          <a:bodyPr/>
          <a:lstStyle/>
          <a:p>
            <a:pPr algn="l"/>
            <a:fld id="{1099AA68-E695-4F58-BEEE-DDF7D9F5029C}" type="slidenum">
              <a:rPr lang="en-GB" smtClean="0"/>
              <a:pPr algn="l"/>
              <a:t>‹#›</a:t>
            </a:fld>
            <a:endParaRPr lang="en-GB" dirty="0"/>
          </a:p>
        </p:txBody>
      </p:sp>
      <p:sp>
        <p:nvSpPr>
          <p:cNvPr id="14" name="Title 1"/>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16" name="Subtitle 2">
            <a:extLst>
              <a:ext uri="{FF2B5EF4-FFF2-40B4-BE49-F238E27FC236}">
                <a16:creationId xmlns:a16="http://schemas.microsoft.com/office/drawing/2014/main" id="{A024272C-EC56-4A4C-B423-A2B8BF118552}"/>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cxnSp>
        <p:nvCxnSpPr>
          <p:cNvPr id="18" name="Straight Connector 17">
            <a:extLst>
              <a:ext uri="{FF2B5EF4-FFF2-40B4-BE49-F238E27FC236}">
                <a16:creationId xmlns:a16="http://schemas.microsoft.com/office/drawing/2014/main" id="{72D28273-AF60-CD41-B3AA-ED55184D2690}"/>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6804FE9B-D434-974C-B364-3E83BD606216}"/>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5" name="Picture 4" descr="A picture containing drawing&#10;&#10;Description automatically generated">
            <a:extLst>
              <a:ext uri="{FF2B5EF4-FFF2-40B4-BE49-F238E27FC236}">
                <a16:creationId xmlns:a16="http://schemas.microsoft.com/office/drawing/2014/main" id="{BC3FE530-A857-447C-BEE6-6FB7B23801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40" y="5733256"/>
            <a:ext cx="5296360" cy="1138799"/>
          </a:xfrm>
          <a:prstGeom prst="rect">
            <a:avLst/>
          </a:prstGeom>
        </p:spPr>
      </p:pic>
    </p:spTree>
    <p:extLst>
      <p:ext uri="{BB962C8B-B14F-4D97-AF65-F5344CB8AC3E}">
        <p14:creationId xmlns:p14="http://schemas.microsoft.com/office/powerpoint/2010/main" val="1330751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and object 6">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0000" y="5733256"/>
            <a:ext cx="2844800" cy="331932"/>
          </a:xfrm>
        </p:spPr>
        <p:txBody>
          <a:bodyPr/>
          <a:lstStyle/>
          <a:p>
            <a:fld id="{994ABF6D-B116-48FA-8A85-4C24104CDDB3}" type="datetimeFigureOut">
              <a:rPr lang="en-GB" smtClean="0"/>
              <a:t>28/05/2020</a:t>
            </a:fld>
            <a:endParaRPr lang="en-GB" dirty="0"/>
          </a:p>
        </p:txBody>
      </p:sp>
      <p:sp>
        <p:nvSpPr>
          <p:cNvPr id="5" name="Footer Placeholder 4"/>
          <p:cNvSpPr>
            <a:spLocks noGrp="1"/>
          </p:cNvSpPr>
          <p:nvPr>
            <p:ph type="ftr" sz="quarter" idx="11"/>
          </p:nvPr>
        </p:nvSpPr>
        <p:spPr>
          <a:xfrm>
            <a:off x="480000" y="6079572"/>
            <a:ext cx="3190744" cy="301756"/>
          </a:xfrm>
        </p:spPr>
        <p:txBody>
          <a:bodyPr/>
          <a:lstStyle>
            <a:lvl1pPr algn="l">
              <a:defRPr/>
            </a:lvl1pPr>
          </a:lstStyle>
          <a:p>
            <a:endParaRPr lang="en-GB" dirty="0"/>
          </a:p>
        </p:txBody>
      </p:sp>
      <p:sp>
        <p:nvSpPr>
          <p:cNvPr id="6" name="Slide Number Placeholder 5"/>
          <p:cNvSpPr>
            <a:spLocks noGrp="1"/>
          </p:cNvSpPr>
          <p:nvPr>
            <p:ph type="sldNum" sz="quarter" idx="12"/>
          </p:nvPr>
        </p:nvSpPr>
        <p:spPr>
          <a:xfrm>
            <a:off x="480000" y="6381328"/>
            <a:ext cx="2844800" cy="274324"/>
          </a:xfrm>
        </p:spPr>
        <p:txBody>
          <a:bodyPr/>
          <a:lstStyle/>
          <a:p>
            <a:pPr algn="l"/>
            <a:fld id="{1099AA68-E695-4F58-BEEE-DDF7D9F5029C}" type="slidenum">
              <a:rPr lang="en-GB" smtClean="0"/>
              <a:pPr algn="l"/>
              <a:t>‹#›</a:t>
            </a:fld>
            <a:endParaRPr lang="en-GB" dirty="0"/>
          </a:p>
        </p:txBody>
      </p:sp>
      <p:cxnSp>
        <p:nvCxnSpPr>
          <p:cNvPr id="14" name="Straight Connector 13"/>
          <p:cNvCxnSpPr>
            <a:cxnSpLocks/>
          </p:cNvCxnSpPr>
          <p:nvPr userDrawn="1"/>
        </p:nvCxnSpPr>
        <p:spPr>
          <a:xfrm>
            <a:off x="135778" y="2569639"/>
            <a:ext cx="12056222" cy="0"/>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6ABFD98-52CF-094B-BA09-820BA0535FA9}"/>
              </a:ext>
            </a:extLst>
          </p:cNvPr>
          <p:cNvSpPr>
            <a:spLocks noGrp="1"/>
          </p:cNvSpPr>
          <p:nvPr>
            <p:ph type="ctrTitle" hasCustomPrompt="1"/>
          </p:nvPr>
        </p:nvSpPr>
        <p:spPr>
          <a:xfrm>
            <a:off x="415671" y="1647243"/>
            <a:ext cx="11247587" cy="709158"/>
          </a:xfrm>
        </p:spPr>
        <p:txBody>
          <a:bodyPr anchor="b">
            <a:normAutofit/>
          </a:bodyPr>
          <a:lstStyle>
            <a:lvl1pPr algn="l">
              <a:defRPr sz="40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sp>
        <p:nvSpPr>
          <p:cNvPr id="20" name="Subtitle 2">
            <a:extLst>
              <a:ext uri="{FF2B5EF4-FFF2-40B4-BE49-F238E27FC236}">
                <a16:creationId xmlns:a16="http://schemas.microsoft.com/office/drawing/2014/main" id="{679108B7-D853-2849-B3D0-121B7B3A719E}"/>
              </a:ext>
            </a:extLst>
          </p:cNvPr>
          <p:cNvSpPr>
            <a:spLocks noGrp="1"/>
          </p:cNvSpPr>
          <p:nvPr>
            <p:ph type="subTitle" idx="1" hasCustomPrompt="1"/>
          </p:nvPr>
        </p:nvSpPr>
        <p:spPr>
          <a:xfrm>
            <a:off x="414000" y="2818800"/>
            <a:ext cx="6864624" cy="2736000"/>
          </a:xfrm>
        </p:spPr>
        <p:txBody>
          <a:bodyPr tIns="108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80093D9-C974-5B40-A10E-AD59481BB19C}"/>
              </a:ext>
            </a:extLst>
          </p:cNvPr>
          <p:cNvSpPr>
            <a:spLocks noGrp="1"/>
          </p:cNvSpPr>
          <p:nvPr>
            <p:ph idx="13" hasCustomPrompt="1"/>
          </p:nvPr>
        </p:nvSpPr>
        <p:spPr>
          <a:xfrm>
            <a:off x="7801200" y="2823629"/>
            <a:ext cx="3862058" cy="2731171"/>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3" name="Picture 2">
            <a:extLst>
              <a:ext uri="{FF2B5EF4-FFF2-40B4-BE49-F238E27FC236}">
                <a16:creationId xmlns:a16="http://schemas.microsoft.com/office/drawing/2014/main" id="{285B86AF-CAE4-4983-A56F-0CE764AA26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70"/>
            <a:ext cx="12192000" cy="143827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C80FCF5-BB25-439C-A67F-0A3022EA18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62774" y="5747691"/>
            <a:ext cx="5229225" cy="1124364"/>
          </a:xfrm>
          <a:prstGeom prst="rect">
            <a:avLst/>
          </a:prstGeom>
        </p:spPr>
      </p:pic>
    </p:spTree>
    <p:extLst>
      <p:ext uri="{BB962C8B-B14F-4D97-AF65-F5344CB8AC3E}">
        <p14:creationId xmlns:p14="http://schemas.microsoft.com/office/powerpoint/2010/main" val="539424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andf object 7">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27" name="Content Placeholder 2">
            <a:extLst>
              <a:ext uri="{FF2B5EF4-FFF2-40B4-BE49-F238E27FC236}">
                <a16:creationId xmlns:a16="http://schemas.microsoft.com/office/drawing/2014/main" id="{E547F618-F2BA-114A-9CB9-E89CFBA4CC19}"/>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spTree>
    <p:extLst>
      <p:ext uri="{BB962C8B-B14F-4D97-AF65-F5344CB8AC3E}">
        <p14:creationId xmlns:p14="http://schemas.microsoft.com/office/powerpoint/2010/main" val="1254871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and object 8">
    <p:bg>
      <p:bgPr>
        <a:solidFill>
          <a:srgbClr val="00AEEF"/>
        </a:solidFill>
        <a:effectLst/>
      </p:bgPr>
    </p:bg>
    <p:spTree>
      <p:nvGrpSpPr>
        <p:cNvPr id="1" name=""/>
        <p:cNvGrpSpPr/>
        <p:nvPr/>
      </p:nvGrpSpPr>
      <p:grpSpPr>
        <a:xfrm>
          <a:off x="0" y="0"/>
          <a:ext cx="0" cy="0"/>
          <a:chOff x="0" y="0"/>
          <a:chExt cx="0" cy="0"/>
        </a:xfrm>
      </p:grpSpPr>
      <p:sp>
        <p:nvSpPr>
          <p:cNvPr id="19" name="Date Placeholder 3">
            <a:extLst>
              <a:ext uri="{FF2B5EF4-FFF2-40B4-BE49-F238E27FC236}">
                <a16:creationId xmlns:a16="http://schemas.microsoft.com/office/drawing/2014/main" id="{2F809C2A-ED78-774E-803B-763A64F7EE44}"/>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20" name="Footer Placeholder 4">
            <a:extLst>
              <a:ext uri="{FF2B5EF4-FFF2-40B4-BE49-F238E27FC236}">
                <a16:creationId xmlns:a16="http://schemas.microsoft.com/office/drawing/2014/main" id="{D2DB18E1-098A-C447-9B09-1D5CB3187AD5}"/>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1" name="Slide Number Placeholder 5">
            <a:extLst>
              <a:ext uri="{FF2B5EF4-FFF2-40B4-BE49-F238E27FC236}">
                <a16:creationId xmlns:a16="http://schemas.microsoft.com/office/drawing/2014/main" id="{EBBE1BEA-DE79-2243-A210-67BB096908C5}"/>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4" name="Title 1">
            <a:extLst>
              <a:ext uri="{FF2B5EF4-FFF2-40B4-BE49-F238E27FC236}">
                <a16:creationId xmlns:a16="http://schemas.microsoft.com/office/drawing/2014/main" id="{21F060E5-A962-A842-B950-0A236A02ADE9}"/>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add headline here</a:t>
            </a:r>
            <a:endParaRPr lang="en-GB" dirty="0"/>
          </a:p>
        </p:txBody>
      </p:sp>
      <p:cxnSp>
        <p:nvCxnSpPr>
          <p:cNvPr id="25" name="Straight Connector 24">
            <a:extLst>
              <a:ext uri="{FF2B5EF4-FFF2-40B4-BE49-F238E27FC236}">
                <a16:creationId xmlns:a16="http://schemas.microsoft.com/office/drawing/2014/main" id="{A93EC14A-A687-FF43-80AE-C62B1C663369}"/>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Subtitle 2">
            <a:extLst>
              <a:ext uri="{FF2B5EF4-FFF2-40B4-BE49-F238E27FC236}">
                <a16:creationId xmlns:a16="http://schemas.microsoft.com/office/drawing/2014/main" id="{EFA5FD64-D39F-D844-BBE5-45557F16216D}"/>
              </a:ext>
            </a:extLst>
          </p:cNvPr>
          <p:cNvSpPr>
            <a:spLocks noGrp="1"/>
          </p:cNvSpPr>
          <p:nvPr>
            <p:ph type="subTitle" idx="1" hasCustomPrompt="1"/>
          </p:nvPr>
        </p:nvSpPr>
        <p:spPr>
          <a:xfrm>
            <a:off x="433137" y="1735976"/>
            <a:ext cx="6394383" cy="3722957"/>
          </a:xfrm>
          <a:solidFill>
            <a:srgbClr val="CCCCCC"/>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1" name="Content Placeholder 2">
            <a:extLst>
              <a:ext uri="{FF2B5EF4-FFF2-40B4-BE49-F238E27FC236}">
                <a16:creationId xmlns:a16="http://schemas.microsoft.com/office/drawing/2014/main" id="{E181569C-1EDC-A14B-AF66-DC662A22152F}"/>
              </a:ext>
            </a:extLst>
          </p:cNvPr>
          <p:cNvSpPr>
            <a:spLocks noGrp="1"/>
          </p:cNvSpPr>
          <p:nvPr>
            <p:ph idx="13" hasCustomPrompt="1"/>
          </p:nvPr>
        </p:nvSpPr>
        <p:spPr>
          <a:xfrm>
            <a:off x="7200000" y="1735977"/>
            <a:ext cx="4360250" cy="3722956"/>
          </a:xfrm>
        </p:spPr>
        <p:txBody>
          <a:bodyPr>
            <a:normAutofit/>
          </a:bodyPr>
          <a:lstStyle>
            <a:lvl1pPr marL="0" indent="0">
              <a:buNone/>
              <a:defRPr sz="2000" b="0" i="0">
                <a:latin typeface="Univers Next Pro Light" panose="020B0403030202020203"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icon to add image/object</a:t>
            </a:r>
          </a:p>
        </p:txBody>
      </p:sp>
      <p:pic>
        <p:nvPicPr>
          <p:cNvPr id="12" name="Picture 11" descr="A close up of a logo&#10;&#10;Description automatically generated">
            <a:extLst>
              <a:ext uri="{FF2B5EF4-FFF2-40B4-BE49-F238E27FC236}">
                <a16:creationId xmlns:a16="http://schemas.microsoft.com/office/drawing/2014/main" id="{60EC37E3-96A4-4A3B-9F60-DAFF1F72C3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733256"/>
            <a:ext cx="5296365" cy="1138800"/>
          </a:xfrm>
          <a:prstGeom prst="rect">
            <a:avLst/>
          </a:prstGeom>
        </p:spPr>
      </p:pic>
    </p:spTree>
    <p:extLst>
      <p:ext uri="{BB962C8B-B14F-4D97-AF65-F5344CB8AC3E}">
        <p14:creationId xmlns:p14="http://schemas.microsoft.com/office/powerpoint/2010/main" val="577515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text box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B11FE6B6-3EF0-CB4D-B5F9-454E5F1049D3}"/>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tx1"/>
                </a:solidFill>
                <a:highlight>
                  <a:srgbClr val="00AEEF"/>
                </a:highlight>
                <a:latin typeface="Univers Next Pro Condensed" panose="020B0906030202020203" pitchFamily="34" charset="0"/>
              </a:defRPr>
            </a:lvl1pPr>
          </a:lstStyle>
          <a:p>
            <a:r>
              <a:rPr lang="en-US" dirty="0"/>
              <a:t> add headline here</a:t>
            </a:r>
            <a:endParaRPr lang="en-GB" dirty="0"/>
          </a:p>
        </p:txBody>
      </p:sp>
      <p:cxnSp>
        <p:nvCxnSpPr>
          <p:cNvPr id="18" name="Straight Connector 17">
            <a:extLst>
              <a:ext uri="{FF2B5EF4-FFF2-40B4-BE49-F238E27FC236}">
                <a16:creationId xmlns:a16="http://schemas.microsoft.com/office/drawing/2014/main" id="{F84506B1-4BE2-A445-8DE9-D4575C3F1AA8}"/>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D9C58E6-6A77-E740-8A67-6AE88D1333BD}"/>
              </a:ext>
            </a:extLst>
          </p:cNvPr>
          <p:cNvSpPr>
            <a:spLocks noGrp="1"/>
          </p:cNvSpPr>
          <p:nvPr>
            <p:ph type="subTitle" idx="1" hasCustomPrompt="1"/>
          </p:nvPr>
        </p:nvSpPr>
        <p:spPr>
          <a:xfrm>
            <a:off x="432000" y="1697100"/>
            <a:ext cx="5350894" cy="3722957"/>
          </a:xfrm>
          <a:solidFill>
            <a:srgbClr val="00AEEF">
              <a:alpha val="2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sp>
        <p:nvSpPr>
          <p:cNvPr id="13" name="Text Placeholder 3">
            <a:extLst>
              <a:ext uri="{FF2B5EF4-FFF2-40B4-BE49-F238E27FC236}">
                <a16:creationId xmlns:a16="http://schemas.microsoft.com/office/drawing/2014/main" id="{4EA8AFAC-6634-9D44-9B66-82447A5FC944}"/>
              </a:ext>
            </a:extLst>
          </p:cNvPr>
          <p:cNvSpPr>
            <a:spLocks noGrp="1"/>
          </p:cNvSpPr>
          <p:nvPr>
            <p:ph type="body" sz="quarter" idx="13" hasCustomPrompt="1"/>
          </p:nvPr>
        </p:nvSpPr>
        <p:spPr>
          <a:xfrm>
            <a:off x="6318334" y="1743791"/>
            <a:ext cx="5351463" cy="3722688"/>
          </a:xfrm>
          <a:solidFill>
            <a:srgbClr val="00AEEF">
              <a:alpha val="25000"/>
            </a:srgbClr>
          </a:solidFill>
        </p:spPr>
        <p:txBody>
          <a:bodyPr lIns="180000" tIns="180000" bIns="72000"/>
          <a:lstStyle>
            <a:lvl1pPr marL="342000" indent="-342000">
              <a:buClr>
                <a:srgbClr val="00AEEF"/>
              </a:buClr>
              <a:buFont typeface="Wingdings" pitchFamily="2" charset="2"/>
              <a:buChar char="§"/>
              <a:defRPr lang="en-US" sz="3200" b="0" i="0" kern="1200" baseline="0" dirty="0" smtClean="0">
                <a:solidFill>
                  <a:schemeClr val="tx1"/>
                </a:solidFill>
                <a:latin typeface="Univers Next Pro" panose="020B0503030202020203" pitchFamily="34" charset="77"/>
                <a:ea typeface="+mn-ea"/>
                <a:cs typeface="Univers" panose="020F0502020204030204" pitchFamily="34" charset="0"/>
              </a:defRPr>
            </a:lvl1pPr>
            <a:lvl2pPr marL="792000" indent="-342000">
              <a:buClr>
                <a:srgbClr val="999999"/>
              </a:buClr>
              <a:buFont typeface="Wingdings" pitchFamily="2" charset="2"/>
              <a:buChar char="§"/>
              <a:defRPr lang="en-US" sz="2800" b="0" i="0" kern="1200" dirty="0" smtClean="0">
                <a:solidFill>
                  <a:schemeClr val="tx1"/>
                </a:solidFill>
                <a:latin typeface="Univers Next Pro" panose="020B0503030202020203" pitchFamily="34" charset="77"/>
                <a:ea typeface="+mn-ea"/>
                <a:cs typeface="Univers" panose="020F0502020204030204" pitchFamily="34" charset="0"/>
              </a:defRPr>
            </a:lvl2pPr>
            <a:lvl3pPr marL="1198800" indent="-284400">
              <a:buClr>
                <a:srgbClr val="00AEEF"/>
              </a:buClr>
              <a:buFont typeface="Wingdings" pitchFamily="2" charset="2"/>
              <a:buChar char="§"/>
              <a:defRPr lang="en-US" sz="2400" b="0" i="0" kern="1200" dirty="0" smtClean="0">
                <a:solidFill>
                  <a:schemeClr val="tx1"/>
                </a:solidFill>
                <a:latin typeface="Univers Next Pro" panose="020B0503030202020203" pitchFamily="34" charset="77"/>
                <a:ea typeface="+mn-ea"/>
                <a:cs typeface="Univers" panose="020F0502020204030204" pitchFamily="34" charset="0"/>
              </a:defRPr>
            </a:lvl3pPr>
            <a:lvl4pPr marL="1656000" indent="-284400">
              <a:buClr>
                <a:srgbClr val="999999"/>
              </a:buClr>
              <a:buFont typeface="Wingdings" pitchFamily="2" charset="2"/>
              <a:buChar char="§"/>
              <a:defRPr lang="en-US" sz="2000" b="0" i="0" kern="1200" dirty="0">
                <a:solidFill>
                  <a:schemeClr val="tx1"/>
                </a:solidFill>
                <a:latin typeface="Univers Next Pro" panose="020B0503030202020203" pitchFamily="34" charset="77"/>
                <a:ea typeface="+mn-ea"/>
                <a:cs typeface="Univers" panose="020F0502020204030204" pitchFamily="34" charset="0"/>
              </a:defRPr>
            </a:lvl4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A picture containing drawing&#10;&#10;Description automatically generated">
            <a:extLst>
              <a:ext uri="{FF2B5EF4-FFF2-40B4-BE49-F238E27FC236}">
                <a16:creationId xmlns:a16="http://schemas.microsoft.com/office/drawing/2014/main" id="{DE2BF188-8574-4CF0-9C2C-A22D7FCF2A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40536" y="5778558"/>
            <a:ext cx="5351464" cy="1150647"/>
          </a:xfrm>
          <a:prstGeom prst="rect">
            <a:avLst/>
          </a:prstGeom>
        </p:spPr>
      </p:pic>
    </p:spTree>
    <p:extLst>
      <p:ext uri="{BB962C8B-B14F-4D97-AF65-F5344CB8AC3E}">
        <p14:creationId xmlns:p14="http://schemas.microsoft.com/office/powerpoint/2010/main" val="1986371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dirty="0">
                <a:latin typeface="Univers Next Pro" panose="020B0503030202020203" pitchFamily="34" charset="77"/>
                <a:cs typeface="Univers" panose="020F0502020204030204" pitchFamily="34" charset="0"/>
              </a:rPr>
              <a:t>Click to add engaging text</a:t>
            </a:r>
          </a:p>
          <a:p>
            <a:pPr lvl="0"/>
            <a:r>
              <a:rPr lang="en-US" b="0" i="0" dirty="0">
                <a:latin typeface="Univers Next Pro" panose="020B0503030202020203" pitchFamily="34" charset="77"/>
                <a:cs typeface="Univers" panose="020F0502020204030204" pitchFamily="34" charset="0"/>
              </a:rPr>
              <a:t>And some more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a:p>
            <a:pPr lvl="4"/>
            <a:endParaRPr lang="en-US" b="0" i="0" dirty="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10770623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dirty="0"/>
              <a:t> add headline here</a:t>
            </a:r>
            <a:endParaRPr lang="en-GB" dirty="0"/>
          </a:p>
        </p:txBody>
      </p:sp>
      <p:pic>
        <p:nvPicPr>
          <p:cNvPr id="9" name="Picture 8" descr="A picture containing drawing&#10;&#10;Description automatically generated">
            <a:extLst>
              <a:ext uri="{FF2B5EF4-FFF2-40B4-BE49-F238E27FC236}">
                <a16:creationId xmlns:a16="http://schemas.microsoft.com/office/drawing/2014/main" id="{45E98885-D580-4C7F-9EFC-0BD05E644B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918718"/>
            <a:ext cx="4876800" cy="1048587"/>
          </a:xfrm>
          <a:prstGeom prst="rect">
            <a:avLst/>
          </a:prstGeom>
        </p:spPr>
      </p:pic>
    </p:spTree>
    <p:extLst>
      <p:ext uri="{BB962C8B-B14F-4D97-AF65-F5344CB8AC3E}">
        <p14:creationId xmlns:p14="http://schemas.microsoft.com/office/powerpoint/2010/main" val="17474564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causes Happy Healthy">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Happy, healthy lives </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5" name="Picture 4" descr="A group of people posing for the camera&#10;&#10;Description automatically generated">
            <a:extLst>
              <a:ext uri="{FF2B5EF4-FFF2-40B4-BE49-F238E27FC236}">
                <a16:creationId xmlns:a16="http://schemas.microsoft.com/office/drawing/2014/main" id="{B521DE52-F672-42FF-B152-EAC43626C1A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764" r="16762"/>
          <a:stretch/>
        </p:blipFill>
        <p:spPr>
          <a:xfrm>
            <a:off x="7555613" y="1724410"/>
            <a:ext cx="3722958" cy="3733747"/>
          </a:xfrm>
          <a:prstGeom prst="rect">
            <a:avLst/>
          </a:prstGeom>
        </p:spPr>
      </p:pic>
      <p:pic>
        <p:nvPicPr>
          <p:cNvPr id="14" name="Picture 13" descr="A close up of a logo&#10;&#10;Description automatically generated">
            <a:extLst>
              <a:ext uri="{FF2B5EF4-FFF2-40B4-BE49-F238E27FC236}">
                <a16:creationId xmlns:a16="http://schemas.microsoft.com/office/drawing/2014/main" id="{EFAD32A9-DA84-4E54-8571-875AEEB0F52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138658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child, small, holding&#10;&#10;Description automatically generated">
            <a:extLst>
              <a:ext uri="{FF2B5EF4-FFF2-40B4-BE49-F238E27FC236}">
                <a16:creationId xmlns:a16="http://schemas.microsoft.com/office/drawing/2014/main" id="{45BBBFA7-E2FC-4B12-BF6E-1B4B2A7EE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FAD9AD8-9588-495D-B247-8BEF16B6EBBE}"/>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8926965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causes Education">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education</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1" name="Picture 10">
            <a:extLst>
              <a:ext uri="{FF2B5EF4-FFF2-40B4-BE49-F238E27FC236}">
                <a16:creationId xmlns:a16="http://schemas.microsoft.com/office/drawing/2014/main" id="{FF10F82B-DCE9-D446-8716-17CA4294A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8334" y="5864401"/>
            <a:ext cx="5873666" cy="993599"/>
          </a:xfrm>
          <a:prstGeom prst="rect">
            <a:avLst/>
          </a:prstGeom>
        </p:spPr>
      </p:pic>
      <p:pic>
        <p:nvPicPr>
          <p:cNvPr id="8" name="Picture 7" descr="A picture containing grass, outdoor, building, man&#10;&#10;Description automatically generated">
            <a:extLst>
              <a:ext uri="{FF2B5EF4-FFF2-40B4-BE49-F238E27FC236}">
                <a16:creationId xmlns:a16="http://schemas.microsoft.com/office/drawing/2014/main" id="{4F095093-BD19-4072-9C47-B89A1EA671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6488" t="216" r="15901" b="-216"/>
          <a:stretch/>
        </p:blipFill>
        <p:spPr>
          <a:xfrm>
            <a:off x="7551452" y="1715768"/>
            <a:ext cx="3802348" cy="3749196"/>
          </a:xfrm>
          <a:prstGeom prst="rect">
            <a:avLst/>
          </a:prstGeom>
        </p:spPr>
      </p:pic>
    </p:spTree>
    <p:extLst>
      <p:ext uri="{BB962C8B-B14F-4D97-AF65-F5344CB8AC3E}">
        <p14:creationId xmlns:p14="http://schemas.microsoft.com/office/powerpoint/2010/main" val="33331023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causes Children on the mov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Children on the move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12" name="Picture 11" descr="A couple of people posing for the camera&#10;&#10;Description automatically generated">
            <a:extLst>
              <a:ext uri="{FF2B5EF4-FFF2-40B4-BE49-F238E27FC236}">
                <a16:creationId xmlns:a16="http://schemas.microsoft.com/office/drawing/2014/main" id="{628FD798-F96A-47F7-91FA-9B23B97FB8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37657" y="1733030"/>
            <a:ext cx="3622280" cy="3733449"/>
          </a:xfrm>
          <a:prstGeom prst="rect">
            <a:avLst/>
          </a:prstGeom>
        </p:spPr>
      </p:pic>
      <p:pic>
        <p:nvPicPr>
          <p:cNvPr id="21" name="Picture 20" descr="A close up of a logo&#10;&#10;Description automatically generated">
            <a:extLst>
              <a:ext uri="{FF2B5EF4-FFF2-40B4-BE49-F238E27FC236}">
                <a16:creationId xmlns:a16="http://schemas.microsoft.com/office/drawing/2014/main" id="{BD4E0E52-D9BA-44A7-BC31-28D13E38C46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790406"/>
            <a:ext cx="5296365" cy="1138800"/>
          </a:xfrm>
          <a:prstGeom prst="rect">
            <a:avLst/>
          </a:prstGeom>
        </p:spPr>
      </p:pic>
    </p:spTree>
    <p:extLst>
      <p:ext uri="{BB962C8B-B14F-4D97-AF65-F5344CB8AC3E}">
        <p14:creationId xmlns:p14="http://schemas.microsoft.com/office/powerpoint/2010/main" val="22695237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auses Ending violence">
    <p:bg>
      <p:bgPr>
        <a:solidFill>
          <a:srgbClr val="00AEEF"/>
        </a:solidFill>
        <a:effectLst/>
      </p:bgPr>
    </p:bg>
    <p:spTree>
      <p:nvGrpSpPr>
        <p:cNvPr id="1" name=""/>
        <p:cNvGrpSpPr/>
        <p:nvPr/>
      </p:nvGrpSpPr>
      <p:grpSpPr>
        <a:xfrm>
          <a:off x="0" y="0"/>
          <a:ext cx="0" cy="0"/>
          <a:chOff x="0" y="0"/>
          <a:chExt cx="0" cy="0"/>
        </a:xfrm>
      </p:grpSpPr>
      <p:sp>
        <p:nvSpPr>
          <p:cNvPr id="18" name="Date Placeholder 3">
            <a:extLst>
              <a:ext uri="{FF2B5EF4-FFF2-40B4-BE49-F238E27FC236}">
                <a16:creationId xmlns:a16="http://schemas.microsoft.com/office/drawing/2014/main" id="{B485FB32-7577-A147-BB4B-6D806D53DF3C}"/>
              </a:ext>
            </a:extLst>
          </p:cNvPr>
          <p:cNvSpPr>
            <a:spLocks noGrp="1"/>
          </p:cNvSpPr>
          <p:nvPr>
            <p:ph type="dt" sz="half" idx="10"/>
          </p:nvPr>
        </p:nvSpPr>
        <p:spPr>
          <a:xfrm>
            <a:off x="480000" y="5733256"/>
            <a:ext cx="2844800" cy="331932"/>
          </a:xfrm>
        </p:spPr>
        <p:txBody>
          <a:bodyPr/>
          <a:lstStyle>
            <a:lvl1pPr>
              <a:defRPr>
                <a:solidFill>
                  <a:schemeClr val="bg1"/>
                </a:solidFill>
              </a:defRPr>
            </a:lvl1pPr>
          </a:lstStyle>
          <a:p>
            <a:fld id="{994ABF6D-B116-48FA-8A85-4C24104CDDB3}" type="datetimeFigureOut">
              <a:rPr lang="en-GB" smtClean="0"/>
              <a:pPr/>
              <a:t>28/05/2020</a:t>
            </a:fld>
            <a:endParaRPr lang="en-GB" dirty="0"/>
          </a:p>
        </p:txBody>
      </p:sp>
      <p:sp>
        <p:nvSpPr>
          <p:cNvPr id="19" name="Footer Placeholder 4">
            <a:extLst>
              <a:ext uri="{FF2B5EF4-FFF2-40B4-BE49-F238E27FC236}">
                <a16:creationId xmlns:a16="http://schemas.microsoft.com/office/drawing/2014/main" id="{F80C1448-6D5C-D548-83B1-64417ADD64CE}"/>
              </a:ext>
            </a:extLst>
          </p:cNvPr>
          <p:cNvSpPr>
            <a:spLocks noGrp="1"/>
          </p:cNvSpPr>
          <p:nvPr>
            <p:ph type="ftr" sz="quarter" idx="11"/>
          </p:nvPr>
        </p:nvSpPr>
        <p:spPr>
          <a:xfrm>
            <a:off x="480000" y="6079572"/>
            <a:ext cx="3190744" cy="301756"/>
          </a:xfrm>
        </p:spPr>
        <p:txBody>
          <a:bodyPr/>
          <a:lstStyle>
            <a:lvl1pPr algn="l">
              <a:defRPr>
                <a:solidFill>
                  <a:schemeClr val="bg1"/>
                </a:solidFill>
              </a:defRPr>
            </a:lvl1pPr>
          </a:lstStyle>
          <a:p>
            <a:endParaRPr lang="en-GB" dirty="0"/>
          </a:p>
        </p:txBody>
      </p:sp>
      <p:sp>
        <p:nvSpPr>
          <p:cNvPr id="20" name="Slide Number Placeholder 5">
            <a:extLst>
              <a:ext uri="{FF2B5EF4-FFF2-40B4-BE49-F238E27FC236}">
                <a16:creationId xmlns:a16="http://schemas.microsoft.com/office/drawing/2014/main" id="{C82639CE-23BC-4D41-9E2A-BB319EB57FBE}"/>
              </a:ext>
            </a:extLst>
          </p:cNvPr>
          <p:cNvSpPr>
            <a:spLocks noGrp="1"/>
          </p:cNvSpPr>
          <p:nvPr>
            <p:ph type="sldNum" sz="quarter" idx="12"/>
          </p:nvPr>
        </p:nvSpPr>
        <p:spPr>
          <a:xfrm>
            <a:off x="480000" y="6381328"/>
            <a:ext cx="2844800" cy="274324"/>
          </a:xfrm>
        </p:spPr>
        <p:txBody>
          <a:bodyPr/>
          <a:lstStyle>
            <a:lvl1pPr>
              <a:defRPr>
                <a:solidFill>
                  <a:schemeClr val="bg1"/>
                </a:solidFill>
              </a:defRPr>
            </a:lvl1pPr>
          </a:lstStyle>
          <a:p>
            <a:pPr algn="l"/>
            <a:fld id="{1099AA68-E695-4F58-BEEE-DDF7D9F5029C}" type="slidenum">
              <a:rPr lang="en-GB" smtClean="0"/>
              <a:pPr algn="l"/>
              <a:t>‹#›</a:t>
            </a:fld>
            <a:endParaRPr lang="en-GB" dirty="0"/>
          </a:p>
        </p:txBody>
      </p:sp>
      <p:sp>
        <p:nvSpPr>
          <p:cNvPr id="22" name="Title 1">
            <a:extLst>
              <a:ext uri="{FF2B5EF4-FFF2-40B4-BE49-F238E27FC236}">
                <a16:creationId xmlns:a16="http://schemas.microsoft.com/office/drawing/2014/main" id="{57831B11-FE25-2B4D-9760-E3A4BEB904D1}"/>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chemeClr val="bg1"/>
                </a:solidFill>
                <a:highlight>
                  <a:srgbClr val="000000"/>
                </a:highlight>
                <a:latin typeface="Univers Next Pro Condensed" panose="020B0906030202020203" pitchFamily="34" charset="0"/>
              </a:defRPr>
            </a:lvl1pPr>
          </a:lstStyle>
          <a:p>
            <a:r>
              <a:rPr lang="en-US" dirty="0"/>
              <a:t> Ending violence</a:t>
            </a:r>
            <a:endParaRPr lang="en-GB" dirty="0"/>
          </a:p>
        </p:txBody>
      </p:sp>
      <p:cxnSp>
        <p:nvCxnSpPr>
          <p:cNvPr id="23" name="Straight Connector 22">
            <a:extLst>
              <a:ext uri="{FF2B5EF4-FFF2-40B4-BE49-F238E27FC236}">
                <a16:creationId xmlns:a16="http://schemas.microsoft.com/office/drawing/2014/main" id="{E170F6DF-87C8-8C4D-AD78-CBC99F743898}"/>
              </a:ext>
            </a:extLst>
          </p:cNvPr>
          <p:cNvCxnSpPr>
            <a:cxnSpLocks/>
          </p:cNvCxnSpPr>
          <p:nvPr userDrawn="1"/>
        </p:nvCxnSpPr>
        <p:spPr>
          <a:xfrm flipV="1">
            <a:off x="16519" y="1391521"/>
            <a:ext cx="12175481" cy="42699"/>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1E0ECEF6-2497-0248-9835-35DF171E2222}"/>
              </a:ext>
            </a:extLst>
          </p:cNvPr>
          <p:cNvSpPr>
            <a:spLocks noGrp="1"/>
          </p:cNvSpPr>
          <p:nvPr>
            <p:ph type="subTitle" idx="1" hasCustomPrompt="1"/>
          </p:nvPr>
        </p:nvSpPr>
        <p:spPr>
          <a:xfrm>
            <a:off x="431998" y="1735200"/>
            <a:ext cx="6393600" cy="3722957"/>
          </a:xfrm>
          <a:solidFill>
            <a:srgbClr val="FFFFFF">
              <a:alpha val="75000"/>
            </a:srgbClr>
          </a:solidFill>
        </p:spPr>
        <p:txBody>
          <a:bodyPr lIns="180000" tIns="180000" bIns="72000">
            <a:normAutofit/>
          </a:bodyPr>
          <a:lstStyle>
            <a:lvl1pPr marL="342900" indent="-342900" algn="l">
              <a:buClr>
                <a:srgbClr val="00AEEF"/>
              </a:buClr>
              <a:buFont typeface="Wingdings" panose="05000000000000000000" pitchFamily="2" charset="2"/>
              <a:buChar char="§"/>
              <a:defRPr sz="3200" baseline="0">
                <a:latin typeface="Arial" panose="020B0604020202020204" pitchFamily="34" charset="0"/>
                <a:cs typeface="Arial" panose="020B0604020202020204" pitchFamily="34" charset="0"/>
              </a:defRPr>
            </a:lvl1pPr>
            <a:lvl2pPr marL="800100" indent="-342900" algn="l">
              <a:buClr>
                <a:srgbClr val="999999"/>
              </a:buClr>
              <a:buFont typeface="Wingdings" panose="05000000000000000000" pitchFamily="2" charset="2"/>
              <a:buChar char="§"/>
              <a:defRPr sz="2800"/>
            </a:lvl2pPr>
            <a:lvl3pPr marL="1200150" indent="-285750" algn="l">
              <a:buClr>
                <a:srgbClr val="00AEEF"/>
              </a:buClr>
              <a:buFont typeface="Wingdings" panose="05000000000000000000" pitchFamily="2" charset="2"/>
              <a:buChar char="§"/>
              <a:defRPr sz="2400"/>
            </a:lvl3pPr>
            <a:lvl4pPr marL="1657350" indent="-285750" algn="l">
              <a:buClr>
                <a:srgbClr val="999999"/>
              </a:buClr>
              <a:buFont typeface="Wingdings" panose="05000000000000000000" pitchFamily="2" charset="2"/>
              <a:buChar char="§"/>
              <a:defRPr sz="2000"/>
            </a:lvl4pPr>
            <a:lvl5pPr marL="2114550" indent="-285750" algn="l">
              <a:buClr>
                <a:srgbClr val="00AEEF"/>
              </a:buClr>
              <a:buFont typeface="Wingdings" panose="05000000000000000000" pitchFamily="2" charset="2"/>
              <a:buChar char="§"/>
              <a:defRPr sz="20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b="0" i="0" dirty="0">
                <a:latin typeface="Univers Next Pro" panose="020B0503030202020203" pitchFamily="34" charset="77"/>
                <a:cs typeface="Univers" panose="020F0502020204030204" pitchFamily="34" charset="0"/>
              </a:rPr>
              <a:t>Click to edit text</a:t>
            </a:r>
          </a:p>
          <a:p>
            <a:pPr lvl="1"/>
            <a:r>
              <a:rPr lang="en-US" b="0" i="0" dirty="0">
                <a:latin typeface="Univers Next Pro" panose="020B0503030202020203" pitchFamily="34" charset="77"/>
                <a:cs typeface="Univers" panose="020F0502020204030204" pitchFamily="34" charset="0"/>
              </a:rPr>
              <a:t>Second level</a:t>
            </a:r>
          </a:p>
          <a:p>
            <a:pPr lvl="2"/>
            <a:r>
              <a:rPr lang="en-US" b="0" i="0" dirty="0">
                <a:latin typeface="Univers Next Pro" panose="020B0503030202020203" pitchFamily="34" charset="77"/>
                <a:cs typeface="Univers" panose="020F0502020204030204" pitchFamily="34" charset="0"/>
              </a:rPr>
              <a:t>Third level</a:t>
            </a:r>
          </a:p>
          <a:p>
            <a:pPr lvl="3"/>
            <a:r>
              <a:rPr lang="en-US" b="0" i="0" dirty="0">
                <a:latin typeface="Univers Next Pro" panose="020B0503030202020203" pitchFamily="34" charset="77"/>
                <a:cs typeface="Univers" panose="020F0502020204030204" pitchFamily="34" charset="0"/>
              </a:rPr>
              <a:t>Fourth level</a:t>
            </a:r>
          </a:p>
        </p:txBody>
      </p:sp>
      <p:pic>
        <p:nvPicPr>
          <p:cNvPr id="3" name="Picture 2" descr="Two people sitting on a bench&#10;&#10;Description automatically generated">
            <a:extLst>
              <a:ext uri="{FF2B5EF4-FFF2-40B4-BE49-F238E27FC236}">
                <a16:creationId xmlns:a16="http://schemas.microsoft.com/office/drawing/2014/main" id="{FE552C36-7447-4782-9DB5-5F5C5C2540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035" r="16847" b="3412"/>
          <a:stretch/>
        </p:blipFill>
        <p:spPr>
          <a:xfrm>
            <a:off x="7475252" y="1735201"/>
            <a:ext cx="3859497" cy="3702722"/>
          </a:xfrm>
          <a:prstGeom prst="rect">
            <a:avLst/>
          </a:prstGeom>
        </p:spPr>
      </p:pic>
      <p:pic>
        <p:nvPicPr>
          <p:cNvPr id="12" name="Picture 11" descr="A close up of a logo&#10;&#10;Description automatically generated">
            <a:extLst>
              <a:ext uri="{FF2B5EF4-FFF2-40B4-BE49-F238E27FC236}">
                <a16:creationId xmlns:a16="http://schemas.microsoft.com/office/drawing/2014/main" id="{7D60D268-A37E-4873-ADD6-D87A1B4FE0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5461051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picture containing drawing&#10;&#10;Description automatically generated">
            <a:extLst>
              <a:ext uri="{FF2B5EF4-FFF2-40B4-BE49-F238E27FC236}">
                <a16:creationId xmlns:a16="http://schemas.microsoft.com/office/drawing/2014/main" id="{425E6D96-4DCE-41CA-BA4F-464C2E9E47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880618"/>
            <a:ext cx="4876800" cy="1048587"/>
          </a:xfrm>
          <a:prstGeom prst="rect">
            <a:avLst/>
          </a:prstGeom>
        </p:spPr>
      </p:pic>
    </p:spTree>
    <p:extLst>
      <p:ext uri="{BB962C8B-B14F-4D97-AF65-F5344CB8AC3E}">
        <p14:creationId xmlns:p14="http://schemas.microsoft.com/office/powerpoint/2010/main" val="180860819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for image 2">
    <p:bg>
      <p:bgPr>
        <a:solidFill>
          <a:srgbClr val="00AEEF"/>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23B984DF-36DE-8345-B1A1-A68E2E856EEA}"/>
              </a:ext>
            </a:extLst>
          </p:cNvPr>
          <p:cNvSpPr>
            <a:spLocks noGrp="1"/>
          </p:cNvSpPr>
          <p:nvPr>
            <p:ph type="pic" idx="13"/>
          </p:nvPr>
        </p:nvSpPr>
        <p:spPr>
          <a:xfrm>
            <a:off x="12996" y="0"/>
            <a:ext cx="12179003" cy="5458932"/>
          </a:xfrm>
        </p:spPr>
        <p:txBody>
          <a:bodyPr/>
          <a:lstStyle>
            <a:lvl1pPr marL="0" indent="0">
              <a:buNone/>
              <a:defRPr sz="3200" b="0" i="0">
                <a:latin typeface="Univers Next Pro Light" panose="020B0403030202020203"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pic>
        <p:nvPicPr>
          <p:cNvPr id="4" name="Picture 3" descr="A close up of a logo&#10;&#10;Description automatically generated">
            <a:extLst>
              <a:ext uri="{FF2B5EF4-FFF2-40B4-BE49-F238E27FC236}">
                <a16:creationId xmlns:a16="http://schemas.microsoft.com/office/drawing/2014/main" id="{BF6686CD-E16A-403A-BB1C-57EA4332C3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4288929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1A6F3383-7C34-4D42-80FD-7F7F8364F2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15200" y="5794893"/>
            <a:ext cx="4876800" cy="1048587"/>
          </a:xfrm>
          <a:prstGeom prst="rect">
            <a:avLst/>
          </a:prstGeom>
        </p:spPr>
      </p:pic>
    </p:spTree>
    <p:extLst>
      <p:ext uri="{BB962C8B-B14F-4D97-AF65-F5344CB8AC3E}">
        <p14:creationId xmlns:p14="http://schemas.microsoft.com/office/powerpoint/2010/main" val="32484529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00AEEF"/>
        </a:solidFill>
        <a:effectLst/>
      </p:bgPr>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D8B1C7E8-B678-41E2-9EB8-6BE7F3D8B6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95634" y="5828506"/>
            <a:ext cx="5296365" cy="1138800"/>
          </a:xfrm>
          <a:prstGeom prst="rect">
            <a:avLst/>
          </a:prstGeom>
        </p:spPr>
      </p:pic>
    </p:spTree>
    <p:extLst>
      <p:ext uri="{BB962C8B-B14F-4D97-AF65-F5344CB8AC3E}">
        <p14:creationId xmlns:p14="http://schemas.microsoft.com/office/powerpoint/2010/main" val="36485366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9331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36956333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group of people looking at each other&#10;&#10;Description automatically generated">
            <a:extLst>
              <a:ext uri="{FF2B5EF4-FFF2-40B4-BE49-F238E27FC236}">
                <a16:creationId xmlns:a16="http://schemas.microsoft.com/office/drawing/2014/main" id="{28D9CC12-87D8-452C-A5EF-096C206E82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FDE1FBBF-98F9-4CF8-A096-4A5C2DA51B5F}"/>
              </a:ext>
            </a:extLst>
          </p:cNvPr>
          <p:cNvSpPr>
            <a:spLocks noGrp="1"/>
          </p:cNvSpPr>
          <p:nvPr>
            <p:ph type="ctrTitle" hasCustomPrompt="1"/>
          </p:nvPr>
        </p:nvSpPr>
        <p:spPr>
          <a:xfrm>
            <a:off x="0" y="5167889"/>
            <a:ext cx="7392202" cy="1022569"/>
          </a:xfrm>
          <a:solidFill>
            <a:schemeClr val="tx1">
              <a:alpha val="70000"/>
            </a:schemeClr>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Any questions?</a:t>
            </a:r>
            <a:endParaRPr lang="en-GB" dirty="0"/>
          </a:p>
        </p:txBody>
      </p:sp>
    </p:spTree>
    <p:extLst>
      <p:ext uri="{BB962C8B-B14F-4D97-AF65-F5344CB8AC3E}">
        <p14:creationId xmlns:p14="http://schemas.microsoft.com/office/powerpoint/2010/main" val="1435341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7B3B37E0-2ACA-4A10-BED8-ECA45F9AF8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BA470E99-752E-4019-8754-57F4AA908E7C}"/>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1810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4" name="Picture 3" descr="A person standing in front of a building&#10;&#10;Description automatically generated">
            <a:extLst>
              <a:ext uri="{FF2B5EF4-FFF2-40B4-BE49-F238E27FC236}">
                <a16:creationId xmlns:a16="http://schemas.microsoft.com/office/drawing/2014/main" id="{091911FD-C706-49A8-AACB-7148640A49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596DC365-BE4B-4276-8A98-99D297B293B7}"/>
              </a:ext>
            </a:extLst>
          </p:cNvPr>
          <p:cNvSpPr>
            <a:spLocks noGrp="1"/>
          </p:cNvSpPr>
          <p:nvPr>
            <p:ph type="ctrTitle" hasCustomPrompt="1"/>
          </p:nvPr>
        </p:nvSpPr>
        <p:spPr>
          <a:xfrm>
            <a:off x="0" y="5234400"/>
            <a:ext cx="9756058" cy="745571"/>
          </a:xfrm>
          <a:solidFill>
            <a:schemeClr val="tx1">
              <a:alpha val="70000"/>
            </a:schemeClr>
          </a:solidFill>
        </p:spPr>
        <p:txBody>
          <a:bodyPr wrap="square" lIns="360000" tIns="144000" anchor="ctr" anchorCtr="0">
            <a:spAutoFit/>
          </a:bodyPr>
          <a:lstStyle>
            <a:lvl1pPr>
              <a:defRPr sz="4000" cap="all" spc="600" baseline="0">
                <a:solidFill>
                  <a:schemeClr val="bg1"/>
                </a:solidFill>
                <a:latin typeface="Univers Next Pro Condensed" panose="020B0906030202020203" pitchFamily="34" charset="0"/>
              </a:defRPr>
            </a:lvl1pPr>
          </a:lstStyle>
          <a:p>
            <a:r>
              <a:rPr lang="en-US" dirty="0"/>
              <a:t>Click to edit divider</a:t>
            </a:r>
            <a:endParaRPr lang="en-GB" dirty="0"/>
          </a:p>
        </p:txBody>
      </p:sp>
    </p:spTree>
    <p:extLst>
      <p:ext uri="{BB962C8B-B14F-4D97-AF65-F5344CB8AC3E}">
        <p14:creationId xmlns:p14="http://schemas.microsoft.com/office/powerpoint/2010/main" val="1850324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reading a book&#10;&#10;Description automatically generated">
            <a:extLst>
              <a:ext uri="{FF2B5EF4-FFF2-40B4-BE49-F238E27FC236}">
                <a16:creationId xmlns:a16="http://schemas.microsoft.com/office/drawing/2014/main" id="{AFE411CA-BC3D-4851-9A86-22CA2BC2E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6" name="Title 1">
            <a:extLst>
              <a:ext uri="{FF2B5EF4-FFF2-40B4-BE49-F238E27FC236}">
                <a16:creationId xmlns:a16="http://schemas.microsoft.com/office/drawing/2014/main" id="{0138FBF6-3A1E-455A-AC54-76272693996D}"/>
              </a:ext>
            </a:extLst>
          </p:cNvPr>
          <p:cNvSpPr txBox="1">
            <a:spLocks/>
          </p:cNvSpPr>
          <p:nvPr userDrawn="1"/>
        </p:nvSpPr>
        <p:spPr>
          <a:xfrm>
            <a:off x="9525" y="5234400"/>
            <a:ext cx="9756058" cy="745571"/>
          </a:xfrm>
          <a:prstGeom prst="rect">
            <a:avLst/>
          </a:prstGeom>
          <a:solidFill>
            <a:schemeClr val="tx1">
              <a:alpha val="70000"/>
            </a:schemeClr>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divider</a:t>
            </a:r>
            <a:endParaRPr lang="en-GB" dirty="0"/>
          </a:p>
        </p:txBody>
      </p:sp>
    </p:spTree>
    <p:extLst>
      <p:ext uri="{BB962C8B-B14F-4D97-AF65-F5344CB8AC3E}">
        <p14:creationId xmlns:p14="http://schemas.microsoft.com/office/powerpoint/2010/main" val="1336126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28/05/2020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1287716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28/05/2020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283396183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 id="2147483723" r:id="rId28"/>
    <p:sldLayoutId id="2147483724" r:id="rId29"/>
    <p:sldLayoutId id="2147483725" r:id="rId30"/>
    <p:sldLayoutId id="2147483726" r:id="rId31"/>
    <p:sldLayoutId id="2147483727" r:id="rId32"/>
    <p:sldLayoutId id="2147483728" r:id="rId33"/>
    <p:sldLayoutId id="2147483729" r:id="rId34"/>
    <p:sldLayoutId id="2147483730" r:id="rId35"/>
    <p:sldLayoutId id="2147483731"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9.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slideLayout" Target="../slideLayouts/slideLayout22.xml"/><Relationship Id="rId1" Type="http://schemas.openxmlformats.org/officeDocument/2006/relationships/video" Target="https://www.youtube.com/embed/BmJifs9MjBI?feature=oembed" TargetMode="External"/><Relationship Id="rId6" Type="http://schemas.openxmlformats.org/officeDocument/2006/relationships/image" Target="../media/image39.jpeg"/><Relationship Id="rId5" Type="http://schemas.openxmlformats.org/officeDocument/2006/relationships/hyperlink" Target="https://www.youtube.com/watch?v=BmJifs9MjBI" TargetMode="External"/><Relationship Id="rId4" Type="http://schemas.openxmlformats.org/officeDocument/2006/relationships/image" Target="../media/image37.sv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hyperlink" Target="https://youngminds.org.uk/" TargetMode="External"/><Relationship Id="rId7" Type="http://schemas.openxmlformats.org/officeDocument/2006/relationships/image" Target="../media/image46.png"/><Relationship Id="rId2" Type="http://schemas.openxmlformats.org/officeDocument/2006/relationships/hyperlink" Target="https://www.childline.org.uk/" TargetMode="External"/><Relationship Id="rId1" Type="http://schemas.openxmlformats.org/officeDocument/2006/relationships/slideLayout" Target="../slideLayouts/slideLayout2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s://www.youtube.com/watch?v=ihwcw_ofuME" TargetMode="Externa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878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A1067-DCE3-0548-A681-2357D6A5F854}"/>
              </a:ext>
            </a:extLst>
          </p:cNvPr>
          <p:cNvSpPr>
            <a:spLocks noGrp="1"/>
          </p:cNvSpPr>
          <p:nvPr>
            <p:ph type="ctrTitle"/>
          </p:nvPr>
        </p:nvSpPr>
        <p:spPr/>
        <p:txBody>
          <a:bodyPr/>
          <a:lstStyle/>
          <a:p>
            <a:r>
              <a:rPr lang="en-US" dirty="0"/>
              <a:t>Guess the article</a:t>
            </a:r>
          </a:p>
        </p:txBody>
      </p:sp>
      <p:sp>
        <p:nvSpPr>
          <p:cNvPr id="8" name="Subtitle 3">
            <a:extLst>
              <a:ext uri="{FF2B5EF4-FFF2-40B4-BE49-F238E27FC236}">
                <a16:creationId xmlns:a16="http://schemas.microsoft.com/office/drawing/2014/main" id="{68EF436D-9311-46A7-BC40-599A6C4FB311}"/>
              </a:ext>
            </a:extLst>
          </p:cNvPr>
          <p:cNvSpPr txBox="1">
            <a:spLocks/>
          </p:cNvSpPr>
          <p:nvPr/>
        </p:nvSpPr>
        <p:spPr>
          <a:xfrm>
            <a:off x="272796" y="1732235"/>
            <a:ext cx="10867229" cy="5364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a:latin typeface="Arial" panose="020B0604020202020204" pitchFamily="34" charset="0"/>
                <a:cs typeface="Arial" panose="020B0604020202020204" pitchFamily="34" charset="0"/>
              </a:rPr>
              <a:t>These pictures provide a clue to this week’s article. </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How do these pictures help you? Can you guess how they are linked together?</a:t>
            </a:r>
          </a:p>
          <a:p>
            <a:pPr marL="0" indent="0">
              <a:buFont typeface="Arial" panose="020B0604020202020204" pitchFamily="34" charset="0"/>
              <a:buNone/>
            </a:pPr>
            <a:r>
              <a:rPr lang="en-GB" sz="1800">
                <a:latin typeface="Arial" panose="020B0604020202020204" pitchFamily="34" charset="0"/>
                <a:cs typeface="Arial" panose="020B0604020202020204" pitchFamily="34" charset="0"/>
              </a:rPr>
              <a:t>Write down your thoughts or discuss with someone in your house. </a:t>
            </a:r>
            <a:endParaRPr lang="en-GB" sz="1800" dirty="0">
              <a:latin typeface="Arial" panose="020B0604020202020204" pitchFamily="34" charset="0"/>
              <a:cs typeface="Arial" panose="020B0604020202020204" pitchFamily="34" charset="0"/>
            </a:endParaRPr>
          </a:p>
        </p:txBody>
      </p:sp>
      <p:pic>
        <p:nvPicPr>
          <p:cNvPr id="7" name="Picture 6" descr="U-Reporters in Man, in the West of Côte d'Ivoire.  As soon as the first cases of coronavirus appeared in Africa, UNICEF Côte d’Ivoire developed and implemented a communication strategy to raise awareness, reassure people and provide the right information to Ivorians. U-Reports, who are young people, have played a large role in this strategy. ">
            <a:extLst>
              <a:ext uri="{FF2B5EF4-FFF2-40B4-BE49-F238E27FC236}">
                <a16:creationId xmlns:a16="http://schemas.microsoft.com/office/drawing/2014/main" id="{4164C542-395B-4BBE-91F5-757C56FCF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00" y="2895457"/>
            <a:ext cx="3476504" cy="2317669"/>
          </a:xfrm>
          <a:prstGeom prst="rect">
            <a:avLst/>
          </a:prstGeom>
        </p:spPr>
      </p:pic>
      <p:sp>
        <p:nvSpPr>
          <p:cNvPr id="11" name="Rectangle 10">
            <a:extLst>
              <a:ext uri="{FF2B5EF4-FFF2-40B4-BE49-F238E27FC236}">
                <a16:creationId xmlns:a16="http://schemas.microsoft.com/office/drawing/2014/main" id="{6598684F-F43F-4843-96CB-30D44DDF1C2B}"/>
              </a:ext>
            </a:extLst>
          </p:cNvPr>
          <p:cNvSpPr/>
          <p:nvPr/>
        </p:nvSpPr>
        <p:spPr>
          <a:xfrm>
            <a:off x="137740" y="6068835"/>
            <a:ext cx="1075936" cy="646331"/>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t>
            </a:r>
            <a:r>
              <a:rPr lang="en-GB" sz="900" dirty="0" err="1">
                <a:latin typeface="Arial" panose="020B0604020202020204" pitchFamily="34" charset="0"/>
                <a:cs typeface="Arial" panose="020B0604020202020204" pitchFamily="34" charset="0"/>
              </a:rPr>
              <a:t>Dejongh</a:t>
            </a:r>
            <a:endParaRPr lang="en-GB" sz="900" dirty="0">
              <a:latin typeface="Arial" panose="020B0604020202020204" pitchFamily="34" charset="0"/>
              <a:cs typeface="Arial" panose="020B0604020202020204" pitchFamily="34" charset="0"/>
            </a:endParaRPr>
          </a:p>
          <a:p>
            <a:r>
              <a:rPr lang="en-GB" sz="900" dirty="0">
                <a:latin typeface="Arial" panose="020B0604020202020204" pitchFamily="34" charset="0"/>
                <a:cs typeface="Arial" panose="020B0604020202020204" pitchFamily="34" charset="0"/>
              </a:rPr>
              <a:t>UNICEF/Pak</a:t>
            </a:r>
          </a:p>
          <a:p>
            <a:r>
              <a:rPr lang="en-GB" sz="900" dirty="0">
                <a:latin typeface="Arial" panose="020B0604020202020204" pitchFamily="34" charset="0"/>
                <a:cs typeface="Arial" panose="020B0604020202020204" pitchFamily="34" charset="0"/>
              </a:rPr>
              <a:t>UNICEF/Dawe</a:t>
            </a:r>
          </a:p>
          <a:p>
            <a:endParaRPr lang="en-GB" sz="900" dirty="0">
              <a:latin typeface="Arial" panose="020B0604020202020204" pitchFamily="34" charset="0"/>
              <a:cs typeface="Arial" panose="020B0604020202020204" pitchFamily="34" charset="0"/>
            </a:endParaRPr>
          </a:p>
        </p:txBody>
      </p:sp>
      <p:pic>
        <p:nvPicPr>
          <p:cNvPr id="10" name="Picture 9" descr="Greta Thunberg (right), 16, from Sweden speaks at the youth dialogue with the United Nations Secretary-General António Guterres (left). In August of 2018, Swedish youth activist Greta Thunberg, then 15, started what became a movement – called 'Fridays for Future' – in her home country of Sweden, skipping school to stand outside of the Swedish parliament advocating for action on climate change.">
            <a:extLst>
              <a:ext uri="{FF2B5EF4-FFF2-40B4-BE49-F238E27FC236}">
                <a16:creationId xmlns:a16="http://schemas.microsoft.com/office/drawing/2014/main" id="{408983F3-8FD7-4279-8F46-949CE304D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890" y="2895457"/>
            <a:ext cx="2423650" cy="3635475"/>
          </a:xfrm>
          <a:prstGeom prst="rect">
            <a:avLst/>
          </a:prstGeom>
        </p:spPr>
      </p:pic>
      <p:pic>
        <p:nvPicPr>
          <p:cNvPr id="4" name="Picture 3" descr="A teacher listen to children taking part in an art activity at Arnham Wharf Primary School, a Gold Rights Respecting School.">
            <a:extLst>
              <a:ext uri="{FF2B5EF4-FFF2-40B4-BE49-F238E27FC236}">
                <a16:creationId xmlns:a16="http://schemas.microsoft.com/office/drawing/2014/main" id="{B4FEF69D-4F84-469D-A383-5E27CF2A7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8926" y="2904838"/>
            <a:ext cx="3669549" cy="2446366"/>
          </a:xfrm>
          <a:prstGeom prst="rect">
            <a:avLst/>
          </a:prstGeom>
        </p:spPr>
      </p:pic>
    </p:spTree>
    <p:extLst>
      <p:ext uri="{BB962C8B-B14F-4D97-AF65-F5344CB8AC3E}">
        <p14:creationId xmlns:p14="http://schemas.microsoft.com/office/powerpoint/2010/main" val="1737956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A6C89-1BBF-45E6-A771-2FFECADE74C7}"/>
              </a:ext>
            </a:extLst>
          </p:cNvPr>
          <p:cNvSpPr>
            <a:spLocks noGrp="1"/>
          </p:cNvSpPr>
          <p:nvPr>
            <p:ph type="ctrTitle"/>
          </p:nvPr>
        </p:nvSpPr>
        <p:spPr>
          <a:xfrm>
            <a:off x="275186" y="166032"/>
            <a:ext cx="11916814" cy="877104"/>
          </a:xfrm>
        </p:spPr>
        <p:txBody>
          <a:bodyPr>
            <a:normAutofit/>
          </a:bodyPr>
          <a:lstStyle/>
          <a:p>
            <a:r>
              <a:rPr lang="en-US" dirty="0"/>
              <a:t>Introducing… Article 12</a:t>
            </a:r>
            <a:endParaRPr lang="en-GB" dirty="0"/>
          </a:p>
        </p:txBody>
      </p:sp>
      <p:sp>
        <p:nvSpPr>
          <p:cNvPr id="3" name="Subtitle 2">
            <a:extLst>
              <a:ext uri="{FF2B5EF4-FFF2-40B4-BE49-F238E27FC236}">
                <a16:creationId xmlns:a16="http://schemas.microsoft.com/office/drawing/2014/main" id="{B620A5F9-5DAF-4851-B223-03AA2F2D5AFC}"/>
              </a:ext>
            </a:extLst>
          </p:cNvPr>
          <p:cNvSpPr>
            <a:spLocks noGrp="1"/>
          </p:cNvSpPr>
          <p:nvPr>
            <p:ph type="subTitle" idx="1"/>
          </p:nvPr>
        </p:nvSpPr>
        <p:spPr>
          <a:xfrm>
            <a:off x="6713531" y="2145947"/>
            <a:ext cx="5350894" cy="3378311"/>
          </a:xfrm>
        </p:spPr>
        <p:txBody>
          <a:bodyPr>
            <a:normAutofit fontScale="85000" lnSpcReduction="10000"/>
          </a:bodyPr>
          <a:lstStyle/>
          <a:p>
            <a:pPr marL="0" indent="0">
              <a:buNone/>
            </a:pPr>
            <a:r>
              <a:rPr lang="en-GB" sz="2900" b="1" dirty="0"/>
              <a:t>Every child has the right to express their views, feelings and wishes in all matters affecting them, and to have their views considered and taken seriously. </a:t>
            </a:r>
          </a:p>
          <a:p>
            <a:pPr marL="0" indent="0">
              <a:buNone/>
            </a:pPr>
            <a:r>
              <a:rPr lang="en-GB" sz="2900" dirty="0"/>
              <a:t>This right applies at all times, for example during immigration proceedings, housing decisions or the child’s day-to-day home life.</a:t>
            </a:r>
          </a:p>
          <a:p>
            <a:pPr marL="0" indent="0">
              <a:buNone/>
            </a:pPr>
            <a:endParaRPr lang="en-GB" dirty="0"/>
          </a:p>
        </p:txBody>
      </p:sp>
      <p:sp>
        <p:nvSpPr>
          <p:cNvPr id="4" name="Text Placeholder 3">
            <a:extLst>
              <a:ext uri="{FF2B5EF4-FFF2-40B4-BE49-F238E27FC236}">
                <a16:creationId xmlns:a16="http://schemas.microsoft.com/office/drawing/2014/main" id="{9AF24185-5481-4053-A57E-E451C666D66A}"/>
              </a:ext>
            </a:extLst>
          </p:cNvPr>
          <p:cNvSpPr>
            <a:spLocks noGrp="1"/>
          </p:cNvSpPr>
          <p:nvPr>
            <p:ph type="body" sz="quarter" idx="4294967295"/>
          </p:nvPr>
        </p:nvSpPr>
        <p:spPr>
          <a:xfrm>
            <a:off x="339256" y="1694133"/>
            <a:ext cx="8766644" cy="483928"/>
          </a:xfrm>
        </p:spPr>
        <p:txBody>
          <a:bodyPr>
            <a:normAutofit fontScale="70000" lnSpcReduction="20000"/>
          </a:bodyPr>
          <a:lstStyle/>
          <a:p>
            <a:pPr marL="0" indent="0">
              <a:buNone/>
            </a:pPr>
            <a:r>
              <a:rPr lang="en-GB" sz="3400" dirty="0">
                <a:latin typeface="Arial" panose="020B0604020202020204" pitchFamily="34" charset="0"/>
                <a:cs typeface="Arial" panose="020B0604020202020204" pitchFamily="34" charset="0"/>
              </a:rPr>
              <a:t>Martin introduces Article 12  – Respect for the views of the child</a:t>
            </a:r>
          </a:p>
          <a:p>
            <a:pPr marL="0" indent="0">
              <a:buNone/>
            </a:pPr>
            <a:endParaRPr lang="en-GB" dirty="0"/>
          </a:p>
        </p:txBody>
      </p:sp>
      <p:pic>
        <p:nvPicPr>
          <p:cNvPr id="8" name="Graphic 7">
            <a:extLst>
              <a:ext uri="{FF2B5EF4-FFF2-40B4-BE49-F238E27FC236}">
                <a16:creationId xmlns:a16="http://schemas.microsoft.com/office/drawing/2014/main" id="{E304448A-F7E3-4403-8B11-490D8EA96C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5474" y="145794"/>
            <a:ext cx="1293470" cy="1724627"/>
          </a:xfrm>
          <a:prstGeom prst="rect">
            <a:avLst/>
          </a:prstGeom>
        </p:spPr>
      </p:pic>
      <p:pic>
        <p:nvPicPr>
          <p:cNvPr id="6" name="Martin Article 12">
            <a:hlinkClick r:id="" action="ppaction://media"/>
            <a:extLst>
              <a:ext uri="{FF2B5EF4-FFF2-40B4-BE49-F238E27FC236}">
                <a16:creationId xmlns:a16="http://schemas.microsoft.com/office/drawing/2014/main" id="{9B143B75-0968-48CE-931C-42D4EC7CD81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09575" y="2178061"/>
            <a:ext cx="6096000" cy="3429000"/>
          </a:xfrm>
          <a:prstGeom prst="rect">
            <a:avLst/>
          </a:prstGeom>
        </p:spPr>
      </p:pic>
    </p:spTree>
    <p:extLst>
      <p:ext uri="{BB962C8B-B14F-4D97-AF65-F5344CB8AC3E}">
        <p14:creationId xmlns:p14="http://schemas.microsoft.com/office/powerpoint/2010/main" val="95359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3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8A39211-37EF-4294-ADF9-C260DF8AE1F9}"/>
              </a:ext>
            </a:extLst>
          </p:cNvPr>
          <p:cNvSpPr>
            <a:spLocks noGrp="1"/>
          </p:cNvSpPr>
          <p:nvPr>
            <p:ph type="body" sz="quarter" idx="11"/>
          </p:nvPr>
        </p:nvSpPr>
        <p:spPr>
          <a:xfrm>
            <a:off x="8820646" y="3884269"/>
            <a:ext cx="3212141" cy="2450811"/>
          </a:xfrm>
        </p:spPr>
        <p:txBody>
          <a:bodyPr>
            <a:normAutofit/>
          </a:bodyPr>
          <a:lstStyle/>
          <a:p>
            <a:pPr marL="0" indent="0" algn="ctr">
              <a:buNone/>
            </a:pPr>
            <a:r>
              <a:rPr lang="en-GB" dirty="0">
                <a:latin typeface="Arial" panose="020B0604020202020204" pitchFamily="34" charset="0"/>
                <a:cs typeface="Arial" panose="020B0604020202020204" pitchFamily="34" charset="0"/>
              </a:rPr>
              <a:t>Write them down and then compare your answers with the next slide.</a:t>
            </a:r>
          </a:p>
        </p:txBody>
      </p:sp>
      <p:sp>
        <p:nvSpPr>
          <p:cNvPr id="2" name="Title 1">
            <a:extLst>
              <a:ext uri="{FF2B5EF4-FFF2-40B4-BE49-F238E27FC236}">
                <a16:creationId xmlns:a16="http://schemas.microsoft.com/office/drawing/2014/main" id="{B020B836-3B52-4406-85C2-5CD297BE4AC5}"/>
              </a:ext>
            </a:extLst>
          </p:cNvPr>
          <p:cNvSpPr>
            <a:spLocks noGrp="1"/>
          </p:cNvSpPr>
          <p:nvPr>
            <p:ph type="ctrTitle"/>
          </p:nvPr>
        </p:nvSpPr>
        <p:spPr>
          <a:xfrm>
            <a:off x="204425" y="246701"/>
            <a:ext cx="11247587" cy="877104"/>
          </a:xfrm>
        </p:spPr>
        <p:txBody>
          <a:bodyPr>
            <a:normAutofit/>
          </a:bodyPr>
          <a:lstStyle/>
          <a:p>
            <a:r>
              <a:rPr lang="en-GB" dirty="0"/>
              <a:t>What do you need to be heard?</a:t>
            </a:r>
          </a:p>
        </p:txBody>
      </p:sp>
      <p:sp>
        <p:nvSpPr>
          <p:cNvPr id="4" name="Cloud 3">
            <a:extLst>
              <a:ext uri="{FF2B5EF4-FFF2-40B4-BE49-F238E27FC236}">
                <a16:creationId xmlns:a16="http://schemas.microsoft.com/office/drawing/2014/main" id="{7C7930D2-588D-40F6-B81E-9492B6FCBE41}"/>
              </a:ext>
            </a:extLst>
          </p:cNvPr>
          <p:cNvSpPr/>
          <p:nvPr/>
        </p:nvSpPr>
        <p:spPr>
          <a:xfrm>
            <a:off x="403784" y="1739900"/>
            <a:ext cx="5181387" cy="3683000"/>
          </a:xfrm>
          <a:prstGeom prst="cloud">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4">
            <a:extLst>
              <a:ext uri="{FF2B5EF4-FFF2-40B4-BE49-F238E27FC236}">
                <a16:creationId xmlns:a16="http://schemas.microsoft.com/office/drawing/2014/main" id="{D1C4950F-58C3-49C5-BE68-741DC2E07C4F}"/>
              </a:ext>
            </a:extLst>
          </p:cNvPr>
          <p:cNvSpPr txBox="1">
            <a:spLocks/>
          </p:cNvSpPr>
          <p:nvPr/>
        </p:nvSpPr>
        <p:spPr>
          <a:xfrm>
            <a:off x="1388406" y="2355994"/>
            <a:ext cx="3212141" cy="2450811"/>
          </a:xfrm>
          <a:prstGeom prst="rect">
            <a:avLst/>
          </a:prstGeom>
        </p:spPr>
        <p:txBody>
          <a:bodyPr vert="horz" lIns="91440" tIns="180000" rIns="91440" bIns="45720" rtlCol="0">
            <a:normAutofit fontScale="85000" lnSpcReduction="20000"/>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00B0F0"/>
                </a:solidFill>
                <a:latin typeface="Arial" panose="020B0604020202020204" pitchFamily="34" charset="0"/>
                <a:cs typeface="Arial" panose="020B0604020202020204" pitchFamily="34" charset="0"/>
              </a:rPr>
              <a:t>What sort of things need to happen if you are to get your voice heard properly?</a:t>
            </a:r>
          </a:p>
          <a:p>
            <a:pPr marL="0" indent="0" algn="ctr">
              <a:buNone/>
            </a:pPr>
            <a:r>
              <a:rPr lang="en-GB" dirty="0">
                <a:solidFill>
                  <a:srgbClr val="00B0F0"/>
                </a:solidFill>
                <a:latin typeface="Arial" panose="020B0604020202020204" pitchFamily="34" charset="0"/>
                <a:cs typeface="Arial" panose="020B0604020202020204" pitchFamily="34" charset="0"/>
              </a:rPr>
              <a:t>What would help you? What should adults do?</a:t>
            </a:r>
          </a:p>
        </p:txBody>
      </p:sp>
      <p:sp>
        <p:nvSpPr>
          <p:cNvPr id="9" name="Oval 8">
            <a:extLst>
              <a:ext uri="{FF2B5EF4-FFF2-40B4-BE49-F238E27FC236}">
                <a16:creationId xmlns:a16="http://schemas.microsoft.com/office/drawing/2014/main" id="{390370E6-C2A0-4D09-9B30-3FCB6DD8150D}"/>
              </a:ext>
            </a:extLst>
          </p:cNvPr>
          <p:cNvSpPr/>
          <p:nvPr/>
        </p:nvSpPr>
        <p:spPr>
          <a:xfrm>
            <a:off x="4817530" y="4756313"/>
            <a:ext cx="707666" cy="706724"/>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79A8187B-B1E0-4921-89F1-9B6DB8A06430}"/>
              </a:ext>
            </a:extLst>
          </p:cNvPr>
          <p:cNvSpPr/>
          <p:nvPr/>
        </p:nvSpPr>
        <p:spPr>
          <a:xfrm>
            <a:off x="5418651" y="5410137"/>
            <a:ext cx="483339" cy="463170"/>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7EC16E1-E231-42C1-8ECA-F186CD4C63E5}"/>
              </a:ext>
            </a:extLst>
          </p:cNvPr>
          <p:cNvSpPr/>
          <p:nvPr/>
        </p:nvSpPr>
        <p:spPr>
          <a:xfrm>
            <a:off x="6009718" y="5754130"/>
            <a:ext cx="383996" cy="354888"/>
          </a:xfrm>
          <a:prstGeom prst="ellipse">
            <a:avLst/>
          </a:prstGeom>
          <a:noFill/>
          <a:ln w="19050">
            <a:solidFill>
              <a:srgbClr val="00A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489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p:txBody>
          <a:bodyPr>
            <a:normAutofit fontScale="70000" lnSpcReduction="20000"/>
          </a:bodyPr>
          <a:lstStyle/>
          <a:p>
            <a:r>
              <a:rPr lang="en-GB" dirty="0">
                <a:latin typeface="Arial" panose="020B0604020202020204" pitchFamily="34" charset="0"/>
                <a:cs typeface="Arial" panose="020B0604020202020204" pitchFamily="34" charset="0"/>
              </a:rPr>
              <a:t>Being properly listened to</a:t>
            </a:r>
          </a:p>
          <a:p>
            <a:r>
              <a:rPr lang="en-GB" dirty="0">
                <a:latin typeface="Arial" panose="020B0604020202020204" pitchFamily="34" charset="0"/>
                <a:cs typeface="Arial" panose="020B0604020202020204" pitchFamily="34" charset="0"/>
              </a:rPr>
              <a:t>Information about the situation so that you can comment properly</a:t>
            </a:r>
          </a:p>
          <a:p>
            <a:r>
              <a:rPr lang="en-GB" dirty="0">
                <a:latin typeface="Arial" panose="020B0604020202020204" pitchFamily="34" charset="0"/>
                <a:cs typeface="Arial" panose="020B0604020202020204" pitchFamily="34" charset="0"/>
              </a:rPr>
              <a:t>Help to communicate your ideas if you need it</a:t>
            </a:r>
          </a:p>
          <a:p>
            <a:r>
              <a:rPr lang="en-GB" dirty="0">
                <a:latin typeface="Arial" panose="020B0604020202020204" pitchFamily="34" charset="0"/>
                <a:cs typeface="Arial" panose="020B0604020202020204" pitchFamily="34" charset="0"/>
              </a:rPr>
              <a:t>An invitation or opportunity to give your views in a way that works for you</a:t>
            </a:r>
          </a:p>
          <a:p>
            <a:r>
              <a:rPr lang="en-GB" dirty="0">
                <a:latin typeface="Arial" panose="020B0604020202020204" pitchFamily="34" charset="0"/>
                <a:cs typeface="Arial" panose="020B0604020202020204" pitchFamily="34" charset="0"/>
              </a:rPr>
              <a:t>Feed-back so that you know your views have been heard</a:t>
            </a:r>
          </a:p>
          <a:p>
            <a:r>
              <a:rPr lang="en-GB" dirty="0">
                <a:latin typeface="Arial" panose="020B0604020202020204" pitchFamily="34" charset="0"/>
                <a:cs typeface="Arial" panose="020B0604020202020204" pitchFamily="34" charset="0"/>
              </a:rPr>
              <a:t>Feeling that your voice counts</a:t>
            </a:r>
          </a:p>
          <a:p>
            <a:r>
              <a:rPr lang="en-GB" dirty="0">
                <a:latin typeface="Arial" panose="020B0604020202020204" pitchFamily="34" charset="0"/>
                <a:cs typeface="Arial" panose="020B0604020202020204" pitchFamily="34" charset="0"/>
              </a:rPr>
              <a:t>Trusting that you can speak honestly even if your opinion is different from many others</a:t>
            </a:r>
          </a:p>
          <a:p>
            <a:r>
              <a:rPr lang="en-GB" dirty="0">
                <a:latin typeface="Arial" panose="020B0604020202020204" pitchFamily="34" charset="0"/>
                <a:cs typeface="Arial" panose="020B0604020202020204" pitchFamily="34" charset="0"/>
              </a:rPr>
              <a:t>Believing that your opinion is welcome and respected</a:t>
            </a:r>
          </a:p>
          <a:p>
            <a:endParaRPr lang="en-GB" dirty="0"/>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sp>
        <p:nvSpPr>
          <p:cNvPr id="13" name="Rectangle 12">
            <a:extLst>
              <a:ext uri="{FF2B5EF4-FFF2-40B4-BE49-F238E27FC236}">
                <a16:creationId xmlns:a16="http://schemas.microsoft.com/office/drawing/2014/main" id="{46321322-9A6E-421F-85A0-224A33516ACA}"/>
              </a:ext>
            </a:extLst>
          </p:cNvPr>
          <p:cNvSpPr/>
          <p:nvPr/>
        </p:nvSpPr>
        <p:spPr>
          <a:xfrm rot="20916146">
            <a:off x="382344" y="1518472"/>
            <a:ext cx="4301864" cy="3447098"/>
          </a:xfrm>
          <a:prstGeom prst="rect">
            <a:avLst/>
          </a:prstGeom>
        </p:spPr>
        <p:txBody>
          <a:bodyPr wrap="square">
            <a:spAutoFit/>
          </a:bodyPr>
          <a:lstStyle/>
          <a:p>
            <a:r>
              <a:rPr lang="en-GB" sz="2800" dirty="0">
                <a:latin typeface="Arial" panose="020B0604020202020204" pitchFamily="34" charset="0"/>
                <a:cs typeface="Arial" panose="020B0604020202020204" pitchFamily="34" charset="0"/>
              </a:rPr>
              <a:t>All these activities are related to… </a:t>
            </a: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a:p>
            <a:endParaRPr lang="en-GB" b="1" dirty="0">
              <a:solidFill>
                <a:schemeClr val="bg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732AD66-E745-4C04-AA65-02C71BBDAD5F}"/>
              </a:ext>
            </a:extLst>
          </p:cNvPr>
          <p:cNvSpPr/>
          <p:nvPr/>
        </p:nvSpPr>
        <p:spPr>
          <a:xfrm>
            <a:off x="171752" y="5398449"/>
            <a:ext cx="6096000" cy="707886"/>
          </a:xfrm>
          <a:prstGeom prst="rect">
            <a:avLst/>
          </a:prstGeom>
        </p:spPr>
        <p:txBody>
          <a:bodyPr>
            <a:spAutoFit/>
          </a:bodyPr>
          <a:lstStyle/>
          <a:p>
            <a:r>
              <a:rPr lang="en-GB" sz="2000" dirty="0">
                <a:latin typeface="Arial" panose="020B0604020202020204" pitchFamily="34" charset="0"/>
                <a:cs typeface="Arial" panose="020B0604020202020204" pitchFamily="34" charset="0"/>
              </a:rPr>
              <a:t>You don’t need to do every single activity </a:t>
            </a:r>
          </a:p>
          <a:p>
            <a:r>
              <a:rPr lang="en-GB" sz="2000" dirty="0">
                <a:latin typeface="Arial" panose="020B0604020202020204" pitchFamily="34" charset="0"/>
                <a:cs typeface="Arial" panose="020B0604020202020204" pitchFamily="34" charset="0"/>
              </a:rPr>
              <a:t>but if you have time you can do more than one. </a:t>
            </a:r>
          </a:p>
        </p:txBody>
      </p:sp>
      <p:pic>
        <p:nvPicPr>
          <p:cNvPr id="17" name="Graphic 16">
            <a:extLst>
              <a:ext uri="{FF2B5EF4-FFF2-40B4-BE49-F238E27FC236}">
                <a16:creationId xmlns:a16="http://schemas.microsoft.com/office/drawing/2014/main" id="{CE034045-77B1-4432-B797-86E379BDA6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1006" y="2962062"/>
            <a:ext cx="1543017" cy="2057356"/>
          </a:xfrm>
          <a:prstGeom prst="rect">
            <a:avLst/>
          </a:prstGeom>
        </p:spPr>
      </p:pic>
      <p:sp>
        <p:nvSpPr>
          <p:cNvPr id="18" name="Flowchart: Connector 17">
            <a:extLst>
              <a:ext uri="{FF2B5EF4-FFF2-40B4-BE49-F238E27FC236}">
                <a16:creationId xmlns:a16="http://schemas.microsoft.com/office/drawing/2014/main" id="{025D9A2E-3842-4018-BC60-D58F0221D696}"/>
              </a:ext>
            </a:extLst>
          </p:cNvPr>
          <p:cNvSpPr/>
          <p:nvPr/>
        </p:nvSpPr>
        <p:spPr>
          <a:xfrm>
            <a:off x="7712779" y="22503"/>
            <a:ext cx="2917463" cy="29620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B0F0"/>
                </a:solidFill>
                <a:latin typeface="Arial" panose="020B0604020202020204" pitchFamily="34" charset="0"/>
                <a:cs typeface="Arial" panose="020B0604020202020204" pitchFamily="34" charset="0"/>
              </a:rPr>
              <a:t>In some stories children’s views are ignored. Have you read ‘Not Now Bernard!’? If not </a:t>
            </a:r>
            <a:r>
              <a:rPr lang="en-GB" sz="1700" dirty="0">
                <a:solidFill>
                  <a:srgbClr val="00B0F0"/>
                </a:solidFill>
                <a:latin typeface="Arial" panose="020B0604020202020204" pitchFamily="34" charset="0"/>
                <a:cs typeface="Arial" panose="020B0604020202020204" pitchFamily="34" charset="0"/>
                <a:hlinkClick r:id="rId5"/>
              </a:rPr>
              <a:t>watch this story.</a:t>
            </a:r>
            <a:r>
              <a:rPr lang="en-GB" sz="1700" dirty="0">
                <a:solidFill>
                  <a:srgbClr val="00B0F0"/>
                </a:solidFill>
                <a:latin typeface="Arial" panose="020B0604020202020204" pitchFamily="34" charset="0"/>
                <a:cs typeface="Arial" panose="020B0604020202020204" pitchFamily="34" charset="0"/>
              </a:rPr>
              <a:t> What would you say to Bernard’s parents if you had the chance?</a:t>
            </a:r>
          </a:p>
        </p:txBody>
      </p:sp>
      <p:sp>
        <p:nvSpPr>
          <p:cNvPr id="19" name="Flowchart: Connector 18">
            <a:extLst>
              <a:ext uri="{FF2B5EF4-FFF2-40B4-BE49-F238E27FC236}">
                <a16:creationId xmlns:a16="http://schemas.microsoft.com/office/drawing/2014/main" id="{E559971C-9646-4796-A51E-4D4BDE9D88C4}"/>
              </a:ext>
            </a:extLst>
          </p:cNvPr>
          <p:cNvSpPr/>
          <p:nvPr/>
        </p:nvSpPr>
        <p:spPr>
          <a:xfrm>
            <a:off x="5997729" y="2834022"/>
            <a:ext cx="3394461" cy="3490391"/>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B0F0"/>
                </a:solidFill>
                <a:latin typeface="Arial" panose="020B0604020202020204" pitchFamily="34" charset="0"/>
                <a:cs typeface="Arial" panose="020B0604020202020204" pitchFamily="34" charset="0"/>
              </a:rPr>
              <a:t>Write to your headteacher or your School Council with your ideas about the learning activities being set for you. Explain the things you find helpful and suggest things you might like to do differently. </a:t>
            </a:r>
          </a:p>
        </p:txBody>
      </p:sp>
      <p:sp>
        <p:nvSpPr>
          <p:cNvPr id="20" name="Flowchart: Connector 19">
            <a:extLst>
              <a:ext uri="{FF2B5EF4-FFF2-40B4-BE49-F238E27FC236}">
                <a16:creationId xmlns:a16="http://schemas.microsoft.com/office/drawing/2014/main" id="{584B5DC7-C58B-4654-9FD6-7513F3D10286}"/>
              </a:ext>
            </a:extLst>
          </p:cNvPr>
          <p:cNvSpPr/>
          <p:nvPr/>
        </p:nvSpPr>
        <p:spPr>
          <a:xfrm>
            <a:off x="9379545" y="4147738"/>
            <a:ext cx="2382345" cy="228163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Design a poster for display </a:t>
            </a:r>
          </a:p>
          <a:p>
            <a:pPr algn="ctr"/>
            <a:r>
              <a:rPr lang="en-GB" dirty="0">
                <a:solidFill>
                  <a:srgbClr val="00B0F0"/>
                </a:solidFill>
                <a:latin typeface="Arial" panose="020B0604020202020204" pitchFamily="34" charset="0"/>
                <a:cs typeface="Arial" panose="020B0604020202020204" pitchFamily="34" charset="0"/>
              </a:rPr>
              <a:t>about the importance of </a:t>
            </a:r>
          </a:p>
          <a:p>
            <a:pPr algn="ctr"/>
            <a:r>
              <a:rPr lang="en-GB" dirty="0">
                <a:solidFill>
                  <a:srgbClr val="00B0F0"/>
                </a:solidFill>
                <a:latin typeface="Arial" panose="020B0604020202020204" pitchFamily="34" charset="0"/>
                <a:cs typeface="Arial" panose="020B0604020202020204" pitchFamily="34" charset="0"/>
              </a:rPr>
              <a:t>Article 12.</a:t>
            </a:r>
          </a:p>
        </p:txBody>
      </p:sp>
      <p:sp>
        <p:nvSpPr>
          <p:cNvPr id="21" name="Flowchart: Connector 20">
            <a:extLst>
              <a:ext uri="{FF2B5EF4-FFF2-40B4-BE49-F238E27FC236}">
                <a16:creationId xmlns:a16="http://schemas.microsoft.com/office/drawing/2014/main" id="{8C350F86-F772-4410-835C-5CB4F931AFAC}"/>
              </a:ext>
            </a:extLst>
          </p:cNvPr>
          <p:cNvSpPr/>
          <p:nvPr/>
        </p:nvSpPr>
        <p:spPr>
          <a:xfrm>
            <a:off x="3255543" y="1383648"/>
            <a:ext cx="3124199" cy="316755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Can you think of any stories or films in which children’s voices are really listened to and it makes a difference? If you think of one, tell somebody about it.</a:t>
            </a:r>
          </a:p>
        </p:txBody>
      </p:sp>
      <p:pic>
        <p:nvPicPr>
          <p:cNvPr id="6" name="Online Media 5" title="Not Now, Bernard for ages 2+ | Unicorn Theatre and on tour Spring 2014">
            <a:hlinkClick r:id="" action="ppaction://media"/>
            <a:extLst>
              <a:ext uri="{FF2B5EF4-FFF2-40B4-BE49-F238E27FC236}">
                <a16:creationId xmlns:a16="http://schemas.microsoft.com/office/drawing/2014/main" id="{432632E7-57C3-46C3-8EAE-1A4FCB936681}"/>
              </a:ext>
            </a:extLst>
          </p:cNvPr>
          <p:cNvPicPr>
            <a:picLocks noRot="1" noChangeAspect="1"/>
          </p:cNvPicPr>
          <p:nvPr>
            <a:videoFile r:link="rId1"/>
          </p:nvPr>
        </p:nvPicPr>
        <p:blipFill>
          <a:blip r:embed="rId6"/>
          <a:stretch>
            <a:fillRect/>
          </a:stretch>
        </p:blipFill>
        <p:spPr>
          <a:xfrm>
            <a:off x="9285785" y="2869747"/>
            <a:ext cx="2476105" cy="1392809"/>
          </a:xfrm>
          <a:prstGeom prst="rect">
            <a:avLst/>
          </a:prstGeom>
        </p:spPr>
      </p:pic>
      <p:pic>
        <p:nvPicPr>
          <p:cNvPr id="23" name="Picture 22" descr="A close up of a logo&#10;&#10;Description automatically generated">
            <a:extLst>
              <a:ext uri="{FF2B5EF4-FFF2-40B4-BE49-F238E27FC236}">
                <a16:creationId xmlns:a16="http://schemas.microsoft.com/office/drawing/2014/main" id="{FB51C947-A0F4-4E27-9EA5-2DDCB08BD7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631812">
            <a:off x="4702641" y="3799303"/>
            <a:ext cx="1907487" cy="1907487"/>
          </a:xfrm>
          <a:prstGeom prst="rect">
            <a:avLst/>
          </a:prstGeom>
        </p:spPr>
      </p:pic>
      <p:pic>
        <p:nvPicPr>
          <p:cNvPr id="25" name="Picture 24" descr="A picture containing object, light&#10;&#10;Description automatically generated">
            <a:extLst>
              <a:ext uri="{FF2B5EF4-FFF2-40B4-BE49-F238E27FC236}">
                <a16:creationId xmlns:a16="http://schemas.microsoft.com/office/drawing/2014/main" id="{C69806E5-F4AB-4760-BB9F-F7A8D800D8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8677279">
            <a:off x="8449070" y="4901399"/>
            <a:ext cx="1987439" cy="1987439"/>
          </a:xfrm>
          <a:prstGeom prst="rect">
            <a:avLst/>
          </a:prstGeom>
        </p:spPr>
      </p:pic>
      <p:pic>
        <p:nvPicPr>
          <p:cNvPr id="27" name="Picture 26" descr="A close up of a sign&#10;&#10;Description automatically generated">
            <a:extLst>
              <a:ext uri="{FF2B5EF4-FFF2-40B4-BE49-F238E27FC236}">
                <a16:creationId xmlns:a16="http://schemas.microsoft.com/office/drawing/2014/main" id="{1D2F24C0-546B-4D5A-A4A7-963E2AF5C6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47843">
            <a:off x="5802600" y="1310162"/>
            <a:ext cx="2070048" cy="2070048"/>
          </a:xfrm>
          <a:prstGeom prst="rect">
            <a:avLst/>
          </a:prstGeom>
        </p:spPr>
      </p:pic>
    </p:spTree>
    <p:extLst>
      <p:ext uri="{BB962C8B-B14F-4D97-AF65-F5344CB8AC3E}">
        <p14:creationId xmlns:p14="http://schemas.microsoft.com/office/powerpoint/2010/main" val="133103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dirty="0"/>
              <a:t>Activity Time</a:t>
            </a:r>
          </a:p>
        </p:txBody>
      </p:sp>
      <p:sp>
        <p:nvSpPr>
          <p:cNvPr id="4" name="Flowchart: Connector 3">
            <a:extLst>
              <a:ext uri="{FF2B5EF4-FFF2-40B4-BE49-F238E27FC236}">
                <a16:creationId xmlns:a16="http://schemas.microsoft.com/office/drawing/2014/main" id="{16AA2601-BA57-4FE9-A6E3-D96FEFC52AA9}"/>
              </a:ext>
            </a:extLst>
          </p:cNvPr>
          <p:cNvSpPr/>
          <p:nvPr/>
        </p:nvSpPr>
        <p:spPr>
          <a:xfrm>
            <a:off x="316331" y="3343275"/>
            <a:ext cx="3034378" cy="3057525"/>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0B0F0"/>
                </a:solidFill>
                <a:latin typeface="Arial" panose="020B0604020202020204" pitchFamily="34" charset="0"/>
                <a:cs typeface="Arial" panose="020B0604020202020204" pitchFamily="34" charset="0"/>
              </a:rPr>
              <a:t>Have you ever thanked people at home who are good at listening to you? Design a card or picture, or write a letter to thank them for hearing your voice.</a:t>
            </a:r>
          </a:p>
        </p:txBody>
      </p:sp>
      <p:sp>
        <p:nvSpPr>
          <p:cNvPr id="5" name="Flowchart: Connector 4">
            <a:extLst>
              <a:ext uri="{FF2B5EF4-FFF2-40B4-BE49-F238E27FC236}">
                <a16:creationId xmlns:a16="http://schemas.microsoft.com/office/drawing/2014/main" id="{44F6D2DF-E16E-4151-AA8C-23C15049F353}"/>
              </a:ext>
            </a:extLst>
          </p:cNvPr>
          <p:cNvSpPr/>
          <p:nvPr/>
        </p:nvSpPr>
        <p:spPr>
          <a:xfrm>
            <a:off x="3273033" y="1638642"/>
            <a:ext cx="2900644" cy="296231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panose="020B0604020202020204" pitchFamily="34" charset="0"/>
                <a:cs typeface="Arial" panose="020B0604020202020204" pitchFamily="34" charset="0"/>
              </a:rPr>
              <a:t>Write a creative story, a poem, a short play script or a piece of art using the title ‘Head My Voice’. Share it with your teacher and class.</a:t>
            </a:r>
          </a:p>
          <a:p>
            <a:pPr algn="ctr"/>
            <a:r>
              <a:rPr lang="en-GB" dirty="0">
                <a:solidFill>
                  <a:srgbClr val="00B0F0"/>
                </a:solidFill>
                <a:latin typeface="Arial" panose="020B0604020202020204" pitchFamily="34" charset="0"/>
                <a:cs typeface="Arial" panose="020B0604020202020204" pitchFamily="34" charset="0"/>
              </a:rPr>
              <a:t>.</a:t>
            </a:r>
          </a:p>
        </p:txBody>
      </p:sp>
      <p:sp>
        <p:nvSpPr>
          <p:cNvPr id="7" name="Flowchart: Connector 6">
            <a:extLst>
              <a:ext uri="{FF2B5EF4-FFF2-40B4-BE49-F238E27FC236}">
                <a16:creationId xmlns:a16="http://schemas.microsoft.com/office/drawing/2014/main" id="{2B536803-6E1A-4C8E-A7F9-DA033A2BBA02}"/>
              </a:ext>
            </a:extLst>
          </p:cNvPr>
          <p:cNvSpPr/>
          <p:nvPr/>
        </p:nvSpPr>
        <p:spPr>
          <a:xfrm>
            <a:off x="5612142" y="3214438"/>
            <a:ext cx="3403158" cy="3452762"/>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B0F0"/>
                </a:solidFill>
                <a:latin typeface="Arial" panose="020B0604020202020204" pitchFamily="34" charset="0"/>
                <a:cs typeface="Arial" panose="020B0604020202020204" pitchFamily="34" charset="0"/>
              </a:rPr>
              <a:t>Are you familiar with organisations such as </a:t>
            </a:r>
            <a:r>
              <a:rPr lang="en-GB" sz="1400" dirty="0">
                <a:solidFill>
                  <a:srgbClr val="00B0F0"/>
                </a:solidFill>
                <a:latin typeface="Arial" panose="020B0604020202020204" pitchFamily="34" charset="0"/>
                <a:cs typeface="Arial" panose="020B0604020202020204" pitchFamily="34" charset="0"/>
                <a:hlinkClick r:id="rId2"/>
              </a:rPr>
              <a:t>Childline</a:t>
            </a:r>
            <a:r>
              <a:rPr lang="en-GB" sz="1400" dirty="0">
                <a:solidFill>
                  <a:srgbClr val="00B0F0"/>
                </a:solidFill>
                <a:latin typeface="Arial" panose="020B0604020202020204" pitchFamily="34" charset="0"/>
                <a:cs typeface="Arial" panose="020B0604020202020204" pitchFamily="34" charset="0"/>
              </a:rPr>
              <a:t> and </a:t>
            </a:r>
            <a:r>
              <a:rPr lang="en-GB" sz="1400" dirty="0" err="1">
                <a:solidFill>
                  <a:srgbClr val="00B0F0"/>
                </a:solidFill>
                <a:latin typeface="Arial" panose="020B0604020202020204" pitchFamily="34" charset="0"/>
                <a:cs typeface="Arial" panose="020B0604020202020204" pitchFamily="34" charset="0"/>
                <a:hlinkClick r:id="rId3"/>
              </a:rPr>
              <a:t>YoungMinds</a:t>
            </a:r>
            <a:r>
              <a:rPr lang="en-GB" sz="1400" dirty="0">
                <a:solidFill>
                  <a:srgbClr val="00B0F0"/>
                </a:solidFill>
                <a:latin typeface="Arial" panose="020B0604020202020204" pitchFamily="34" charset="0"/>
                <a:cs typeface="Arial" panose="020B0604020202020204" pitchFamily="34" charset="0"/>
              </a:rPr>
              <a:t> which support young people to express their views, concerns and worries. If not, spend a while exploring their website, you might find some of the guidance interesting or helpful. Think about sharing this information with your friends. </a:t>
            </a:r>
          </a:p>
        </p:txBody>
      </p:sp>
      <p:sp>
        <p:nvSpPr>
          <p:cNvPr id="10" name="Flowchart: Connector 9">
            <a:extLst>
              <a:ext uri="{FF2B5EF4-FFF2-40B4-BE49-F238E27FC236}">
                <a16:creationId xmlns:a16="http://schemas.microsoft.com/office/drawing/2014/main" id="{DB23C5CE-FB74-4A22-9BFB-CFD5374FE70B}"/>
              </a:ext>
            </a:extLst>
          </p:cNvPr>
          <p:cNvSpPr/>
          <p:nvPr/>
        </p:nvSpPr>
        <p:spPr>
          <a:xfrm>
            <a:off x="8232816" y="190800"/>
            <a:ext cx="3658924" cy="3617037"/>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latin typeface="Arial"/>
                <a:cs typeface="Arial"/>
              </a:rPr>
              <a:t>Find out about a child or young person who made sure their voice was heard. You could choose Malala Yousafzai or Greta Thunberg or see if you can find out about somebody less well known.</a:t>
            </a:r>
            <a:endParaRPr lang="en-GB" dirty="0">
              <a:solidFill>
                <a:srgbClr val="00B0F0"/>
              </a:solidFill>
            </a:endParaRPr>
          </a:p>
        </p:txBody>
      </p:sp>
      <p:sp>
        <p:nvSpPr>
          <p:cNvPr id="11" name="Rectangle 10">
            <a:extLst>
              <a:ext uri="{FF2B5EF4-FFF2-40B4-BE49-F238E27FC236}">
                <a16:creationId xmlns:a16="http://schemas.microsoft.com/office/drawing/2014/main" id="{9E11DD7D-5650-4A5E-A126-EFA683EE85AA}"/>
              </a:ext>
            </a:extLst>
          </p:cNvPr>
          <p:cNvSpPr/>
          <p:nvPr/>
        </p:nvSpPr>
        <p:spPr>
          <a:xfrm>
            <a:off x="13723" y="6624277"/>
            <a:ext cx="582211" cy="2308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Primary</a:t>
            </a:r>
          </a:p>
        </p:txBody>
      </p:sp>
      <p:pic>
        <p:nvPicPr>
          <p:cNvPr id="13" name="Picture 12" descr="A picture containing drawing&#10;&#10;Description automatically generated">
            <a:extLst>
              <a:ext uri="{FF2B5EF4-FFF2-40B4-BE49-F238E27FC236}">
                <a16:creationId xmlns:a16="http://schemas.microsoft.com/office/drawing/2014/main" id="{2247F57F-A505-4789-A2F1-E7C9FECED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9159" y="4700402"/>
            <a:ext cx="1921267" cy="1921267"/>
          </a:xfrm>
          <a:prstGeom prst="rect">
            <a:avLst/>
          </a:prstGeom>
        </p:spPr>
      </p:pic>
      <p:pic>
        <p:nvPicPr>
          <p:cNvPr id="17" name="Picture 16" descr="A close up of a logo&#10;&#10;Description automatically generated">
            <a:extLst>
              <a:ext uri="{FF2B5EF4-FFF2-40B4-BE49-F238E27FC236}">
                <a16:creationId xmlns:a16="http://schemas.microsoft.com/office/drawing/2014/main" id="{4F9AF3DE-CA11-4ED4-847E-0D8EA6870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7074" y="1424526"/>
            <a:ext cx="2192111" cy="2192111"/>
          </a:xfrm>
          <a:prstGeom prst="rect">
            <a:avLst/>
          </a:prstGeom>
        </p:spPr>
      </p:pic>
      <p:pic>
        <p:nvPicPr>
          <p:cNvPr id="19" name="Picture 18" descr=" 2017 in Maiduguri, Malala visited the library of the Yerwa Government Girls school.">
            <a:extLst>
              <a:ext uri="{FF2B5EF4-FFF2-40B4-BE49-F238E27FC236}">
                <a16:creationId xmlns:a16="http://schemas.microsoft.com/office/drawing/2014/main" id="{7ACD017A-F873-4704-AA78-2E5738DF43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32444" y="3613241"/>
            <a:ext cx="2943225" cy="1962150"/>
          </a:xfrm>
          <a:prstGeom prst="rect">
            <a:avLst/>
          </a:prstGeom>
        </p:spPr>
      </p:pic>
      <p:sp>
        <p:nvSpPr>
          <p:cNvPr id="20" name="Rectangle 19">
            <a:extLst>
              <a:ext uri="{FF2B5EF4-FFF2-40B4-BE49-F238E27FC236}">
                <a16:creationId xmlns:a16="http://schemas.microsoft.com/office/drawing/2014/main" id="{F3D4359A-877E-41BA-9CBD-0722148601C7}"/>
              </a:ext>
            </a:extLst>
          </p:cNvPr>
          <p:cNvSpPr/>
          <p:nvPr/>
        </p:nvSpPr>
        <p:spPr>
          <a:xfrm rot="16200000">
            <a:off x="11616137" y="4906342"/>
            <a:ext cx="1140056" cy="369332"/>
          </a:xfrm>
          <a:prstGeom prst="rect">
            <a:avLst/>
          </a:prstGeom>
        </p:spPr>
        <p:txBody>
          <a:bodyPr wrap="none">
            <a:spAutoFit/>
          </a:bodyPr>
          <a:lstStyle/>
          <a:p>
            <a:r>
              <a:rPr lang="en-GB" sz="900" dirty="0">
                <a:latin typeface="Arial" panose="020B0604020202020204" pitchFamily="34" charset="0"/>
                <a:cs typeface="Arial" panose="020B0604020202020204" pitchFamily="34" charset="0"/>
              </a:rPr>
              <a:t>UNICEF/Abubakar</a:t>
            </a:r>
          </a:p>
          <a:p>
            <a:endParaRPr lang="en-GB" sz="900" dirty="0">
              <a:latin typeface="Arial" panose="020B0604020202020204" pitchFamily="34" charset="0"/>
              <a:cs typeface="Arial" panose="020B0604020202020204" pitchFamily="34" charset="0"/>
            </a:endParaRPr>
          </a:p>
        </p:txBody>
      </p:sp>
      <p:pic>
        <p:nvPicPr>
          <p:cNvPr id="24" name="Picture 23" descr="A picture containing light, window&#10;&#10;Description automatically generated">
            <a:extLst>
              <a:ext uri="{FF2B5EF4-FFF2-40B4-BE49-F238E27FC236}">
                <a16:creationId xmlns:a16="http://schemas.microsoft.com/office/drawing/2014/main" id="{D2FD7E44-385B-4EB4-AFBA-1A69A53FF50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0705" y="1022327"/>
            <a:ext cx="2192111" cy="2192111"/>
          </a:xfrm>
          <a:prstGeom prst="rect">
            <a:avLst/>
          </a:prstGeom>
        </p:spPr>
      </p:pic>
    </p:spTree>
    <p:extLst>
      <p:ext uri="{BB962C8B-B14F-4D97-AF65-F5344CB8AC3E}">
        <p14:creationId xmlns:p14="http://schemas.microsoft.com/office/powerpoint/2010/main" val="414541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1638-F573-4656-A222-BDE091EEEE96}"/>
              </a:ext>
            </a:extLst>
          </p:cNvPr>
          <p:cNvSpPr>
            <a:spLocks noGrp="1"/>
          </p:cNvSpPr>
          <p:nvPr>
            <p:ph type="ctrTitle"/>
          </p:nvPr>
        </p:nvSpPr>
        <p:spPr/>
        <p:txBody>
          <a:bodyPr/>
          <a:lstStyle/>
          <a:p>
            <a:r>
              <a:rPr lang="en-GB" dirty="0"/>
              <a:t>Reflection</a:t>
            </a:r>
          </a:p>
        </p:txBody>
      </p:sp>
      <p:sp>
        <p:nvSpPr>
          <p:cNvPr id="3" name="Subtitle 2">
            <a:extLst>
              <a:ext uri="{FF2B5EF4-FFF2-40B4-BE49-F238E27FC236}">
                <a16:creationId xmlns:a16="http://schemas.microsoft.com/office/drawing/2014/main" id="{EA897948-CC46-4511-8D62-469583C09E40}"/>
              </a:ext>
            </a:extLst>
          </p:cNvPr>
          <p:cNvSpPr>
            <a:spLocks noGrp="1"/>
          </p:cNvSpPr>
          <p:nvPr>
            <p:ph type="subTitle" idx="1"/>
          </p:nvPr>
        </p:nvSpPr>
        <p:spPr>
          <a:xfrm>
            <a:off x="431999" y="1735201"/>
            <a:ext cx="6558735" cy="3367742"/>
          </a:xfrm>
        </p:spPr>
        <p:txBody>
          <a:bodyPr>
            <a:normAutofit fontScale="47500" lnSpcReduction="20000"/>
          </a:bodyPr>
          <a:lstStyle/>
          <a:p>
            <a:pPr marL="0" indent="0">
              <a:buNone/>
            </a:pPr>
            <a:r>
              <a:rPr lang="en-GB" sz="3400" b="1" dirty="0"/>
              <a:t>Spend a few minutes thinking about these questions. </a:t>
            </a:r>
          </a:p>
          <a:p>
            <a:r>
              <a:rPr lang="en-GB" sz="3600" dirty="0"/>
              <a:t>Try to find somewhere quiet for a few minutes, sit comfortably and be as still as you can… just try to relax… and listen to the sounds, within your body, close by and further away. Try this </a:t>
            </a:r>
            <a:r>
              <a:rPr lang="en-GB" sz="3600" dirty="0">
                <a:hlinkClick r:id="rId2"/>
              </a:rPr>
              <a:t>short guided meditation</a:t>
            </a:r>
            <a:r>
              <a:rPr lang="en-GB" sz="3600" dirty="0"/>
              <a:t>. </a:t>
            </a:r>
          </a:p>
          <a:p>
            <a:r>
              <a:rPr lang="en-GB" sz="3600" dirty="0"/>
              <a:t>How does it feel when you know that an adult has really listened to you?</a:t>
            </a:r>
          </a:p>
          <a:p>
            <a:r>
              <a:rPr lang="en-GB" sz="3600" dirty="0"/>
              <a:t>How can we show our appreciation and why is this important?</a:t>
            </a:r>
          </a:p>
          <a:p>
            <a:r>
              <a:rPr lang="en-GB" sz="3600" dirty="0"/>
              <a:t>How can we respect other people’s right to have their voice heard? Even when we disagree?</a:t>
            </a:r>
          </a:p>
          <a:p>
            <a:r>
              <a:rPr lang="en-GB" sz="3600" dirty="0"/>
              <a:t>Ask yourself – what could I do to make my voice stronger? What should I really speak up about? How can I do this?</a:t>
            </a:r>
          </a:p>
          <a:p>
            <a:pPr marL="0" indent="0">
              <a:buNone/>
            </a:pPr>
            <a:r>
              <a:rPr lang="en-GB" sz="3400" b="1" dirty="0"/>
              <a:t>Write down your answers or talk to people in your home.</a:t>
            </a:r>
          </a:p>
          <a:p>
            <a:pPr marL="0" indent="0">
              <a:buNone/>
            </a:pPr>
            <a:endParaRPr lang="en-GB" dirty="0"/>
          </a:p>
          <a:p>
            <a:pPr marL="0" indent="0">
              <a:buNone/>
            </a:pPr>
            <a:endParaRPr lang="en-GB" dirty="0"/>
          </a:p>
        </p:txBody>
      </p:sp>
      <p:sp>
        <p:nvSpPr>
          <p:cNvPr id="7" name="Rectangle 6">
            <a:extLst>
              <a:ext uri="{FF2B5EF4-FFF2-40B4-BE49-F238E27FC236}">
                <a16:creationId xmlns:a16="http://schemas.microsoft.com/office/drawing/2014/main" id="{B19CA449-3212-4246-A73E-2E76B817EBC2}"/>
              </a:ext>
            </a:extLst>
          </p:cNvPr>
          <p:cNvSpPr/>
          <p:nvPr/>
        </p:nvSpPr>
        <p:spPr>
          <a:xfrm>
            <a:off x="107923" y="6357069"/>
            <a:ext cx="971741"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a:t>
            </a:r>
            <a:r>
              <a:rPr lang="en-GB" sz="900" dirty="0" err="1"/>
              <a:t>Montico</a:t>
            </a:r>
            <a:endParaRPr lang="en-GB" sz="900" dirty="0"/>
          </a:p>
        </p:txBody>
      </p:sp>
      <p:pic>
        <p:nvPicPr>
          <p:cNvPr id="8" name="Content Placeholder 5" descr="Liliani talks with UNICEF staff in Bolívar.">
            <a:extLst>
              <a:ext uri="{FF2B5EF4-FFF2-40B4-BE49-F238E27FC236}">
                <a16:creationId xmlns:a16="http://schemas.microsoft.com/office/drawing/2014/main" id="{131A8C00-1CFE-4726-A7A4-121872C1FC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8206" y="1735201"/>
            <a:ext cx="4748983" cy="3165988"/>
          </a:xfrm>
          <a:prstGeom prst="rect">
            <a:avLst/>
          </a:prstGeom>
          <a:solidFill>
            <a:srgbClr val="00AEEF">
              <a:alpha val="25000"/>
            </a:srgbClr>
          </a:solidFill>
        </p:spPr>
      </p:pic>
    </p:spTree>
    <p:extLst>
      <p:ext uri="{BB962C8B-B14F-4D97-AF65-F5344CB8AC3E}">
        <p14:creationId xmlns:p14="http://schemas.microsoft.com/office/powerpoint/2010/main" val="3768559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6C292-7AF3-534D-A208-1B229C05261D}"/>
              </a:ext>
            </a:extLst>
          </p:cNvPr>
          <p:cNvSpPr>
            <a:spLocks noGrp="1"/>
          </p:cNvSpPr>
          <p:nvPr>
            <p:ph type="ctrTitle"/>
          </p:nvPr>
        </p:nvSpPr>
        <p:spPr>
          <a:xfrm>
            <a:off x="0" y="5167889"/>
            <a:ext cx="5136543" cy="1022569"/>
          </a:xfrm>
        </p:spPr>
        <p:txBody>
          <a:bodyPr/>
          <a:lstStyle/>
          <a:p>
            <a:r>
              <a:rPr lang="en-US" dirty="0"/>
              <a:t>Thank you</a:t>
            </a:r>
          </a:p>
        </p:txBody>
      </p:sp>
      <p:sp>
        <p:nvSpPr>
          <p:cNvPr id="3" name="Rectangle 2">
            <a:extLst>
              <a:ext uri="{FF2B5EF4-FFF2-40B4-BE49-F238E27FC236}">
                <a16:creationId xmlns:a16="http://schemas.microsoft.com/office/drawing/2014/main" id="{97D42EC8-4A52-45F4-98C8-26775E78EC41}"/>
              </a:ext>
            </a:extLst>
          </p:cNvPr>
          <p:cNvSpPr/>
          <p:nvPr/>
        </p:nvSpPr>
        <p:spPr>
          <a:xfrm>
            <a:off x="107923" y="6357069"/>
            <a:ext cx="840295" cy="369332"/>
          </a:xfrm>
          <a:prstGeom prst="rect">
            <a:avLst/>
          </a:prstGeom>
        </p:spPr>
        <p:txBody>
          <a:bodyPr wrap="none">
            <a:spAutoFit/>
          </a:bodyPr>
          <a:lstStyle/>
          <a:p>
            <a:endParaRPr lang="en-GB" sz="900" dirty="0">
              <a:latin typeface="Arial" panose="020B0604020202020204" pitchFamily="34" charset="0"/>
              <a:cs typeface="Arial" panose="020B0604020202020204" pitchFamily="34" charset="0"/>
            </a:endParaRPr>
          </a:p>
          <a:p>
            <a:r>
              <a:rPr lang="en-GB" sz="900" dirty="0"/>
              <a:t>UNICEF/Dawe</a:t>
            </a:r>
          </a:p>
        </p:txBody>
      </p:sp>
    </p:spTree>
    <p:extLst>
      <p:ext uri="{BB962C8B-B14F-4D97-AF65-F5344CB8AC3E}">
        <p14:creationId xmlns:p14="http://schemas.microsoft.com/office/powerpoint/2010/main" val="4576307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8233</TotalTime>
  <Words>803</Words>
  <Application>Microsoft Office PowerPoint</Application>
  <PresentationFormat>Widescreen</PresentationFormat>
  <Paragraphs>65</Paragraphs>
  <Slides>9</Slides>
  <Notes>1</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Calibri</vt:lpstr>
      <vt:lpstr>Calibri Light</vt:lpstr>
      <vt:lpstr>Univers Next Pro</vt:lpstr>
      <vt:lpstr>Univers Next Pro Condensed</vt:lpstr>
      <vt:lpstr>Univers Next Pro Light</vt:lpstr>
      <vt:lpstr>Wingdings</vt:lpstr>
      <vt:lpstr>1_Office Theme</vt:lpstr>
      <vt:lpstr>Office Theme</vt:lpstr>
      <vt:lpstr>PowerPoint Presentation</vt:lpstr>
      <vt:lpstr>Guess the article</vt:lpstr>
      <vt:lpstr>Introducing… Article 12</vt:lpstr>
      <vt:lpstr>What do you need to be heard?</vt:lpstr>
      <vt:lpstr>How many of these did you get?</vt:lpstr>
      <vt:lpstr>Activity Time</vt:lpstr>
      <vt:lpstr>Activity Time</vt:lpstr>
      <vt:lpstr>Reflection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Russell</dc:creator>
  <cp:lastModifiedBy>Mrs Kelly</cp:lastModifiedBy>
  <cp:revision>87</cp:revision>
  <dcterms:created xsi:type="dcterms:W3CDTF">2020-04-09T09:09:58Z</dcterms:created>
  <dcterms:modified xsi:type="dcterms:W3CDTF">2020-05-28T13:21:39Z</dcterms:modified>
</cp:coreProperties>
</file>