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0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7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8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3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DB98-8E2D-42D9-AB6D-66F99D8ED106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5FB3-0A83-4A24-9B64-FF35D17B1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2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F1296-1C2E-40D6-A153-75AA4C96A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1" t="14975" r="18257" b="5596"/>
          <a:stretch/>
        </p:blipFill>
        <p:spPr>
          <a:xfrm>
            <a:off x="0" y="0"/>
            <a:ext cx="9911592" cy="6885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B431F-28E5-4367-BD2A-C45FAC44E219}"/>
              </a:ext>
            </a:extLst>
          </p:cNvPr>
          <p:cNvSpPr txBox="1"/>
          <p:nvPr/>
        </p:nvSpPr>
        <p:spPr>
          <a:xfrm>
            <a:off x="192947" y="2600587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062F7-B2E4-4CEF-BC50-4C80CAF28997}"/>
              </a:ext>
            </a:extLst>
          </p:cNvPr>
          <p:cNvSpPr txBox="1"/>
          <p:nvPr/>
        </p:nvSpPr>
        <p:spPr>
          <a:xfrm>
            <a:off x="192947" y="3841915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BD0E8-0B18-4F39-8ABE-EDCA0FAA801E}"/>
              </a:ext>
            </a:extLst>
          </p:cNvPr>
          <p:cNvSpPr txBox="1"/>
          <p:nvPr/>
        </p:nvSpPr>
        <p:spPr>
          <a:xfrm>
            <a:off x="192947" y="5680744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E9027-2BA2-4143-B532-E1C834D040CF}"/>
              </a:ext>
            </a:extLst>
          </p:cNvPr>
          <p:cNvSpPr txBox="1"/>
          <p:nvPr/>
        </p:nvSpPr>
        <p:spPr>
          <a:xfrm>
            <a:off x="3468848" y="5819243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370BD-BA87-4A2E-8D1F-9E282CF190D3}"/>
              </a:ext>
            </a:extLst>
          </p:cNvPr>
          <p:cNvSpPr txBox="1"/>
          <p:nvPr/>
        </p:nvSpPr>
        <p:spPr>
          <a:xfrm>
            <a:off x="6937696" y="2323588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C3C6B-0DF1-4C98-A80B-59BA85A9A8CC}"/>
              </a:ext>
            </a:extLst>
          </p:cNvPr>
          <p:cNvSpPr txBox="1"/>
          <p:nvPr/>
        </p:nvSpPr>
        <p:spPr>
          <a:xfrm>
            <a:off x="6937696" y="3841915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B1407-C892-470A-96D5-91A416F733A1}"/>
              </a:ext>
            </a:extLst>
          </p:cNvPr>
          <p:cNvSpPr txBox="1"/>
          <p:nvPr/>
        </p:nvSpPr>
        <p:spPr>
          <a:xfrm>
            <a:off x="6937696" y="5538292"/>
            <a:ext cx="220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itchFamily="50" charset="0"/>
              </a:rPr>
              <a:t>Click to change text…</a:t>
            </a:r>
          </a:p>
        </p:txBody>
      </p:sp>
    </p:spTree>
    <p:extLst>
      <p:ext uri="{BB962C8B-B14F-4D97-AF65-F5344CB8AC3E}">
        <p14:creationId xmlns:p14="http://schemas.microsoft.com/office/powerpoint/2010/main" val="422843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BBF86253DAC409CBE2A7688C10B22" ma:contentTypeVersion="10" ma:contentTypeDescription="Create a new document." ma:contentTypeScope="" ma:versionID="ccb298c1374cfd9d87ffd424756e7830">
  <xsd:schema xmlns:xsd="http://www.w3.org/2001/XMLSchema" xmlns:xs="http://www.w3.org/2001/XMLSchema" xmlns:p="http://schemas.microsoft.com/office/2006/metadata/properties" xmlns:ns2="6c073247-afa4-4b0a-9d30-efe2e1a03513" targetNamespace="http://schemas.microsoft.com/office/2006/metadata/properties" ma:root="true" ma:fieldsID="d5b82c4672189c693513f93beefe84af" ns2:_="">
    <xsd:import namespace="6c073247-afa4-4b0a-9d30-efe2e1a03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73247-afa4-4b0a-9d30-efe2e1a03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8CB82-06E5-416E-B6E2-9B03B98F12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13654F-8F9B-4A0F-8566-972598118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DDA74-FA7E-422E-8DED-24947765B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73247-afa4-4b0a-9d30-efe2e1a03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Orr</dc:creator>
  <cp:lastModifiedBy>Miss Burns</cp:lastModifiedBy>
  <cp:revision>2</cp:revision>
  <dcterms:created xsi:type="dcterms:W3CDTF">2020-04-28T09:32:30Z</dcterms:created>
  <dcterms:modified xsi:type="dcterms:W3CDTF">2020-05-04T10:41:08Z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0x01010050DBBF86253DAC409CBE2A7688C10B22</vt:lpwstr>
  </property>
</Properties>
</file>