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23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8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4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84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01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3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4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4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11/15/2021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7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55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5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800" i="1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hyperlink" Target="https://www.youtube.com/watch?v=ppyiuCyNGqY" TargetMode="External"/><Relationship Id="rId26" Type="http://schemas.openxmlformats.org/officeDocument/2006/relationships/image" Target="../media/image14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42" Type="http://schemas.openxmlformats.org/officeDocument/2006/relationships/hyperlink" Target="http://pngimg.com/download/22774" TargetMode="External"/><Relationship Id="rId47" Type="http://schemas.openxmlformats.org/officeDocument/2006/relationships/hyperlink" Target="https://www.youtube.com/watch?v=RqzrlS9gi6g" TargetMode="External"/><Relationship Id="rId50" Type="http://schemas.openxmlformats.org/officeDocument/2006/relationships/hyperlink" Target="https://drydenart.weebly.com/fugleblog/magic-carpet-ride" TargetMode="External"/><Relationship Id="rId55" Type="http://schemas.openxmlformats.org/officeDocument/2006/relationships/hyperlink" Target="https://www.youtube.com/watch?v=ST3WHJt4fZw&amp;list=PLE5MZB5pedUMQRHw2etfKDkufdGKDiPsU&amp;index=9" TargetMode="External"/><Relationship Id="rId63" Type="http://schemas.openxmlformats.org/officeDocument/2006/relationships/image" Target="../media/image32.png"/><Relationship Id="rId7" Type="http://schemas.openxmlformats.org/officeDocument/2006/relationships/hyperlink" Target="https://pixabay.com/en/chalkboard-blackboard-whiteboard-34694/" TargetMode="External"/><Relationship Id="rId2" Type="http://schemas.openxmlformats.org/officeDocument/2006/relationships/image" Target="../media/image2.jpg"/><Relationship Id="rId16" Type="http://schemas.openxmlformats.org/officeDocument/2006/relationships/hyperlink" Target="https://www.youtube.com/watch?v=489micE6eHU" TargetMode="External"/><Relationship Id="rId29" Type="http://schemas.openxmlformats.org/officeDocument/2006/relationships/hyperlink" Target="https://www.worldbookday.com/wp-content/uploads/2019/02/Primary-Extract-Kid-Normal-and-the-Shadow-Machine-.pdf" TargetMode="External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40" Type="http://schemas.openxmlformats.org/officeDocument/2006/relationships/hyperlink" Target="https://pixabay.com/en/flower-pot-plant-planter-157395/" TargetMode="External"/><Relationship Id="rId45" Type="http://schemas.openxmlformats.org/officeDocument/2006/relationships/image" Target="../media/image23.png"/><Relationship Id="rId53" Type="http://schemas.openxmlformats.org/officeDocument/2006/relationships/hyperlink" Target="https://www.youtube.com/watch?v=oNet1W_TMqM&amp;list=PLE5MZB5pedUMQRHw2etfKDkufdGKDiPsU&amp;index=7" TargetMode="External"/><Relationship Id="rId58" Type="http://schemas.openxmlformats.org/officeDocument/2006/relationships/image" Target="../media/image29.png"/><Relationship Id="rId5" Type="http://schemas.openxmlformats.org/officeDocument/2006/relationships/hyperlink" Target="http://blog.yorksj.ac.uk/moodle/2015/11/30/universal-design-for-learning-udl/" TargetMode="External"/><Relationship Id="rId61" Type="http://schemas.openxmlformats.org/officeDocument/2006/relationships/image" Target="../media/image31.png"/><Relationship Id="rId19" Type="http://schemas.openxmlformats.org/officeDocument/2006/relationships/image" Target="../media/image10.png"/><Relationship Id="rId14" Type="http://schemas.openxmlformats.org/officeDocument/2006/relationships/hyperlink" Target="https://www.youtube.com/watch?v=-fXYjpU3fC4" TargetMode="External"/><Relationship Id="rId22" Type="http://schemas.openxmlformats.org/officeDocument/2006/relationships/image" Target="../media/image12.png"/><Relationship Id="rId27" Type="http://schemas.openxmlformats.org/officeDocument/2006/relationships/hyperlink" Target="https://sooperbooks.com/story/candy-king/" TargetMode="External"/><Relationship Id="rId30" Type="http://schemas.openxmlformats.org/officeDocument/2006/relationships/image" Target="../media/image16.png"/><Relationship Id="rId35" Type="http://schemas.openxmlformats.org/officeDocument/2006/relationships/hyperlink" Target="https://www.youtube.com/watch?v=qgWk6BmkA3Q" TargetMode="External"/><Relationship Id="rId43" Type="http://schemas.openxmlformats.org/officeDocument/2006/relationships/hyperlink" Target="https://www.youtube.com/watch?v=Wv548JDpJjc" TargetMode="External"/><Relationship Id="rId48" Type="http://schemas.openxmlformats.org/officeDocument/2006/relationships/image" Target="../media/image24.png"/><Relationship Id="rId56" Type="http://schemas.openxmlformats.org/officeDocument/2006/relationships/image" Target="../media/image28.png"/><Relationship Id="rId64" Type="http://schemas.openxmlformats.org/officeDocument/2006/relationships/hyperlink" Target="http://www.pngall.com/book" TargetMode="External"/><Relationship Id="rId8" Type="http://schemas.openxmlformats.org/officeDocument/2006/relationships/image" Target="../media/image5.png"/><Relationship Id="rId51" Type="http://schemas.openxmlformats.org/officeDocument/2006/relationships/hyperlink" Target="https://www.youtube.com/watch?v=ZFrD18XLmlM&amp;list=PLE5MZB5pedUMQRHw2etfKDkufdGKDiPsU&amp;index=6" TargetMode="External"/><Relationship Id="rId3" Type="http://schemas.openxmlformats.org/officeDocument/2006/relationships/hyperlink" Target="http://www.publicdomainpictures.net/view-image.php?image=111350&amp;picture=room-interior-empty" TargetMode="External"/><Relationship Id="rId12" Type="http://schemas.openxmlformats.org/officeDocument/2006/relationships/hyperlink" Target="https://www.youtube.com/watch?v=_uO3xX0wQQc" TargetMode="External"/><Relationship Id="rId17" Type="http://schemas.openxmlformats.org/officeDocument/2006/relationships/image" Target="../media/image9.png"/><Relationship Id="rId25" Type="http://schemas.openxmlformats.org/officeDocument/2006/relationships/hyperlink" Target="https://www.stuckinsidebook.com/wp-content/uploads/2020/04/Stuck-Inside-eBook-FINAL.pdf" TargetMode="External"/><Relationship Id="rId33" Type="http://schemas.openxmlformats.org/officeDocument/2006/relationships/hyperlink" Target="https://www.youtube.com/watch?v=G6tpQ54wE20" TargetMode="External"/><Relationship Id="rId46" Type="http://schemas.openxmlformats.org/officeDocument/2006/relationships/hyperlink" Target="https://pixabay.com/en/sapling-pot-potted-plant-brown-147940/" TargetMode="External"/><Relationship Id="rId59" Type="http://schemas.openxmlformats.org/officeDocument/2006/relationships/hyperlink" Target="https://www.youtube.com/watch?v=3ZrBhUNzGtg" TargetMode="External"/><Relationship Id="rId20" Type="http://schemas.openxmlformats.org/officeDocument/2006/relationships/hyperlink" Target="https://www.youtube.com/watch?v=QlaMeNmTG6c" TargetMode="External"/><Relationship Id="rId41" Type="http://schemas.openxmlformats.org/officeDocument/2006/relationships/image" Target="../media/image21.png"/><Relationship Id="rId54" Type="http://schemas.openxmlformats.org/officeDocument/2006/relationships/image" Target="../media/image27.png"/><Relationship Id="rId62" Type="http://schemas.openxmlformats.org/officeDocument/2006/relationships/hyperlink" Target="http://misteraibo.deviantart.com/art/pillow-32634932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hyperlink" Target="https://www.storylineonline.net/books/clark-the-shark/" TargetMode="External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image" Target="../media/image25.png"/><Relationship Id="rId57" Type="http://schemas.openxmlformats.org/officeDocument/2006/relationships/hyperlink" Target="https://www.youtube.com/watch?v=Un-RT-70ZRI&amp;list=PLE5MZB5pedUMQRHw2etfKDkufdGKDiPsU&amp;index=20" TargetMode="External"/><Relationship Id="rId10" Type="http://schemas.openxmlformats.org/officeDocument/2006/relationships/hyperlink" Target="https://www.youtube.com/watch?v=r9mryuEKkKc" TargetMode="External"/><Relationship Id="rId31" Type="http://schemas.openxmlformats.org/officeDocument/2006/relationships/hyperlink" Target="https://www.worldbookday.com/wp-content/uploads/2018/09/Primary-Extract-How-To-Tame-A-Human-Tornado.pdf" TargetMode="Externa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6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hyperlink" Target="https://pixabay.com/fr/lampadaire-lampe-lampe-standard-14999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4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xmlns="" id="{239EC50A-248F-46D1-97CD-65A2766F75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B4C843F0-96F8-4DFC-93E8-E3533F223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FD94DDA-66B0-4434-BCCF-2EADFCBD1625}"/>
              </a:ext>
            </a:extLst>
          </p:cNvPr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7" name="Picture 6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xmlns="" id="{F493EFA3-650D-4125-910B-0F882DADF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 t="20495"/>
            <a:stretch/>
          </p:blipFill>
          <p:spPr>
            <a:xfrm>
              <a:off x="20" y="10"/>
              <a:ext cx="12191980" cy="68579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B4D6AC4-B03F-4DF7-8B02-A8887BB9A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3059684" y="433685"/>
              <a:ext cx="8068917" cy="4354301"/>
            </a:xfrm>
            <a:prstGeom prst="rect">
              <a:avLst/>
            </a:prstGeom>
          </p:spPr>
        </p:pic>
      </p:grpSp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xmlns="" id="{1A98D4EE-517A-4056-BD11-62B4D5F1CA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b="24444"/>
          <a:stretch/>
        </p:blipFill>
        <p:spPr>
          <a:xfrm>
            <a:off x="84151" y="70900"/>
            <a:ext cx="2887951" cy="199645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B4C5CC6-BFDE-460D-AE32-94C1F1620ED7}"/>
              </a:ext>
            </a:extLst>
          </p:cNvPr>
          <p:cNvSpPr txBox="1"/>
          <p:nvPr/>
        </p:nvSpPr>
        <p:spPr>
          <a:xfrm>
            <a:off x="137160" y="155393"/>
            <a:ext cx="28018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Welcome to our virtual library! Click on a book to listen to a read aloud or to read online. </a:t>
            </a:r>
          </a:p>
        </p:txBody>
      </p:sp>
      <p:pic>
        <p:nvPicPr>
          <p:cNvPr id="35" name="Picture 34" descr="A picture containing lamp, dark&#10;&#10;Description automatically generated">
            <a:extLst>
              <a:ext uri="{FF2B5EF4-FFF2-40B4-BE49-F238E27FC236}">
                <a16:creationId xmlns:a16="http://schemas.microsoft.com/office/drawing/2014/main" xmlns="" id="{157F8986-C75E-44C6-8C8F-61C167BEA7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0994537" y="1696279"/>
            <a:ext cx="1381423" cy="3091708"/>
          </a:xfrm>
          <a:prstGeom prst="rect">
            <a:avLst/>
          </a:prstGeom>
        </p:spPr>
      </p:pic>
      <p:pic>
        <p:nvPicPr>
          <p:cNvPr id="5" name="Picture 4">
            <a:hlinkClick r:id="rId10"/>
            <a:extLst>
              <a:ext uri="{FF2B5EF4-FFF2-40B4-BE49-F238E27FC236}">
                <a16:creationId xmlns:a16="http://schemas.microsoft.com/office/drawing/2014/main" xmlns="" id="{19F9A3F5-63D7-47FD-BB4E-C58FBEA91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3728" y="572970"/>
            <a:ext cx="945454" cy="1066207"/>
          </a:xfrm>
          <a:prstGeom prst="rect">
            <a:avLst/>
          </a:prstGeom>
        </p:spPr>
      </p:pic>
      <p:pic>
        <p:nvPicPr>
          <p:cNvPr id="6" name="Picture 5">
            <a:hlinkClick r:id="rId12"/>
            <a:extLst>
              <a:ext uri="{FF2B5EF4-FFF2-40B4-BE49-F238E27FC236}">
                <a16:creationId xmlns:a16="http://schemas.microsoft.com/office/drawing/2014/main" xmlns="" id="{092DFCF6-E16F-4336-9F04-BC091D591B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6620" y="572970"/>
            <a:ext cx="795877" cy="1093267"/>
          </a:xfrm>
          <a:prstGeom prst="rect">
            <a:avLst/>
          </a:prstGeom>
        </p:spPr>
      </p:pic>
      <p:pic>
        <p:nvPicPr>
          <p:cNvPr id="8" name="Picture 7">
            <a:hlinkClick r:id="rId14"/>
            <a:extLst>
              <a:ext uri="{FF2B5EF4-FFF2-40B4-BE49-F238E27FC236}">
                <a16:creationId xmlns:a16="http://schemas.microsoft.com/office/drawing/2014/main" xmlns="" id="{42CB5984-7154-418B-8164-03F7B85A92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7689" y="574482"/>
            <a:ext cx="812785" cy="1090242"/>
          </a:xfrm>
          <a:prstGeom prst="rect">
            <a:avLst/>
          </a:prstGeom>
        </p:spPr>
      </p:pic>
      <p:pic>
        <p:nvPicPr>
          <p:cNvPr id="9" name="Picture 8">
            <a:hlinkClick r:id="rId16"/>
            <a:extLst>
              <a:ext uri="{FF2B5EF4-FFF2-40B4-BE49-F238E27FC236}">
                <a16:creationId xmlns:a16="http://schemas.microsoft.com/office/drawing/2014/main" xmlns="" id="{094AAC8D-2180-43D9-A2DE-9633A52857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32414" y="559111"/>
            <a:ext cx="1093924" cy="1093924"/>
          </a:xfrm>
          <a:prstGeom prst="rect">
            <a:avLst/>
          </a:prstGeom>
        </p:spPr>
      </p:pic>
      <p:pic>
        <p:nvPicPr>
          <p:cNvPr id="10" name="Picture 9">
            <a:hlinkClick r:id="rId18"/>
            <a:extLst>
              <a:ext uri="{FF2B5EF4-FFF2-40B4-BE49-F238E27FC236}">
                <a16:creationId xmlns:a16="http://schemas.microsoft.com/office/drawing/2014/main" xmlns="" id="{694C4464-D82D-4613-9F39-2158956FA9A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05026" y="572970"/>
            <a:ext cx="714352" cy="1093924"/>
          </a:xfrm>
          <a:prstGeom prst="rect">
            <a:avLst/>
          </a:prstGeom>
        </p:spPr>
      </p:pic>
      <p:pic>
        <p:nvPicPr>
          <p:cNvPr id="11" name="Picture 10">
            <a:hlinkClick r:id="rId20"/>
            <a:extLst>
              <a:ext uri="{FF2B5EF4-FFF2-40B4-BE49-F238E27FC236}">
                <a16:creationId xmlns:a16="http://schemas.microsoft.com/office/drawing/2014/main" xmlns="" id="{B486808C-50A1-4309-AE53-BC13013041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37822" y="559111"/>
            <a:ext cx="998125" cy="1105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9CA9E8-DDC7-46FA-BD6B-CCE92462B9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61536" y="572970"/>
            <a:ext cx="998125" cy="1091754"/>
          </a:xfrm>
          <a:prstGeom prst="rect">
            <a:avLst/>
          </a:prstGeom>
        </p:spPr>
      </p:pic>
      <p:pic>
        <p:nvPicPr>
          <p:cNvPr id="15" name="Picture 14">
            <a:hlinkClick r:id="rId23"/>
            <a:extLst>
              <a:ext uri="{FF2B5EF4-FFF2-40B4-BE49-F238E27FC236}">
                <a16:creationId xmlns:a16="http://schemas.microsoft.com/office/drawing/2014/main" xmlns="" id="{8490F6EF-D182-4595-80AE-C74DDC01157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2526"/>
          <a:stretch/>
        </p:blipFill>
        <p:spPr>
          <a:xfrm>
            <a:off x="4093811" y="1832422"/>
            <a:ext cx="1070264" cy="1091756"/>
          </a:xfrm>
          <a:prstGeom prst="rect">
            <a:avLst/>
          </a:prstGeom>
        </p:spPr>
      </p:pic>
      <p:pic>
        <p:nvPicPr>
          <p:cNvPr id="16" name="Picture 15">
            <a:hlinkClick r:id="rId25"/>
            <a:extLst>
              <a:ext uri="{FF2B5EF4-FFF2-40B4-BE49-F238E27FC236}">
                <a16:creationId xmlns:a16="http://schemas.microsoft.com/office/drawing/2014/main" xmlns="" id="{488E7911-AB57-44D1-B69C-28189A48313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81430" y="1832215"/>
            <a:ext cx="790103" cy="1091756"/>
          </a:xfrm>
          <a:prstGeom prst="rect">
            <a:avLst/>
          </a:prstGeom>
        </p:spPr>
      </p:pic>
      <p:pic>
        <p:nvPicPr>
          <p:cNvPr id="17" name="Picture 16">
            <a:hlinkClick r:id="rId27"/>
            <a:extLst>
              <a:ext uri="{FF2B5EF4-FFF2-40B4-BE49-F238E27FC236}">
                <a16:creationId xmlns:a16="http://schemas.microsoft.com/office/drawing/2014/main" xmlns="" id="{E863EFD7-3B4A-41E5-9C71-44CF6D726EB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5982" y="1826931"/>
            <a:ext cx="779395" cy="1097344"/>
          </a:xfrm>
          <a:prstGeom prst="rect">
            <a:avLst/>
          </a:prstGeom>
        </p:spPr>
      </p:pic>
      <p:pic>
        <p:nvPicPr>
          <p:cNvPr id="18" name="Picture 17">
            <a:hlinkClick r:id="rId29"/>
            <a:extLst>
              <a:ext uri="{FF2B5EF4-FFF2-40B4-BE49-F238E27FC236}">
                <a16:creationId xmlns:a16="http://schemas.microsoft.com/office/drawing/2014/main" xmlns="" id="{2DF8514F-14DB-4DB6-9FA3-42C6A685089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02860" y="1832887"/>
            <a:ext cx="790103" cy="1134826"/>
          </a:xfrm>
          <a:prstGeom prst="rect">
            <a:avLst/>
          </a:prstGeom>
        </p:spPr>
      </p:pic>
      <p:pic>
        <p:nvPicPr>
          <p:cNvPr id="19" name="Picture 18">
            <a:hlinkClick r:id="rId31"/>
            <a:extLst>
              <a:ext uri="{FF2B5EF4-FFF2-40B4-BE49-F238E27FC236}">
                <a16:creationId xmlns:a16="http://schemas.microsoft.com/office/drawing/2014/main" xmlns="" id="{930EB74C-419F-43AD-B3E2-73CA184E5A0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83322" y="1828388"/>
            <a:ext cx="779395" cy="1097040"/>
          </a:xfrm>
          <a:prstGeom prst="rect">
            <a:avLst/>
          </a:prstGeom>
        </p:spPr>
      </p:pic>
      <p:pic>
        <p:nvPicPr>
          <p:cNvPr id="20" name="Picture 19">
            <a:hlinkClick r:id="rId33"/>
            <a:extLst>
              <a:ext uri="{FF2B5EF4-FFF2-40B4-BE49-F238E27FC236}">
                <a16:creationId xmlns:a16="http://schemas.microsoft.com/office/drawing/2014/main" xmlns="" id="{2B5276F8-3ABB-4A87-A1CC-95AFDAA0EE0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920487" y="1843718"/>
            <a:ext cx="987112" cy="1081710"/>
          </a:xfrm>
          <a:prstGeom prst="rect">
            <a:avLst/>
          </a:prstGeom>
        </p:spPr>
      </p:pic>
      <p:pic>
        <p:nvPicPr>
          <p:cNvPr id="21" name="Picture 20">
            <a:hlinkClick r:id="rId35"/>
            <a:extLst>
              <a:ext uri="{FF2B5EF4-FFF2-40B4-BE49-F238E27FC236}">
                <a16:creationId xmlns:a16="http://schemas.microsoft.com/office/drawing/2014/main" xmlns="" id="{5ABFCB29-E321-452A-B624-B37E0723E3A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983160" y="1826931"/>
            <a:ext cx="941807" cy="11275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F4B0EE-C111-4373-AA13-79322CE99F6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0"/>
              </a:ext>
            </a:extLst>
          </a:blip>
          <a:stretch>
            <a:fillRect/>
          </a:stretch>
        </p:blipFill>
        <p:spPr>
          <a:xfrm>
            <a:off x="6274704" y="1912142"/>
            <a:ext cx="505915" cy="1011829"/>
          </a:xfrm>
          <a:prstGeom prst="rect">
            <a:avLst/>
          </a:prstGeom>
        </p:spPr>
      </p:pic>
      <p:pic>
        <p:nvPicPr>
          <p:cNvPr id="34" name="Picture 33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6384E686-2650-49EC-8790-217BD8E48FFA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2"/>
              </a:ext>
            </a:extLst>
          </a:blip>
          <a:stretch>
            <a:fillRect/>
          </a:stretch>
        </p:blipFill>
        <p:spPr>
          <a:xfrm>
            <a:off x="10055980" y="637299"/>
            <a:ext cx="1086206" cy="1086206"/>
          </a:xfrm>
          <a:prstGeom prst="rect">
            <a:avLst/>
          </a:prstGeom>
        </p:spPr>
      </p:pic>
      <p:pic>
        <p:nvPicPr>
          <p:cNvPr id="44" name="Picture 43">
            <a:hlinkClick r:id="rId43"/>
            <a:extLst>
              <a:ext uri="{FF2B5EF4-FFF2-40B4-BE49-F238E27FC236}">
                <a16:creationId xmlns:a16="http://schemas.microsoft.com/office/drawing/2014/main" xmlns="" id="{59F84FF2-D527-4CB3-AF39-B8A2262FC37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684953" y="3115062"/>
            <a:ext cx="831286" cy="1090243"/>
          </a:xfrm>
          <a:prstGeom prst="rect">
            <a:avLst/>
          </a:prstGeom>
        </p:spPr>
      </p:pic>
      <p:pic>
        <p:nvPicPr>
          <p:cNvPr id="46" name="Picture 45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39D1AC96-D670-464F-BB91-D3890185F16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6"/>
              </a:ext>
            </a:extLst>
          </a:blip>
          <a:stretch>
            <a:fillRect/>
          </a:stretch>
        </p:blipFill>
        <p:spPr>
          <a:xfrm>
            <a:off x="3157478" y="3216821"/>
            <a:ext cx="443323" cy="972836"/>
          </a:xfrm>
          <a:prstGeom prst="rect">
            <a:avLst/>
          </a:prstGeom>
        </p:spPr>
      </p:pic>
      <p:pic>
        <p:nvPicPr>
          <p:cNvPr id="47" name="Picture 46">
            <a:hlinkClick r:id="rId47"/>
            <a:extLst>
              <a:ext uri="{FF2B5EF4-FFF2-40B4-BE49-F238E27FC236}">
                <a16:creationId xmlns:a16="http://schemas.microsoft.com/office/drawing/2014/main" xmlns="" id="{6B083112-97B8-4BA5-A69D-005113B90E3B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583774" y="3115063"/>
            <a:ext cx="1084705" cy="1090242"/>
          </a:xfrm>
          <a:prstGeom prst="rect">
            <a:avLst/>
          </a:prstGeom>
        </p:spPr>
      </p:pic>
      <p:pic>
        <p:nvPicPr>
          <p:cNvPr id="49" name="Picture 48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4E7D445F-57AA-4B74-A4AF-2C728B011878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0"/>
              </a:ext>
            </a:extLst>
          </a:blip>
          <a:stretch>
            <a:fillRect/>
          </a:stretch>
        </p:blipFill>
        <p:spPr>
          <a:xfrm>
            <a:off x="2875723" y="4470350"/>
            <a:ext cx="7659755" cy="2287066"/>
          </a:xfrm>
          <a:prstGeom prst="rect">
            <a:avLst/>
          </a:prstGeom>
        </p:spPr>
      </p:pic>
      <p:pic>
        <p:nvPicPr>
          <p:cNvPr id="51" name="Picture 50">
            <a:hlinkClick r:id="rId51"/>
            <a:extLst>
              <a:ext uri="{FF2B5EF4-FFF2-40B4-BE49-F238E27FC236}">
                <a16:creationId xmlns:a16="http://schemas.microsoft.com/office/drawing/2014/main" xmlns="" id="{A1BD60D2-45B5-4339-8428-14F738CC0FFD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752631" y="3101009"/>
            <a:ext cx="831287" cy="1082637"/>
          </a:xfrm>
          <a:prstGeom prst="rect">
            <a:avLst/>
          </a:prstGeom>
        </p:spPr>
      </p:pic>
      <p:pic>
        <p:nvPicPr>
          <p:cNvPr id="52" name="Picture 51">
            <a:hlinkClick r:id="rId53"/>
            <a:extLst>
              <a:ext uri="{FF2B5EF4-FFF2-40B4-BE49-F238E27FC236}">
                <a16:creationId xmlns:a16="http://schemas.microsoft.com/office/drawing/2014/main" xmlns="" id="{2569003E-0614-4413-9D83-A521F93FDF8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675684" y="3108061"/>
            <a:ext cx="1028878" cy="1067664"/>
          </a:xfrm>
          <a:prstGeom prst="rect">
            <a:avLst/>
          </a:prstGeom>
        </p:spPr>
      </p:pic>
      <p:pic>
        <p:nvPicPr>
          <p:cNvPr id="53" name="Picture 52">
            <a:hlinkClick r:id="rId55"/>
            <a:extLst>
              <a:ext uri="{FF2B5EF4-FFF2-40B4-BE49-F238E27FC236}">
                <a16:creationId xmlns:a16="http://schemas.microsoft.com/office/drawing/2014/main" xmlns="" id="{88B6DBA8-6447-47D8-89C7-3B00730AA8A2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787127" y="3118124"/>
            <a:ext cx="1036788" cy="1036788"/>
          </a:xfrm>
          <a:prstGeom prst="rect">
            <a:avLst/>
          </a:prstGeom>
        </p:spPr>
      </p:pic>
      <p:pic>
        <p:nvPicPr>
          <p:cNvPr id="54" name="Picture 53">
            <a:hlinkClick r:id="rId57"/>
            <a:extLst>
              <a:ext uri="{FF2B5EF4-FFF2-40B4-BE49-F238E27FC236}">
                <a16:creationId xmlns:a16="http://schemas.microsoft.com/office/drawing/2014/main" xmlns="" id="{FBD8E09A-9855-4057-BB52-0CF08B90526D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924531" y="3088611"/>
            <a:ext cx="1082637" cy="1082637"/>
          </a:xfrm>
          <a:prstGeom prst="rect">
            <a:avLst/>
          </a:prstGeom>
        </p:spPr>
      </p:pic>
      <p:pic>
        <p:nvPicPr>
          <p:cNvPr id="55" name="Picture 54">
            <a:hlinkClick r:id="rId59"/>
            <a:extLst>
              <a:ext uri="{FF2B5EF4-FFF2-40B4-BE49-F238E27FC236}">
                <a16:creationId xmlns:a16="http://schemas.microsoft.com/office/drawing/2014/main" xmlns="" id="{513AA04F-9BAC-4884-B9E6-0699BD77CE87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0083597" y="3093207"/>
            <a:ext cx="941807" cy="1128492"/>
          </a:xfrm>
          <a:prstGeom prst="rect">
            <a:avLst/>
          </a:prstGeom>
        </p:spPr>
      </p:pic>
      <p:pic>
        <p:nvPicPr>
          <p:cNvPr id="57" name="Picture 56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0AF9620-D9F4-4FB1-9531-55232FEE6512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2"/>
              </a:ext>
            </a:extLst>
          </a:blip>
          <a:stretch>
            <a:fillRect/>
          </a:stretch>
        </p:blipFill>
        <p:spPr>
          <a:xfrm>
            <a:off x="8394086" y="4126608"/>
            <a:ext cx="2937262" cy="1676403"/>
          </a:xfrm>
          <a:prstGeom prst="rect">
            <a:avLst/>
          </a:prstGeom>
        </p:spPr>
      </p:pic>
      <p:pic>
        <p:nvPicPr>
          <p:cNvPr id="63" name="Picture 62" descr="A close - up of a book&#10;&#10;Description automatically generated with low confidence">
            <a:extLst>
              <a:ext uri="{FF2B5EF4-FFF2-40B4-BE49-F238E27FC236}">
                <a16:creationId xmlns:a16="http://schemas.microsoft.com/office/drawing/2014/main" xmlns="" id="{C047A4C9-AA85-49D0-A3CA-5792812A821D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4"/>
              </a:ext>
            </a:extLst>
          </a:blip>
          <a:stretch>
            <a:fillRect/>
          </a:stretch>
        </p:blipFill>
        <p:spPr>
          <a:xfrm rot="1005163">
            <a:off x="9533731" y="5105444"/>
            <a:ext cx="892108" cy="892108"/>
          </a:xfrm>
          <a:prstGeom prst="rect">
            <a:avLst/>
          </a:prstGeom>
        </p:spPr>
      </p:pic>
      <p:pic>
        <p:nvPicPr>
          <p:cNvPr id="1028" name="Picture 4" descr="bean bag chair chill">
            <a:extLst>
              <a:ext uri="{FF2B5EF4-FFF2-40B4-BE49-F238E27FC236}">
                <a16:creationId xmlns:a16="http://schemas.microsoft.com/office/drawing/2014/main" xmlns="" id="{2D509F9F-DDFB-41D4-8B25-4B06124D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6722" y="3196960"/>
            <a:ext cx="3399721" cy="339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288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eorgia Pro Cond Blac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21</Words>
  <Application>Microsoft Office PowerPoint</Application>
  <PresentationFormat>Custom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SavonVTI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</dc:creator>
  <cp:lastModifiedBy>CatrPrMurdochL</cp:lastModifiedBy>
  <cp:revision>22</cp:revision>
  <dcterms:created xsi:type="dcterms:W3CDTF">2021-02-16T15:12:10Z</dcterms:created>
  <dcterms:modified xsi:type="dcterms:W3CDTF">2021-11-15T15:27:52Z</dcterms:modified>
</cp:coreProperties>
</file>