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852" y="42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E6380-2837-43C2-B560-DF750E7F3BB5}" type="datetimeFigureOut">
              <a:rPr lang="en-GB" smtClean="0"/>
              <a:pPr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D716-EC18-4824-9ABD-C2DBC018B1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Name:__________________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57558" y="1509416"/>
            <a:ext cx="6917988" cy="369678"/>
            <a:chOff x="57558" y="1509416"/>
            <a:chExt cx="6917988" cy="36967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91314" y="1509416"/>
              <a:ext cx="6477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913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151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90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1628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867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105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1344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4582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7821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059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4298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7536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0775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4013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252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490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3729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6967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206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4446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668314" y="1509416"/>
              <a:ext cx="0" cy="152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7558" y="1632873"/>
              <a:ext cx="69179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latin typeface="Comic Sans MS" pitchFamily="66" charset="0"/>
                </a:rPr>
                <a:t>0       1       2       3      4      5       6      7      8       9     10      11     12     13     14      15     16    17     18     19     20</a:t>
              </a:r>
              <a:endParaRPr lang="en-GB" sz="1000" dirty="0">
                <a:latin typeface="Comic Sans MS" pitchFamily="66" charset="0"/>
              </a:endParaRPr>
            </a:p>
          </p:txBody>
        </p:sp>
      </p:grp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847510" y="2514600"/>
          <a:ext cx="516298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75"/>
                <a:gridCol w="2048715"/>
                <a:gridCol w="576716"/>
                <a:gridCol w="200477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11 - 5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11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18 - 3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- 8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+ 8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12 - 6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15 - 0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13 - 2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12 - 8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7 - 7 =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13 - 7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15 - 5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8 - 7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 – 3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17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– 9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19 - 6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20 - 4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20 - 1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19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13 – 9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14 - 4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= 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 – 6 =</a:t>
                      </a:r>
                      <a:endParaRPr lang="en-GB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59924" y="6488348"/>
            <a:ext cx="45330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Fill in the blank squares to complete the sums.</a:t>
            </a:r>
            <a:endParaRPr lang="en-GB" sz="1400" dirty="0">
              <a:latin typeface="Comic Sans MS" pitchFamily="66" charset="0"/>
            </a:endParaRPr>
          </a:p>
        </p:txBody>
      </p:sp>
      <p:grpSp>
        <p:nvGrpSpPr>
          <p:cNvPr id="5" name="Group 48"/>
          <p:cNvGrpSpPr/>
          <p:nvPr/>
        </p:nvGrpSpPr>
        <p:grpSpPr>
          <a:xfrm>
            <a:off x="739302" y="6971508"/>
            <a:ext cx="2286000" cy="523220"/>
            <a:chOff x="573932" y="6397557"/>
            <a:chExt cx="2286000" cy="523220"/>
          </a:xfrm>
        </p:grpSpPr>
        <p:sp>
          <p:nvSpPr>
            <p:cNvPr id="45" name="Rectangle 44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7" name="Group 49"/>
          <p:cNvGrpSpPr/>
          <p:nvPr/>
        </p:nvGrpSpPr>
        <p:grpSpPr>
          <a:xfrm>
            <a:off x="3712724" y="6971508"/>
            <a:ext cx="2286000" cy="523220"/>
            <a:chOff x="573932" y="6397557"/>
            <a:chExt cx="2286000" cy="523220"/>
          </a:xfrm>
        </p:grpSpPr>
        <p:sp>
          <p:nvSpPr>
            <p:cNvPr id="51" name="Rectangle 5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5</a:t>
              </a:r>
              <a:endParaRPr lang="en-GB" sz="2800" dirty="0"/>
            </a:p>
          </p:txBody>
        </p:sp>
      </p:grpSp>
      <p:grpSp>
        <p:nvGrpSpPr>
          <p:cNvPr id="39" name="Group 54"/>
          <p:cNvGrpSpPr/>
          <p:nvPr/>
        </p:nvGrpSpPr>
        <p:grpSpPr>
          <a:xfrm>
            <a:off x="739302" y="7688108"/>
            <a:ext cx="2286000" cy="523220"/>
            <a:chOff x="573932" y="6397557"/>
            <a:chExt cx="2286000" cy="523220"/>
          </a:xfrm>
        </p:grpSpPr>
        <p:sp>
          <p:nvSpPr>
            <p:cNvPr id="56" name="Rectangle 55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41" name="Group 59"/>
          <p:cNvGrpSpPr/>
          <p:nvPr/>
        </p:nvGrpSpPr>
        <p:grpSpPr>
          <a:xfrm>
            <a:off x="739302" y="8404708"/>
            <a:ext cx="2286000" cy="523220"/>
            <a:chOff x="573932" y="6397557"/>
            <a:chExt cx="2286000" cy="523220"/>
          </a:xfrm>
        </p:grpSpPr>
        <p:sp>
          <p:nvSpPr>
            <p:cNvPr id="61" name="Rectangle 6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42" name="Group 64"/>
          <p:cNvGrpSpPr/>
          <p:nvPr/>
        </p:nvGrpSpPr>
        <p:grpSpPr>
          <a:xfrm>
            <a:off x="739302" y="9121309"/>
            <a:ext cx="2286000" cy="523220"/>
            <a:chOff x="573932" y="6397557"/>
            <a:chExt cx="2286000" cy="523220"/>
          </a:xfrm>
        </p:grpSpPr>
        <p:sp>
          <p:nvSpPr>
            <p:cNvPr id="66" name="Rectangle 65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10</a:t>
              </a:r>
              <a:endParaRPr lang="en-GB" sz="2800" dirty="0"/>
            </a:p>
          </p:txBody>
        </p:sp>
      </p:grpSp>
      <p:grpSp>
        <p:nvGrpSpPr>
          <p:cNvPr id="49" name="Group 69"/>
          <p:cNvGrpSpPr/>
          <p:nvPr/>
        </p:nvGrpSpPr>
        <p:grpSpPr>
          <a:xfrm>
            <a:off x="3712724" y="7688108"/>
            <a:ext cx="2286000" cy="523220"/>
            <a:chOff x="573932" y="6397557"/>
            <a:chExt cx="2286000" cy="523220"/>
          </a:xfrm>
        </p:grpSpPr>
        <p:sp>
          <p:nvSpPr>
            <p:cNvPr id="71" name="Rectangle 7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5</a:t>
              </a:r>
              <a:endParaRPr lang="en-GB" sz="2800" dirty="0"/>
            </a:p>
          </p:txBody>
        </p:sp>
      </p:grpSp>
      <p:grpSp>
        <p:nvGrpSpPr>
          <p:cNvPr id="50" name="Group 74"/>
          <p:cNvGrpSpPr/>
          <p:nvPr/>
        </p:nvGrpSpPr>
        <p:grpSpPr>
          <a:xfrm>
            <a:off x="3712724" y="8404708"/>
            <a:ext cx="2286000" cy="523220"/>
            <a:chOff x="573932" y="6397557"/>
            <a:chExt cx="2286000" cy="523220"/>
          </a:xfrm>
        </p:grpSpPr>
        <p:sp>
          <p:nvSpPr>
            <p:cNvPr id="76" name="Rectangle 75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5</a:t>
              </a:r>
              <a:endParaRPr lang="en-GB" sz="2800" dirty="0"/>
            </a:p>
          </p:txBody>
        </p:sp>
      </p:grpSp>
      <p:grpSp>
        <p:nvGrpSpPr>
          <p:cNvPr id="55" name="Group 79"/>
          <p:cNvGrpSpPr/>
          <p:nvPr/>
        </p:nvGrpSpPr>
        <p:grpSpPr>
          <a:xfrm>
            <a:off x="3712724" y="9121309"/>
            <a:ext cx="2286000" cy="523220"/>
            <a:chOff x="573932" y="6397557"/>
            <a:chExt cx="2286000" cy="523220"/>
          </a:xfrm>
        </p:grpSpPr>
        <p:sp>
          <p:nvSpPr>
            <p:cNvPr id="81" name="Rectangle 80"/>
            <p:cNvSpPr/>
            <p:nvPr/>
          </p:nvSpPr>
          <p:spPr>
            <a:xfrm>
              <a:off x="573932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533727" y="6430567"/>
              <a:ext cx="457200" cy="457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078148" y="6397557"/>
              <a:ext cx="408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-</a:t>
              </a:r>
              <a:endParaRPr lang="en-GB" sz="28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037944" y="6397557"/>
              <a:ext cx="8219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= 5</a:t>
              </a:r>
              <a:endParaRPr lang="en-GB" sz="2800" dirty="0"/>
            </a:p>
          </p:txBody>
        </p:sp>
      </p:grpSp>
      <p:grpSp>
        <p:nvGrpSpPr>
          <p:cNvPr id="60" name="Group 86"/>
          <p:cNvGrpSpPr/>
          <p:nvPr/>
        </p:nvGrpSpPr>
        <p:grpSpPr>
          <a:xfrm>
            <a:off x="1546697" y="525290"/>
            <a:ext cx="4007796" cy="523220"/>
            <a:chOff x="1536970" y="350196"/>
            <a:chExt cx="4007796" cy="523220"/>
          </a:xfrm>
        </p:grpSpPr>
        <p:sp>
          <p:nvSpPr>
            <p:cNvPr id="85" name="TextBox 84"/>
            <p:cNvSpPr txBox="1"/>
            <p:nvPr/>
          </p:nvSpPr>
          <p:spPr>
            <a:xfrm>
              <a:off x="1536970" y="350196"/>
              <a:ext cx="40077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Subtraction to 20</a:t>
              </a:r>
              <a:endParaRPr lang="en-GB" sz="2800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217907" y="368615"/>
              <a:ext cx="2645923" cy="4863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815044" y="2136843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omic Sans MS" pitchFamily="66" charset="0"/>
              </a:rPr>
              <a:t>Complete these sums.</a:t>
            </a:r>
            <a:endParaRPr lang="en-GB" sz="1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164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Kerry O'Shea</dc:creator>
  <cp:lastModifiedBy>Heather</cp:lastModifiedBy>
  <cp:revision>5</cp:revision>
  <dcterms:created xsi:type="dcterms:W3CDTF">2016-09-11T14:05:41Z</dcterms:created>
  <dcterms:modified xsi:type="dcterms:W3CDTF">2020-05-26T11:44:53Z</dcterms:modified>
</cp:coreProperties>
</file>